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lbert Sans" panose="020B0604020202020204" charset="0"/>
      <p:regular r:id="rId60"/>
      <p:bold r:id="rId61"/>
      <p:italic r:id="rId62"/>
      <p:boldItalic r:id="rId63"/>
    </p:embeddedFont>
    <p:embeddedFont>
      <p:font typeface="Amatic SC" panose="020F0502020204030204" pitchFamily="2" charset="-79"/>
      <p:regular r:id="rId64"/>
      <p:bold r:id="rId65"/>
    </p:embeddedFont>
    <p:embeddedFont>
      <p:font typeface="Anaheim" panose="020B0604020202020204" charset="0"/>
      <p:regular r:id="rId66"/>
    </p:embeddedFont>
    <p:embeddedFont>
      <p:font typeface="Bebas Neue" panose="020F0502020204030204" pitchFamily="34" charset="0"/>
      <p:regular r:id="rId67"/>
    </p:embeddedFont>
    <p:embeddedFont>
      <p:font typeface="Marcellus" panose="020B0604020202020204" charset="0"/>
      <p:regular r:id="rId68"/>
    </p:embeddedFont>
    <p:embeddedFont>
      <p:font typeface="Nunito Light" pitchFamily="2" charset="0"/>
      <p:regular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PT Sans" panose="020F0502020204030204" pitchFamily="34" charset="0"/>
      <p:regular r:id="rId77"/>
      <p:bold r:id="rId78"/>
      <p:italic r:id="rId79"/>
      <p:boldItalic r:id="rId80"/>
    </p:embeddedFont>
    <p:embeddedFont>
      <p:font typeface="Roboto Medium" panose="020F0502020204030204"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11143C-58DE-4575-A685-81F9F5D17A9E}">
  <a:tblStyle styleId="{0E11143C-58DE-4575-A685-81F9F5D17A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BBEAB9-795C-4B55-9DE2-5B72FBB76A5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heme" Target="theme/theme1.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45c3c40beb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45c3c40beb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45c3c40beb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45c3c40beb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45c3c40beb_1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45c3c40beb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45c3c40beb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45c3c40beb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45c3c40beb_1_10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45c3c40beb_1_10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45c3c40beb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45c3c40beb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45c3c40beb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45c3c40beb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45c3c40beb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45c3c40beb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45c3c40beb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45c3c40beb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245c3c40beb_1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245c3c40beb_1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245c3c40beb_1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245c3c40beb_1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245c3c40beb_1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245c3c40beb_1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245c3c40beb_1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245c3c40beb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245c3c40beb_1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245c3c40beb_1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7"/>
        <p:cNvGrpSpPr/>
        <p:nvPr/>
      </p:nvGrpSpPr>
      <p:grpSpPr>
        <a:xfrm>
          <a:off x="0" y="0"/>
          <a:ext cx="0" cy="0"/>
          <a:chOff x="0" y="0"/>
          <a:chExt cx="0" cy="0"/>
        </a:xfrm>
      </p:grpSpPr>
      <p:sp>
        <p:nvSpPr>
          <p:cNvPr id="4408" name="Google Shape;4408;g245c3c40beb_1_3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245c3c40beb_1_3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6"/>
        <p:cNvGrpSpPr/>
        <p:nvPr/>
      </p:nvGrpSpPr>
      <p:grpSpPr>
        <a:xfrm>
          <a:off x="0" y="0"/>
          <a:ext cx="0" cy="0"/>
          <a:chOff x="0" y="0"/>
          <a:chExt cx="0" cy="0"/>
        </a:xfrm>
      </p:grpSpPr>
      <p:sp>
        <p:nvSpPr>
          <p:cNvPr id="4827" name="Google Shape;4827;g245c3c40beb_1_3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8" name="Google Shape;4828;g245c3c40beb_1_3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6"/>
        <p:cNvGrpSpPr/>
        <p:nvPr/>
      </p:nvGrpSpPr>
      <p:grpSpPr>
        <a:xfrm>
          <a:off x="0" y="0"/>
          <a:ext cx="0" cy="0"/>
          <a:chOff x="0" y="0"/>
          <a:chExt cx="0" cy="0"/>
        </a:xfrm>
      </p:grpSpPr>
      <p:sp>
        <p:nvSpPr>
          <p:cNvPr id="4997" name="Google Shape;4997;g245c3c40beb_1_3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8" name="Google Shape;4998;g245c3c40beb_1_3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1"/>
        <p:cNvGrpSpPr/>
        <p:nvPr/>
      </p:nvGrpSpPr>
      <p:grpSpPr>
        <a:xfrm>
          <a:off x="0" y="0"/>
          <a:ext cx="0" cy="0"/>
          <a:chOff x="0" y="0"/>
          <a:chExt cx="0" cy="0"/>
        </a:xfrm>
      </p:grpSpPr>
      <p:sp>
        <p:nvSpPr>
          <p:cNvPr id="5402" name="Google Shape;5402;g245c3c40beb_1_4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3" name="Google Shape;5403;g245c3c40beb_1_4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1"/>
        <p:cNvGrpSpPr/>
        <p:nvPr/>
      </p:nvGrpSpPr>
      <p:grpSpPr>
        <a:xfrm>
          <a:off x="0" y="0"/>
          <a:ext cx="0" cy="0"/>
          <a:chOff x="0" y="0"/>
          <a:chExt cx="0" cy="0"/>
        </a:xfrm>
      </p:grpSpPr>
      <p:sp>
        <p:nvSpPr>
          <p:cNvPr id="5782" name="Google Shape;5782;g245c3c40beb_1_4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3" name="Google Shape;5783;g245c3c40beb_1_4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7"/>
        <p:cNvGrpSpPr/>
        <p:nvPr/>
      </p:nvGrpSpPr>
      <p:grpSpPr>
        <a:xfrm>
          <a:off x="0" y="0"/>
          <a:ext cx="0" cy="0"/>
          <a:chOff x="0" y="0"/>
          <a:chExt cx="0" cy="0"/>
        </a:xfrm>
      </p:grpSpPr>
      <p:sp>
        <p:nvSpPr>
          <p:cNvPr id="6208" name="Google Shape;6208;g245c3c40beb_1_5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9" name="Google Shape;6209;g245c3c40beb_1_5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8"/>
        <p:cNvGrpSpPr/>
        <p:nvPr/>
      </p:nvGrpSpPr>
      <p:grpSpPr>
        <a:xfrm>
          <a:off x="0" y="0"/>
          <a:ext cx="0" cy="0"/>
          <a:chOff x="0" y="0"/>
          <a:chExt cx="0" cy="0"/>
        </a:xfrm>
      </p:grpSpPr>
      <p:sp>
        <p:nvSpPr>
          <p:cNvPr id="6569" name="Google Shape;6569;g245c3c40beb_1_5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0" name="Google Shape;6570;g245c3c40beb_1_5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8"/>
        <p:cNvGrpSpPr/>
        <p:nvPr/>
      </p:nvGrpSpPr>
      <p:grpSpPr>
        <a:xfrm>
          <a:off x="0" y="0"/>
          <a:ext cx="0" cy="0"/>
          <a:chOff x="0" y="0"/>
          <a:chExt cx="0" cy="0"/>
        </a:xfrm>
      </p:grpSpPr>
      <p:sp>
        <p:nvSpPr>
          <p:cNvPr id="7079" name="Google Shape;7079;g245c3c40beb_1_5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0" name="Google Shape;7080;g245c3c40beb_1_5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8"/>
        <p:cNvGrpSpPr/>
        <p:nvPr/>
      </p:nvGrpSpPr>
      <p:grpSpPr>
        <a:xfrm>
          <a:off x="0" y="0"/>
          <a:ext cx="0" cy="0"/>
          <a:chOff x="0" y="0"/>
          <a:chExt cx="0" cy="0"/>
        </a:xfrm>
      </p:grpSpPr>
      <p:sp>
        <p:nvSpPr>
          <p:cNvPr id="7699" name="Google Shape;7699;g245c3c40beb_1_6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0" name="Google Shape;7700;g245c3c40beb_1_6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2"/>
        <p:cNvGrpSpPr/>
        <p:nvPr/>
      </p:nvGrpSpPr>
      <p:grpSpPr>
        <a:xfrm>
          <a:off x="0" y="0"/>
          <a:ext cx="0" cy="0"/>
          <a:chOff x="0" y="0"/>
          <a:chExt cx="0" cy="0"/>
        </a:xfrm>
      </p:grpSpPr>
      <p:sp>
        <p:nvSpPr>
          <p:cNvPr id="8293" name="Google Shape;8293;g245c3c40beb_1_7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4" name="Google Shape;8294;g245c3c40beb_1_7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3"/>
        <p:cNvGrpSpPr/>
        <p:nvPr/>
      </p:nvGrpSpPr>
      <p:grpSpPr>
        <a:xfrm>
          <a:off x="0" y="0"/>
          <a:ext cx="0" cy="0"/>
          <a:chOff x="0" y="0"/>
          <a:chExt cx="0" cy="0"/>
        </a:xfrm>
      </p:grpSpPr>
      <p:sp>
        <p:nvSpPr>
          <p:cNvPr id="8614" name="Google Shape;8614;g245c3c40beb_1_7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5" name="Google Shape;8615;g245c3c40beb_1_7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1"/>
        <p:cNvGrpSpPr/>
        <p:nvPr/>
      </p:nvGrpSpPr>
      <p:grpSpPr>
        <a:xfrm>
          <a:off x="0" y="0"/>
          <a:ext cx="0" cy="0"/>
          <a:chOff x="0" y="0"/>
          <a:chExt cx="0" cy="0"/>
        </a:xfrm>
      </p:grpSpPr>
      <p:sp>
        <p:nvSpPr>
          <p:cNvPr id="8922" name="Google Shape;8922;g245c3c40beb_1_9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3" name="Google Shape;8923;g245c3c40beb_1_9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0" name="Google Shape;10;p2"/>
          <p:cNvSpPr txBox="1">
            <a:spLocks noGrp="1"/>
          </p:cNvSpPr>
          <p:nvPr>
            <p:ph type="ctrTitle"/>
          </p:nvPr>
        </p:nvSpPr>
        <p:spPr>
          <a:xfrm>
            <a:off x="713225" y="678300"/>
            <a:ext cx="3955800" cy="28188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4190900"/>
            <a:ext cx="3955800" cy="41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2" name="Google Shape;12;p2"/>
          <p:cNvCxnSpPr/>
          <p:nvPr/>
        </p:nvCxnSpPr>
        <p:spPr>
          <a:xfrm>
            <a:off x="-7775" y="539500"/>
            <a:ext cx="9149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pic>
        <p:nvPicPr>
          <p:cNvPr id="60" name="Google Shape;60;p11"/>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61" name="Google Shape;61;p11"/>
          <p:cNvSpPr txBox="1">
            <a:spLocks noGrp="1"/>
          </p:cNvSpPr>
          <p:nvPr>
            <p:ph type="title" hasCustomPrompt="1"/>
          </p:nvPr>
        </p:nvSpPr>
        <p:spPr>
          <a:xfrm>
            <a:off x="1970400" y="1312488"/>
            <a:ext cx="5203200" cy="1261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a:spLocks noGrp="1"/>
          </p:cNvSpPr>
          <p:nvPr>
            <p:ph type="subTitle" idx="1"/>
          </p:nvPr>
        </p:nvSpPr>
        <p:spPr>
          <a:xfrm>
            <a:off x="1970400" y="2574438"/>
            <a:ext cx="5203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63" name="Google Shape;63;p11"/>
          <p:cNvCxnSpPr/>
          <p:nvPr/>
        </p:nvCxnSpPr>
        <p:spPr>
          <a:xfrm>
            <a:off x="-7775" y="539500"/>
            <a:ext cx="9149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67" name="Google Shape;67;p13"/>
          <p:cNvSpPr txBox="1">
            <a:spLocks noGrp="1"/>
          </p:cNvSpPr>
          <p:nvPr>
            <p:ph type="title"/>
          </p:nvPr>
        </p:nvSpPr>
        <p:spPr>
          <a:xfrm>
            <a:off x="714925"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13"/>
          <p:cNvSpPr txBox="1">
            <a:spLocks noGrp="1"/>
          </p:cNvSpPr>
          <p:nvPr>
            <p:ph type="subTitle" idx="1"/>
          </p:nvPr>
        </p:nvSpPr>
        <p:spPr>
          <a:xfrm>
            <a:off x="4337375" y="1500363"/>
            <a:ext cx="23055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9" name="Google Shape;69;p13"/>
          <p:cNvSpPr txBox="1">
            <a:spLocks noGrp="1"/>
          </p:cNvSpPr>
          <p:nvPr>
            <p:ph type="subTitle" idx="2"/>
          </p:nvPr>
        </p:nvSpPr>
        <p:spPr>
          <a:xfrm>
            <a:off x="4337375" y="2679313"/>
            <a:ext cx="23055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0" name="Google Shape;70;p13"/>
          <p:cNvSpPr txBox="1">
            <a:spLocks noGrp="1"/>
          </p:cNvSpPr>
          <p:nvPr>
            <p:ph type="subTitle" idx="3"/>
          </p:nvPr>
        </p:nvSpPr>
        <p:spPr>
          <a:xfrm>
            <a:off x="4337375" y="3813225"/>
            <a:ext cx="23055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 name="Google Shape;71;p13"/>
          <p:cNvSpPr txBox="1">
            <a:spLocks noGrp="1"/>
          </p:cNvSpPr>
          <p:nvPr>
            <p:ph type="title" idx="4" hasCustomPrompt="1"/>
          </p:nvPr>
        </p:nvSpPr>
        <p:spPr>
          <a:xfrm>
            <a:off x="714927" y="150036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5" hasCustomPrompt="1"/>
          </p:nvPr>
        </p:nvSpPr>
        <p:spPr>
          <a:xfrm>
            <a:off x="714927" y="267931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6" hasCustomPrompt="1"/>
          </p:nvPr>
        </p:nvSpPr>
        <p:spPr>
          <a:xfrm>
            <a:off x="714927" y="381322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7"/>
          </p:nvPr>
        </p:nvSpPr>
        <p:spPr>
          <a:xfrm>
            <a:off x="1449625" y="1500363"/>
            <a:ext cx="17025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8"/>
          </p:nvPr>
        </p:nvSpPr>
        <p:spPr>
          <a:xfrm>
            <a:off x="1449625" y="2679313"/>
            <a:ext cx="17025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9"/>
          </p:nvPr>
        </p:nvSpPr>
        <p:spPr>
          <a:xfrm>
            <a:off x="1449625" y="3813225"/>
            <a:ext cx="17025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p:nvPr/>
        </p:nvSpPr>
        <p:spPr>
          <a:xfrm>
            <a:off x="8430775" y="-100"/>
            <a:ext cx="71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80" name="Google Shape;80;p14"/>
          <p:cNvSpPr txBox="1">
            <a:spLocks noGrp="1"/>
          </p:cNvSpPr>
          <p:nvPr>
            <p:ph type="title"/>
          </p:nvPr>
        </p:nvSpPr>
        <p:spPr>
          <a:xfrm>
            <a:off x="4183075" y="4072100"/>
            <a:ext cx="4247700" cy="531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 name="Google Shape;81;p14"/>
          <p:cNvSpPr txBox="1">
            <a:spLocks noGrp="1"/>
          </p:cNvSpPr>
          <p:nvPr>
            <p:ph type="subTitle" idx="1"/>
          </p:nvPr>
        </p:nvSpPr>
        <p:spPr>
          <a:xfrm>
            <a:off x="4182850" y="737200"/>
            <a:ext cx="4247700" cy="239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cxnSp>
        <p:nvCxnSpPr>
          <p:cNvPr id="82" name="Google Shape;82;p14"/>
          <p:cNvCxnSpPr/>
          <p:nvPr/>
        </p:nvCxnSpPr>
        <p:spPr>
          <a:xfrm>
            <a:off x="-7775" y="539500"/>
            <a:ext cx="9149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3"/>
        <p:cNvGrpSpPr/>
        <p:nvPr/>
      </p:nvGrpSpPr>
      <p:grpSpPr>
        <a:xfrm>
          <a:off x="0" y="0"/>
          <a:ext cx="0" cy="0"/>
          <a:chOff x="0" y="0"/>
          <a:chExt cx="0" cy="0"/>
        </a:xfrm>
      </p:grpSpPr>
      <p:pic>
        <p:nvPicPr>
          <p:cNvPr id="84" name="Google Shape;84;p15"/>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85" name="Google Shape;85;p15"/>
          <p:cNvSpPr txBox="1">
            <a:spLocks noGrp="1"/>
          </p:cNvSpPr>
          <p:nvPr>
            <p:ph type="title"/>
          </p:nvPr>
        </p:nvSpPr>
        <p:spPr>
          <a:xfrm>
            <a:off x="720000" y="690300"/>
            <a:ext cx="3309900" cy="195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txBox="1">
            <a:spLocks noGrp="1"/>
          </p:cNvSpPr>
          <p:nvPr>
            <p:ph type="subTitle" idx="1"/>
          </p:nvPr>
        </p:nvSpPr>
        <p:spPr>
          <a:xfrm>
            <a:off x="720000" y="3750600"/>
            <a:ext cx="3309900" cy="70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7" name="Google Shape;87;p15"/>
          <p:cNvSpPr>
            <a:spLocks noGrp="1"/>
          </p:cNvSpPr>
          <p:nvPr>
            <p:ph type="pic" idx="2"/>
          </p:nvPr>
        </p:nvSpPr>
        <p:spPr>
          <a:xfrm>
            <a:off x="5176863" y="843775"/>
            <a:ext cx="3115800" cy="34560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90" name="Google Shape;90;p16"/>
          <p:cNvSpPr txBox="1">
            <a:spLocks noGrp="1"/>
          </p:cNvSpPr>
          <p:nvPr>
            <p:ph type="title"/>
          </p:nvPr>
        </p:nvSpPr>
        <p:spPr>
          <a:xfrm>
            <a:off x="1138100" y="2153700"/>
            <a:ext cx="25587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6"/>
          <p:cNvSpPr txBox="1">
            <a:spLocks noGrp="1"/>
          </p:cNvSpPr>
          <p:nvPr>
            <p:ph type="subTitle" idx="1"/>
          </p:nvPr>
        </p:nvSpPr>
        <p:spPr>
          <a:xfrm>
            <a:off x="1138100" y="3195300"/>
            <a:ext cx="25587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92" name="Google Shape;92;p16"/>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16"/>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96" name="Google Shape;96;p17"/>
          <p:cNvSpPr txBox="1">
            <a:spLocks noGrp="1"/>
          </p:cNvSpPr>
          <p:nvPr>
            <p:ph type="title"/>
          </p:nvPr>
        </p:nvSpPr>
        <p:spPr>
          <a:xfrm>
            <a:off x="1960838" y="2153700"/>
            <a:ext cx="25587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7"/>
          <p:cNvSpPr txBox="1">
            <a:spLocks noGrp="1"/>
          </p:cNvSpPr>
          <p:nvPr>
            <p:ph type="subTitle" idx="1"/>
          </p:nvPr>
        </p:nvSpPr>
        <p:spPr>
          <a:xfrm>
            <a:off x="1960838" y="3195300"/>
            <a:ext cx="25587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98" name="Google Shape;98;p17"/>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99" name="Google Shape;99;p17"/>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02" name="Google Shape;102;p18"/>
          <p:cNvSpPr txBox="1">
            <a:spLocks noGrp="1"/>
          </p:cNvSpPr>
          <p:nvPr>
            <p:ph type="title"/>
          </p:nvPr>
        </p:nvSpPr>
        <p:spPr>
          <a:xfrm>
            <a:off x="4702150" y="2153700"/>
            <a:ext cx="25587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8"/>
          <p:cNvSpPr txBox="1">
            <a:spLocks noGrp="1"/>
          </p:cNvSpPr>
          <p:nvPr>
            <p:ph type="subTitle" idx="1"/>
          </p:nvPr>
        </p:nvSpPr>
        <p:spPr>
          <a:xfrm>
            <a:off x="4702275" y="3195300"/>
            <a:ext cx="25587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104" name="Google Shape;104;p18"/>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05" name="Google Shape;105;p18"/>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6"/>
        <p:cNvGrpSpPr/>
        <p:nvPr/>
      </p:nvGrpSpPr>
      <p:grpSpPr>
        <a:xfrm>
          <a:off x="0" y="0"/>
          <a:ext cx="0" cy="0"/>
          <a:chOff x="0" y="0"/>
          <a:chExt cx="0" cy="0"/>
        </a:xfrm>
      </p:grpSpPr>
      <p:pic>
        <p:nvPicPr>
          <p:cNvPr id="107" name="Google Shape;107;p19"/>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08" name="Google Shape;108;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9"/>
          <p:cNvSpPr txBox="1">
            <a:spLocks noGrp="1"/>
          </p:cNvSpPr>
          <p:nvPr>
            <p:ph type="subTitle" idx="1"/>
          </p:nvPr>
        </p:nvSpPr>
        <p:spPr>
          <a:xfrm>
            <a:off x="4923249" y="2969300"/>
            <a:ext cx="2505600" cy="8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9"/>
          <p:cNvSpPr txBox="1">
            <a:spLocks noGrp="1"/>
          </p:cNvSpPr>
          <p:nvPr>
            <p:ph type="subTitle" idx="2"/>
          </p:nvPr>
        </p:nvSpPr>
        <p:spPr>
          <a:xfrm>
            <a:off x="1715375" y="2969300"/>
            <a:ext cx="2505600" cy="8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9"/>
          <p:cNvSpPr txBox="1">
            <a:spLocks noGrp="1"/>
          </p:cNvSpPr>
          <p:nvPr>
            <p:ph type="subTitle" idx="3"/>
          </p:nvPr>
        </p:nvSpPr>
        <p:spPr>
          <a:xfrm>
            <a:off x="1715375" y="248167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19"/>
          <p:cNvSpPr txBox="1">
            <a:spLocks noGrp="1"/>
          </p:cNvSpPr>
          <p:nvPr>
            <p:ph type="subTitle" idx="4"/>
          </p:nvPr>
        </p:nvSpPr>
        <p:spPr>
          <a:xfrm>
            <a:off x="4923250" y="248167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13" name="Google Shape;113;p19"/>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19"/>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5"/>
        <p:cNvGrpSpPr/>
        <p:nvPr/>
      </p:nvGrpSpPr>
      <p:grpSpPr>
        <a:xfrm>
          <a:off x="0" y="0"/>
          <a:ext cx="0" cy="0"/>
          <a:chOff x="0" y="0"/>
          <a:chExt cx="0" cy="0"/>
        </a:xfrm>
      </p:grpSpPr>
      <p:pic>
        <p:nvPicPr>
          <p:cNvPr id="116" name="Google Shape;116;p20"/>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17" name="Google Shape;11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20"/>
          <p:cNvSpPr txBox="1">
            <a:spLocks noGrp="1"/>
          </p:cNvSpPr>
          <p:nvPr>
            <p:ph type="subTitle" idx="1"/>
          </p:nvPr>
        </p:nvSpPr>
        <p:spPr>
          <a:xfrm>
            <a:off x="4134073" y="1648175"/>
            <a:ext cx="3033900" cy="2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20"/>
          <p:cNvSpPr txBox="1">
            <a:spLocks noGrp="1"/>
          </p:cNvSpPr>
          <p:nvPr>
            <p:ph type="subTitle" idx="2"/>
          </p:nvPr>
        </p:nvSpPr>
        <p:spPr>
          <a:xfrm>
            <a:off x="713225" y="1648175"/>
            <a:ext cx="3033900" cy="2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20"/>
          <p:cNvSpPr/>
          <p:nvPr/>
        </p:nvSpPr>
        <p:spPr>
          <a:xfrm>
            <a:off x="8430775" y="-100"/>
            <a:ext cx="71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 name="Google Shape;121;p20"/>
          <p:cNvCxnSpPr/>
          <p:nvPr/>
        </p:nvCxnSpPr>
        <p:spPr>
          <a:xfrm>
            <a:off x="714925" y="4604000"/>
            <a:ext cx="7715700" cy="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20"/>
          <p:cNvCxnSpPr/>
          <p:nvPr/>
        </p:nvCxnSpPr>
        <p:spPr>
          <a:xfrm>
            <a:off x="714925" y="539500"/>
            <a:ext cx="771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5" name="Google Shape;15;p3"/>
          <p:cNvSpPr txBox="1">
            <a:spLocks noGrp="1"/>
          </p:cNvSpPr>
          <p:nvPr>
            <p:ph type="title"/>
          </p:nvPr>
        </p:nvSpPr>
        <p:spPr>
          <a:xfrm>
            <a:off x="1077925" y="1072375"/>
            <a:ext cx="7006500" cy="788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077925" y="3458588"/>
            <a:ext cx="1220400" cy="841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5289325" y="3719875"/>
            <a:ext cx="2763300" cy="640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18" name="Google Shape;18;p3"/>
          <p:cNvCxnSpPr/>
          <p:nvPr/>
        </p:nvCxnSpPr>
        <p:spPr>
          <a:xfrm>
            <a:off x="-7775" y="539500"/>
            <a:ext cx="9149400" cy="0"/>
          </a:xfrm>
          <a:prstGeom prst="straightConnector1">
            <a:avLst/>
          </a:prstGeom>
          <a:noFill/>
          <a:ln w="9525" cap="flat" cmpd="sng">
            <a:solidFill>
              <a:srgbClr val="081004"/>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3"/>
        <p:cNvGrpSpPr/>
        <p:nvPr/>
      </p:nvGrpSpPr>
      <p:grpSpPr>
        <a:xfrm>
          <a:off x="0" y="0"/>
          <a:ext cx="0" cy="0"/>
          <a:chOff x="0" y="0"/>
          <a:chExt cx="0" cy="0"/>
        </a:xfrm>
      </p:grpSpPr>
      <p:pic>
        <p:nvPicPr>
          <p:cNvPr id="124" name="Google Shape;124;p21"/>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25" name="Google Shape;125;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6" name="Google Shape;126;p21"/>
          <p:cNvSpPr txBox="1">
            <a:spLocks noGrp="1"/>
          </p:cNvSpPr>
          <p:nvPr>
            <p:ph type="subTitle" idx="1"/>
          </p:nvPr>
        </p:nvSpPr>
        <p:spPr>
          <a:xfrm>
            <a:off x="873500" y="3008075"/>
            <a:ext cx="2213700" cy="7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7" name="Google Shape;127;p21"/>
          <p:cNvSpPr txBox="1">
            <a:spLocks noGrp="1"/>
          </p:cNvSpPr>
          <p:nvPr>
            <p:ph type="subTitle" idx="2"/>
          </p:nvPr>
        </p:nvSpPr>
        <p:spPr>
          <a:xfrm>
            <a:off x="3465147" y="3008075"/>
            <a:ext cx="2213700" cy="7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8" name="Google Shape;128;p21"/>
          <p:cNvSpPr txBox="1">
            <a:spLocks noGrp="1"/>
          </p:cNvSpPr>
          <p:nvPr>
            <p:ph type="subTitle" idx="3"/>
          </p:nvPr>
        </p:nvSpPr>
        <p:spPr>
          <a:xfrm>
            <a:off x="6056800" y="3008075"/>
            <a:ext cx="2213700" cy="7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9" name="Google Shape;129;p21"/>
          <p:cNvSpPr txBox="1">
            <a:spLocks noGrp="1"/>
          </p:cNvSpPr>
          <p:nvPr>
            <p:ph type="subTitle" idx="4"/>
          </p:nvPr>
        </p:nvSpPr>
        <p:spPr>
          <a:xfrm>
            <a:off x="873500" y="2553500"/>
            <a:ext cx="2213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1"/>
          <p:cNvSpPr txBox="1">
            <a:spLocks noGrp="1"/>
          </p:cNvSpPr>
          <p:nvPr>
            <p:ph type="subTitle" idx="5"/>
          </p:nvPr>
        </p:nvSpPr>
        <p:spPr>
          <a:xfrm>
            <a:off x="3465151" y="2553500"/>
            <a:ext cx="2213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1"/>
          <p:cNvSpPr txBox="1">
            <a:spLocks noGrp="1"/>
          </p:cNvSpPr>
          <p:nvPr>
            <p:ph type="subTitle" idx="6"/>
          </p:nvPr>
        </p:nvSpPr>
        <p:spPr>
          <a:xfrm>
            <a:off x="6056801" y="2553500"/>
            <a:ext cx="2213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32" name="Google Shape;132;p21"/>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33" name="Google Shape;133;p21"/>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4"/>
        <p:cNvGrpSpPr/>
        <p:nvPr/>
      </p:nvGrpSpPr>
      <p:grpSpPr>
        <a:xfrm>
          <a:off x="0" y="0"/>
          <a:ext cx="0" cy="0"/>
          <a:chOff x="0" y="0"/>
          <a:chExt cx="0" cy="0"/>
        </a:xfrm>
      </p:grpSpPr>
      <p:pic>
        <p:nvPicPr>
          <p:cNvPr id="135" name="Google Shape;135;p22"/>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36" name="Google Shape;136;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2"/>
          <p:cNvSpPr txBox="1">
            <a:spLocks noGrp="1"/>
          </p:cNvSpPr>
          <p:nvPr>
            <p:ph type="subTitle" idx="1"/>
          </p:nvPr>
        </p:nvSpPr>
        <p:spPr>
          <a:xfrm>
            <a:off x="2038221" y="1893650"/>
            <a:ext cx="19251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22"/>
          <p:cNvSpPr txBox="1">
            <a:spLocks noGrp="1"/>
          </p:cNvSpPr>
          <p:nvPr>
            <p:ph type="subTitle" idx="2"/>
          </p:nvPr>
        </p:nvSpPr>
        <p:spPr>
          <a:xfrm>
            <a:off x="5254738" y="1893650"/>
            <a:ext cx="19251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22"/>
          <p:cNvSpPr txBox="1">
            <a:spLocks noGrp="1"/>
          </p:cNvSpPr>
          <p:nvPr>
            <p:ph type="subTitle" idx="3"/>
          </p:nvPr>
        </p:nvSpPr>
        <p:spPr>
          <a:xfrm>
            <a:off x="2038221" y="3472900"/>
            <a:ext cx="19251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22"/>
          <p:cNvSpPr txBox="1">
            <a:spLocks noGrp="1"/>
          </p:cNvSpPr>
          <p:nvPr>
            <p:ph type="subTitle" idx="4"/>
          </p:nvPr>
        </p:nvSpPr>
        <p:spPr>
          <a:xfrm>
            <a:off x="5254738" y="3472900"/>
            <a:ext cx="19251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1" name="Google Shape;141;p22"/>
          <p:cNvSpPr txBox="1">
            <a:spLocks noGrp="1"/>
          </p:cNvSpPr>
          <p:nvPr>
            <p:ph type="subTitle" idx="5"/>
          </p:nvPr>
        </p:nvSpPr>
        <p:spPr>
          <a:xfrm>
            <a:off x="2038221" y="1610050"/>
            <a:ext cx="1925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2"/>
          <p:cNvSpPr txBox="1">
            <a:spLocks noGrp="1"/>
          </p:cNvSpPr>
          <p:nvPr>
            <p:ph type="subTitle" idx="6"/>
          </p:nvPr>
        </p:nvSpPr>
        <p:spPr>
          <a:xfrm>
            <a:off x="2038221" y="3189375"/>
            <a:ext cx="1925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2"/>
          <p:cNvSpPr txBox="1">
            <a:spLocks noGrp="1"/>
          </p:cNvSpPr>
          <p:nvPr>
            <p:ph type="subTitle" idx="7"/>
          </p:nvPr>
        </p:nvSpPr>
        <p:spPr>
          <a:xfrm>
            <a:off x="5254735" y="1610050"/>
            <a:ext cx="1925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2"/>
          <p:cNvSpPr txBox="1">
            <a:spLocks noGrp="1"/>
          </p:cNvSpPr>
          <p:nvPr>
            <p:ph type="subTitle" idx="8"/>
          </p:nvPr>
        </p:nvSpPr>
        <p:spPr>
          <a:xfrm>
            <a:off x="5254735" y="3189375"/>
            <a:ext cx="1925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5" name="Google Shape;145;p22"/>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22"/>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49" name="Google Shape;14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23"/>
          <p:cNvSpPr txBox="1">
            <a:spLocks noGrp="1"/>
          </p:cNvSpPr>
          <p:nvPr>
            <p:ph type="subTitle" idx="1"/>
          </p:nvPr>
        </p:nvSpPr>
        <p:spPr>
          <a:xfrm>
            <a:off x="1112605" y="2252619"/>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1" name="Google Shape;151;p23"/>
          <p:cNvSpPr txBox="1">
            <a:spLocks noGrp="1"/>
          </p:cNvSpPr>
          <p:nvPr>
            <p:ph type="subTitle" idx="2"/>
          </p:nvPr>
        </p:nvSpPr>
        <p:spPr>
          <a:xfrm>
            <a:off x="3582450" y="2252619"/>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2" name="Google Shape;152;p23"/>
          <p:cNvSpPr txBox="1">
            <a:spLocks noGrp="1"/>
          </p:cNvSpPr>
          <p:nvPr>
            <p:ph type="subTitle" idx="3"/>
          </p:nvPr>
        </p:nvSpPr>
        <p:spPr>
          <a:xfrm>
            <a:off x="1112605" y="38923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3" name="Google Shape;153;p23"/>
          <p:cNvSpPr txBox="1">
            <a:spLocks noGrp="1"/>
          </p:cNvSpPr>
          <p:nvPr>
            <p:ph type="subTitle" idx="4"/>
          </p:nvPr>
        </p:nvSpPr>
        <p:spPr>
          <a:xfrm>
            <a:off x="3582450" y="38923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4" name="Google Shape;154;p23"/>
          <p:cNvSpPr txBox="1">
            <a:spLocks noGrp="1"/>
          </p:cNvSpPr>
          <p:nvPr>
            <p:ph type="subTitle" idx="5"/>
          </p:nvPr>
        </p:nvSpPr>
        <p:spPr>
          <a:xfrm>
            <a:off x="6052295" y="2252619"/>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5" name="Google Shape;155;p23"/>
          <p:cNvSpPr txBox="1">
            <a:spLocks noGrp="1"/>
          </p:cNvSpPr>
          <p:nvPr>
            <p:ph type="subTitle" idx="6"/>
          </p:nvPr>
        </p:nvSpPr>
        <p:spPr>
          <a:xfrm>
            <a:off x="6052295" y="38923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6" name="Google Shape;156;p23"/>
          <p:cNvSpPr txBox="1">
            <a:spLocks noGrp="1"/>
          </p:cNvSpPr>
          <p:nvPr>
            <p:ph type="subTitle" idx="7"/>
          </p:nvPr>
        </p:nvSpPr>
        <p:spPr>
          <a:xfrm>
            <a:off x="1111105" y="19517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3"/>
          <p:cNvSpPr txBox="1">
            <a:spLocks noGrp="1"/>
          </p:cNvSpPr>
          <p:nvPr>
            <p:ph type="subTitle" idx="8"/>
          </p:nvPr>
        </p:nvSpPr>
        <p:spPr>
          <a:xfrm>
            <a:off x="3580950" y="19517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3"/>
          <p:cNvSpPr txBox="1">
            <a:spLocks noGrp="1"/>
          </p:cNvSpPr>
          <p:nvPr>
            <p:ph type="subTitle" idx="9"/>
          </p:nvPr>
        </p:nvSpPr>
        <p:spPr>
          <a:xfrm>
            <a:off x="6050795" y="19517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3"/>
          <p:cNvSpPr txBox="1">
            <a:spLocks noGrp="1"/>
          </p:cNvSpPr>
          <p:nvPr>
            <p:ph type="subTitle" idx="13"/>
          </p:nvPr>
        </p:nvSpPr>
        <p:spPr>
          <a:xfrm>
            <a:off x="1111105" y="35914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3"/>
          <p:cNvSpPr txBox="1">
            <a:spLocks noGrp="1"/>
          </p:cNvSpPr>
          <p:nvPr>
            <p:ph type="subTitle" idx="14"/>
          </p:nvPr>
        </p:nvSpPr>
        <p:spPr>
          <a:xfrm>
            <a:off x="3580950" y="35914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1" name="Google Shape;161;p23"/>
          <p:cNvSpPr txBox="1">
            <a:spLocks noGrp="1"/>
          </p:cNvSpPr>
          <p:nvPr>
            <p:ph type="subTitle" idx="15"/>
          </p:nvPr>
        </p:nvSpPr>
        <p:spPr>
          <a:xfrm>
            <a:off x="6050795" y="35914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62" name="Google Shape;162;p23"/>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3"/>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66" name="Google Shape;166;p24"/>
          <p:cNvSpPr txBox="1">
            <a:spLocks noGrp="1"/>
          </p:cNvSpPr>
          <p:nvPr>
            <p:ph type="title" hasCustomPrompt="1"/>
          </p:nvPr>
        </p:nvSpPr>
        <p:spPr>
          <a:xfrm>
            <a:off x="713225" y="651625"/>
            <a:ext cx="37323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4"/>
          <p:cNvSpPr txBox="1">
            <a:spLocks noGrp="1"/>
          </p:cNvSpPr>
          <p:nvPr>
            <p:ph type="subTitle" idx="1"/>
          </p:nvPr>
        </p:nvSpPr>
        <p:spPr>
          <a:xfrm>
            <a:off x="713225" y="1409622"/>
            <a:ext cx="37323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4"/>
          <p:cNvSpPr txBox="1">
            <a:spLocks noGrp="1"/>
          </p:cNvSpPr>
          <p:nvPr>
            <p:ph type="title" idx="2" hasCustomPrompt="1"/>
          </p:nvPr>
        </p:nvSpPr>
        <p:spPr>
          <a:xfrm>
            <a:off x="713225" y="1993287"/>
            <a:ext cx="37323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4"/>
          <p:cNvSpPr txBox="1">
            <a:spLocks noGrp="1"/>
          </p:cNvSpPr>
          <p:nvPr>
            <p:ph type="subTitle" idx="3"/>
          </p:nvPr>
        </p:nvSpPr>
        <p:spPr>
          <a:xfrm>
            <a:off x="713225" y="2753856"/>
            <a:ext cx="37323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4"/>
          <p:cNvSpPr txBox="1">
            <a:spLocks noGrp="1"/>
          </p:cNvSpPr>
          <p:nvPr>
            <p:ph type="title" idx="4" hasCustomPrompt="1"/>
          </p:nvPr>
        </p:nvSpPr>
        <p:spPr>
          <a:xfrm>
            <a:off x="713225" y="3358712"/>
            <a:ext cx="37323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4"/>
          <p:cNvSpPr txBox="1">
            <a:spLocks noGrp="1"/>
          </p:cNvSpPr>
          <p:nvPr>
            <p:ph type="subTitle" idx="5"/>
          </p:nvPr>
        </p:nvSpPr>
        <p:spPr>
          <a:xfrm>
            <a:off x="713225" y="4121852"/>
            <a:ext cx="37323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cxnSp>
        <p:nvCxnSpPr>
          <p:cNvPr id="172" name="Google Shape;172;p24"/>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24"/>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4"/>
        <p:cNvGrpSpPr/>
        <p:nvPr/>
      </p:nvGrpSpPr>
      <p:grpSpPr>
        <a:xfrm>
          <a:off x="0" y="0"/>
          <a:ext cx="0" cy="0"/>
          <a:chOff x="0" y="0"/>
          <a:chExt cx="0" cy="0"/>
        </a:xfrm>
      </p:grpSpPr>
      <p:pic>
        <p:nvPicPr>
          <p:cNvPr id="175" name="Google Shape;175;p25"/>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76" name="Google Shape;176;p25"/>
          <p:cNvSpPr txBox="1">
            <a:spLocks noGrp="1"/>
          </p:cNvSpPr>
          <p:nvPr>
            <p:ph type="title" hasCustomPrompt="1"/>
          </p:nvPr>
        </p:nvSpPr>
        <p:spPr>
          <a:xfrm>
            <a:off x="1325650" y="1466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5"/>
          <p:cNvSpPr txBox="1">
            <a:spLocks noGrp="1"/>
          </p:cNvSpPr>
          <p:nvPr>
            <p:ph type="subTitle" idx="1"/>
          </p:nvPr>
        </p:nvSpPr>
        <p:spPr>
          <a:xfrm>
            <a:off x="938500" y="3844400"/>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5"/>
          <p:cNvSpPr txBox="1">
            <a:spLocks noGrp="1"/>
          </p:cNvSpPr>
          <p:nvPr>
            <p:ph type="subTitle" idx="2"/>
          </p:nvPr>
        </p:nvSpPr>
        <p:spPr>
          <a:xfrm>
            <a:off x="938500" y="34040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5"/>
          <p:cNvSpPr txBox="1">
            <a:spLocks noGrp="1"/>
          </p:cNvSpPr>
          <p:nvPr>
            <p:ph type="title" idx="3" hasCustomPrompt="1"/>
          </p:nvPr>
        </p:nvSpPr>
        <p:spPr>
          <a:xfrm>
            <a:off x="3873100" y="1466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5"/>
          <p:cNvSpPr txBox="1">
            <a:spLocks noGrp="1"/>
          </p:cNvSpPr>
          <p:nvPr>
            <p:ph type="subTitle" idx="4"/>
          </p:nvPr>
        </p:nvSpPr>
        <p:spPr>
          <a:xfrm>
            <a:off x="3485400" y="3844400"/>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5"/>
          <p:cNvSpPr txBox="1">
            <a:spLocks noGrp="1"/>
          </p:cNvSpPr>
          <p:nvPr>
            <p:ph type="subTitle" idx="5"/>
          </p:nvPr>
        </p:nvSpPr>
        <p:spPr>
          <a:xfrm>
            <a:off x="3485400" y="34040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5"/>
          <p:cNvSpPr txBox="1">
            <a:spLocks noGrp="1"/>
          </p:cNvSpPr>
          <p:nvPr>
            <p:ph type="title" idx="6" hasCustomPrompt="1"/>
          </p:nvPr>
        </p:nvSpPr>
        <p:spPr>
          <a:xfrm>
            <a:off x="6417675" y="1466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3" name="Google Shape;183;p25"/>
          <p:cNvSpPr txBox="1">
            <a:spLocks noGrp="1"/>
          </p:cNvSpPr>
          <p:nvPr>
            <p:ph type="subTitle" idx="7"/>
          </p:nvPr>
        </p:nvSpPr>
        <p:spPr>
          <a:xfrm>
            <a:off x="6032300" y="3844400"/>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25"/>
          <p:cNvSpPr txBox="1">
            <a:spLocks noGrp="1"/>
          </p:cNvSpPr>
          <p:nvPr>
            <p:ph type="subTitle" idx="8"/>
          </p:nvPr>
        </p:nvSpPr>
        <p:spPr>
          <a:xfrm>
            <a:off x="6032300" y="34040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5" name="Google Shape;185;p25"/>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6" name="Google Shape;186;p25"/>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25"/>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88"/>
        <p:cNvGrpSpPr/>
        <p:nvPr/>
      </p:nvGrpSpPr>
      <p:grpSpPr>
        <a:xfrm>
          <a:off x="0" y="0"/>
          <a:ext cx="0" cy="0"/>
          <a:chOff x="0" y="0"/>
          <a:chExt cx="0" cy="0"/>
        </a:xfrm>
      </p:grpSpPr>
      <p:pic>
        <p:nvPicPr>
          <p:cNvPr id="189" name="Google Shape;189;p26"/>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90" name="Google Shape;190;p26"/>
          <p:cNvSpPr txBox="1">
            <a:spLocks noGrp="1"/>
          </p:cNvSpPr>
          <p:nvPr>
            <p:ph type="title"/>
          </p:nvPr>
        </p:nvSpPr>
        <p:spPr>
          <a:xfrm>
            <a:off x="1077925" y="1099075"/>
            <a:ext cx="6974700" cy="788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1" name="Google Shape;191;p26"/>
          <p:cNvSpPr txBox="1">
            <a:spLocks noGrp="1"/>
          </p:cNvSpPr>
          <p:nvPr>
            <p:ph type="title" idx="2" hasCustomPrompt="1"/>
          </p:nvPr>
        </p:nvSpPr>
        <p:spPr>
          <a:xfrm>
            <a:off x="1077925" y="3458600"/>
            <a:ext cx="1403400" cy="841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 name="Google Shape;192;p26"/>
          <p:cNvSpPr txBox="1">
            <a:spLocks noGrp="1"/>
          </p:cNvSpPr>
          <p:nvPr>
            <p:ph type="subTitle" idx="1"/>
          </p:nvPr>
        </p:nvSpPr>
        <p:spPr>
          <a:xfrm>
            <a:off x="5289325" y="3659750"/>
            <a:ext cx="2763300" cy="640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193" name="Google Shape;193;p26"/>
          <p:cNvCxnSpPr/>
          <p:nvPr/>
        </p:nvCxnSpPr>
        <p:spPr>
          <a:xfrm>
            <a:off x="-7775" y="539500"/>
            <a:ext cx="9149400" cy="0"/>
          </a:xfrm>
          <a:prstGeom prst="straightConnector1">
            <a:avLst/>
          </a:prstGeom>
          <a:noFill/>
          <a:ln w="9525" cap="flat" cmpd="sng">
            <a:solidFill>
              <a:srgbClr val="081004"/>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94"/>
        <p:cNvGrpSpPr/>
        <p:nvPr/>
      </p:nvGrpSpPr>
      <p:grpSpPr>
        <a:xfrm>
          <a:off x="0" y="0"/>
          <a:ext cx="0" cy="0"/>
          <a:chOff x="0" y="0"/>
          <a:chExt cx="0" cy="0"/>
        </a:xfrm>
      </p:grpSpPr>
      <p:pic>
        <p:nvPicPr>
          <p:cNvPr id="195" name="Google Shape;195;p27"/>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196" name="Google Shape;196;p27"/>
          <p:cNvSpPr txBox="1">
            <a:spLocks noGrp="1"/>
          </p:cNvSpPr>
          <p:nvPr>
            <p:ph type="title"/>
          </p:nvPr>
        </p:nvSpPr>
        <p:spPr>
          <a:xfrm>
            <a:off x="1077925" y="1179250"/>
            <a:ext cx="6974700" cy="788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7" name="Google Shape;197;p27"/>
          <p:cNvSpPr txBox="1">
            <a:spLocks noGrp="1"/>
          </p:cNvSpPr>
          <p:nvPr>
            <p:ph type="title" idx="2" hasCustomPrompt="1"/>
          </p:nvPr>
        </p:nvSpPr>
        <p:spPr>
          <a:xfrm>
            <a:off x="1077925" y="3458600"/>
            <a:ext cx="1403400" cy="841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8" name="Google Shape;198;p27"/>
          <p:cNvSpPr txBox="1">
            <a:spLocks noGrp="1"/>
          </p:cNvSpPr>
          <p:nvPr>
            <p:ph type="subTitle" idx="1"/>
          </p:nvPr>
        </p:nvSpPr>
        <p:spPr>
          <a:xfrm>
            <a:off x="5289325" y="3659750"/>
            <a:ext cx="2763300" cy="640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199" name="Google Shape;199;p27"/>
          <p:cNvCxnSpPr/>
          <p:nvPr/>
        </p:nvCxnSpPr>
        <p:spPr>
          <a:xfrm>
            <a:off x="-7775" y="539500"/>
            <a:ext cx="9149400" cy="0"/>
          </a:xfrm>
          <a:prstGeom prst="straightConnector1">
            <a:avLst/>
          </a:prstGeom>
          <a:noFill/>
          <a:ln w="9525" cap="flat" cmpd="sng">
            <a:solidFill>
              <a:srgbClr val="081004"/>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0"/>
        <p:cNvGrpSpPr/>
        <p:nvPr/>
      </p:nvGrpSpPr>
      <p:grpSpPr>
        <a:xfrm>
          <a:off x="0" y="0"/>
          <a:ext cx="0" cy="0"/>
          <a:chOff x="0" y="0"/>
          <a:chExt cx="0" cy="0"/>
        </a:xfrm>
      </p:grpSpPr>
      <p:pic>
        <p:nvPicPr>
          <p:cNvPr id="201" name="Google Shape;201;p28"/>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202" name="Google Shape;202;p28"/>
          <p:cNvSpPr txBox="1">
            <a:spLocks noGrp="1"/>
          </p:cNvSpPr>
          <p:nvPr>
            <p:ph type="title"/>
          </p:nvPr>
        </p:nvSpPr>
        <p:spPr>
          <a:xfrm>
            <a:off x="713263"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8"/>
          <p:cNvSpPr txBox="1">
            <a:spLocks noGrp="1"/>
          </p:cNvSpPr>
          <p:nvPr>
            <p:ph type="subTitle" idx="1"/>
          </p:nvPr>
        </p:nvSpPr>
        <p:spPr>
          <a:xfrm>
            <a:off x="713225" y="177397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4" name="Google Shape;204;p28"/>
          <p:cNvSpPr txBox="1"/>
          <p:nvPr/>
        </p:nvSpPr>
        <p:spPr>
          <a:xfrm>
            <a:off x="713225" y="3869300"/>
            <a:ext cx="4273800" cy="7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cxnSp>
        <p:nvCxnSpPr>
          <p:cNvPr id="205" name="Google Shape;205;p28"/>
          <p:cNvCxnSpPr/>
          <p:nvPr/>
        </p:nvCxnSpPr>
        <p:spPr>
          <a:xfrm>
            <a:off x="-7775" y="539500"/>
            <a:ext cx="9149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6"/>
        <p:cNvGrpSpPr/>
        <p:nvPr/>
      </p:nvGrpSpPr>
      <p:grpSpPr>
        <a:xfrm>
          <a:off x="0" y="0"/>
          <a:ext cx="0" cy="0"/>
          <a:chOff x="0" y="0"/>
          <a:chExt cx="0" cy="0"/>
        </a:xfrm>
      </p:grpSpPr>
      <p:pic>
        <p:nvPicPr>
          <p:cNvPr id="207" name="Google Shape;207;p29"/>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208" name="Google Shape;208;p29"/>
          <p:cNvSpPr/>
          <p:nvPr/>
        </p:nvSpPr>
        <p:spPr>
          <a:xfrm>
            <a:off x="0" y="539500"/>
            <a:ext cx="2578800" cy="40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9"/>
          <p:cNvCxnSpPr/>
          <p:nvPr/>
        </p:nvCxnSpPr>
        <p:spPr>
          <a:xfrm>
            <a:off x="-7775" y="539500"/>
            <a:ext cx="9149400" cy="0"/>
          </a:xfrm>
          <a:prstGeom prst="straightConnector1">
            <a:avLst/>
          </a:prstGeom>
          <a:noFill/>
          <a:ln w="9525" cap="flat" cmpd="sng">
            <a:solidFill>
              <a:srgbClr val="081004"/>
            </a:solidFill>
            <a:prstDash val="solid"/>
            <a:round/>
            <a:headEnd type="none" w="med" len="med"/>
            <a:tailEnd type="none" w="med" len="med"/>
          </a:ln>
        </p:spPr>
      </p:cxnSp>
      <p:cxnSp>
        <p:nvCxnSpPr>
          <p:cNvPr id="210" name="Google Shape;210;p29"/>
          <p:cNvCxnSpPr/>
          <p:nvPr/>
        </p:nvCxnSpPr>
        <p:spPr>
          <a:xfrm>
            <a:off x="-7775" y="4604000"/>
            <a:ext cx="9149400" cy="0"/>
          </a:xfrm>
          <a:prstGeom prst="straightConnector1">
            <a:avLst/>
          </a:prstGeom>
          <a:noFill/>
          <a:ln w="9525" cap="flat" cmpd="sng">
            <a:solidFill>
              <a:srgbClr val="081004"/>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2">
            <a:alphaModFix amt="52000"/>
          </a:blip>
          <a:srcRect t="24902"/>
          <a:stretch/>
        </p:blipFill>
        <p:spPr>
          <a:xfrm>
            <a:off x="2" y="0"/>
            <a:ext cx="9144003" cy="5143498"/>
          </a:xfrm>
          <a:prstGeom prst="rect">
            <a:avLst/>
          </a:prstGeom>
          <a:noFill/>
          <a:ln>
            <a:noFill/>
          </a:ln>
        </p:spPr>
      </p:pic>
      <p:cxnSp>
        <p:nvCxnSpPr>
          <p:cNvPr id="213" name="Google Shape;213;p30"/>
          <p:cNvCxnSpPr/>
          <p:nvPr/>
        </p:nvCxnSpPr>
        <p:spPr>
          <a:xfrm>
            <a:off x="713225" y="-3975"/>
            <a:ext cx="0" cy="51534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30"/>
          <p:cNvCxnSpPr/>
          <p:nvPr/>
        </p:nvCxnSpPr>
        <p:spPr>
          <a:xfrm>
            <a:off x="8430775" y="-3975"/>
            <a:ext cx="0" cy="5153400"/>
          </a:xfrm>
          <a:prstGeom prst="straightConnector1">
            <a:avLst/>
          </a:prstGeom>
          <a:noFill/>
          <a:ln w="9525" cap="flat" cmpd="sng">
            <a:solidFill>
              <a:schemeClr val="dk1"/>
            </a:solidFill>
            <a:prstDash val="solid"/>
            <a:round/>
            <a:headEnd type="none" w="med" len="med"/>
            <a:tailEnd type="none" w="med" len="med"/>
          </a:ln>
        </p:spPr>
      </p:cxnSp>
      <p:sp>
        <p:nvSpPr>
          <p:cNvPr id="215" name="Google Shape;215;p30"/>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21" name="Google Shape;21;p4"/>
          <p:cNvSpPr txBox="1">
            <a:spLocks noGrp="1"/>
          </p:cNvSpPr>
          <p:nvPr>
            <p:ph type="title"/>
          </p:nvPr>
        </p:nvSpPr>
        <p:spPr>
          <a:xfrm>
            <a:off x="720000" y="538544"/>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017725"/>
            <a:ext cx="7704000" cy="3614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3" name="Google Shape;23;p4"/>
          <p:cNvSpPr/>
          <p:nvPr/>
        </p:nvSpPr>
        <p:spPr>
          <a:xfrm>
            <a:off x="8430775" y="-125"/>
            <a:ext cx="71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a:off x="8431825" y="-875"/>
            <a:ext cx="0" cy="5134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27" name="Google Shape;2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192209" y="3947999"/>
            <a:ext cx="2505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720225" y="3947999"/>
            <a:ext cx="2505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5"/>
          <p:cNvSpPr txBox="1">
            <a:spLocks noGrp="1"/>
          </p:cNvSpPr>
          <p:nvPr>
            <p:ph type="subTitle" idx="3"/>
          </p:nvPr>
        </p:nvSpPr>
        <p:spPr>
          <a:xfrm>
            <a:off x="4192200" y="1375600"/>
            <a:ext cx="25056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5"/>
          <p:cNvSpPr txBox="1">
            <a:spLocks noGrp="1"/>
          </p:cNvSpPr>
          <p:nvPr>
            <p:ph type="subTitle" idx="4"/>
          </p:nvPr>
        </p:nvSpPr>
        <p:spPr>
          <a:xfrm>
            <a:off x="720000" y="1375600"/>
            <a:ext cx="25056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2" name="Google Shape;32;p5"/>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5"/>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34;p5"/>
          <p:cNvSpPr/>
          <p:nvPr/>
        </p:nvSpPr>
        <p:spPr>
          <a:xfrm>
            <a:off x="8430775" y="75"/>
            <a:ext cx="71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37" name="Google Shape;37;p6"/>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8" name="Google Shape;38;p6"/>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6"/>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7"/>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42" name="Google Shape;42;p7"/>
          <p:cNvSpPr txBox="1">
            <a:spLocks noGrp="1"/>
          </p:cNvSpPr>
          <p:nvPr>
            <p:ph type="title"/>
          </p:nvPr>
        </p:nvSpPr>
        <p:spPr>
          <a:xfrm>
            <a:off x="4598275" y="539500"/>
            <a:ext cx="3832500" cy="1078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7"/>
          <p:cNvSpPr txBox="1">
            <a:spLocks noGrp="1"/>
          </p:cNvSpPr>
          <p:nvPr>
            <p:ph type="subTitle" idx="1"/>
          </p:nvPr>
        </p:nvSpPr>
        <p:spPr>
          <a:xfrm>
            <a:off x="4598275" y="2480900"/>
            <a:ext cx="3832500" cy="2043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cxnSp>
        <p:nvCxnSpPr>
          <p:cNvPr id="44" name="Google Shape;44;p7"/>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7"/>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48" name="Google Shape;48;p8"/>
          <p:cNvSpPr txBox="1">
            <a:spLocks noGrp="1"/>
          </p:cNvSpPr>
          <p:nvPr>
            <p:ph type="title"/>
          </p:nvPr>
        </p:nvSpPr>
        <p:spPr>
          <a:xfrm>
            <a:off x="2059225" y="1423875"/>
            <a:ext cx="5025600" cy="153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9" name="Google Shape;49;p8"/>
          <p:cNvCxnSpPr/>
          <p:nvPr/>
        </p:nvCxnSpPr>
        <p:spPr>
          <a:xfrm>
            <a:off x="-7775" y="539500"/>
            <a:ext cx="9149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mt="52000"/>
          </a:blip>
          <a:srcRect t="24902"/>
          <a:stretch/>
        </p:blipFill>
        <p:spPr>
          <a:xfrm>
            <a:off x="2" y="0"/>
            <a:ext cx="9144003" cy="5143498"/>
          </a:xfrm>
          <a:prstGeom prst="rect">
            <a:avLst/>
          </a:prstGeom>
          <a:noFill/>
          <a:ln>
            <a:noFill/>
          </a:ln>
        </p:spPr>
      </p:pic>
      <p:sp>
        <p:nvSpPr>
          <p:cNvPr id="52" name="Google Shape;52;p9"/>
          <p:cNvSpPr txBox="1">
            <a:spLocks noGrp="1"/>
          </p:cNvSpPr>
          <p:nvPr>
            <p:ph type="title"/>
          </p:nvPr>
        </p:nvSpPr>
        <p:spPr>
          <a:xfrm>
            <a:off x="713225" y="888700"/>
            <a:ext cx="3683400" cy="131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3" name="Google Shape;53;p9"/>
          <p:cNvSpPr txBox="1">
            <a:spLocks noGrp="1"/>
          </p:cNvSpPr>
          <p:nvPr>
            <p:ph type="subTitle" idx="1"/>
          </p:nvPr>
        </p:nvSpPr>
        <p:spPr>
          <a:xfrm>
            <a:off x="713225" y="3679200"/>
            <a:ext cx="3683400" cy="92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4" name="Google Shape;54;p9"/>
          <p:cNvSpPr>
            <a:spLocks noGrp="1"/>
          </p:cNvSpPr>
          <p:nvPr>
            <p:ph type="pic" idx="2"/>
          </p:nvPr>
        </p:nvSpPr>
        <p:spPr>
          <a:xfrm>
            <a:off x="5495624" y="825474"/>
            <a:ext cx="3207000" cy="3894000"/>
          </a:xfrm>
          <a:prstGeom prst="rect">
            <a:avLst/>
          </a:prstGeom>
          <a:noFill/>
          <a:ln w="9525" cap="flat" cmpd="sng">
            <a:solidFill>
              <a:schemeClr val="dk1"/>
            </a:solidFill>
            <a:prstDash val="solid"/>
            <a:round/>
            <a:headEnd type="none" w="sm" len="sm"/>
            <a:tailEnd type="none" w="sm" len="sm"/>
          </a:ln>
        </p:spPr>
      </p:sp>
      <p:cxnSp>
        <p:nvCxnSpPr>
          <p:cNvPr id="55" name="Google Shape;55;p9"/>
          <p:cNvCxnSpPr/>
          <p:nvPr/>
        </p:nvCxnSpPr>
        <p:spPr>
          <a:xfrm>
            <a:off x="-7775" y="539500"/>
            <a:ext cx="9149400" cy="0"/>
          </a:xfrm>
          <a:prstGeom prst="straightConnector1">
            <a:avLst/>
          </a:prstGeom>
          <a:noFill/>
          <a:ln w="9525" cap="flat" cmpd="sng">
            <a:solidFill>
              <a:srgbClr val="081004"/>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720000" y="403130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8" name="Google Shape;58;p10"/>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8" name="Google Shape;21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1.xml"/><Relationship Id="rId7" Type="http://schemas.openxmlformats.org/officeDocument/2006/relationships/slide" Target="slide4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aklT5kqnC-Rb--dAZ_KSMjTe6xG3Y2YScNdTjnm559U/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29.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aklT5kqnC-Rb--dAZ_KSMjTe6xG3Y2YScNdTjnm559U/cop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hyperlink" Target="https://docs.google.com/spreadsheets/d/1aklT5kqnC-Rb--dAZ_KSMjTe6xG3Y2YScNdTjnm559U/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linear-flat-sunburst-collection_1569537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people-working-elegant-cozy-office-space_29794488.htm/?utm_source=slidesgo_template&amp;utm_medium=referral-link&amp;utm_campaign=sg_resources&amp;utm_content=freepik" TargetMode="External"/><Relationship Id="rId3" Type="http://schemas.openxmlformats.org/officeDocument/2006/relationships/hyperlink" Target="https://www.freepik.com/free-photo/people-working-elegant-cozy-office-space_29794557.htm/?utm_source=slidesgo_template&amp;utm_medium=referral-link&amp;utm_campaign=sg_resources&amp;utm_content=freepik" TargetMode="External"/><Relationship Id="rId7" Type="http://schemas.openxmlformats.org/officeDocument/2006/relationships/hyperlink" Target="https://www.freepik.com/free-photo/people-working-elegant-cozy-office-space_29794529.htm/?utm_source=slidesgo_template&amp;utm_medium=referral-link&amp;utm_campaign=sg_resources&amp;utm_content=freepik" TargetMode="External"/><Relationship Id="rId12" Type="http://schemas.openxmlformats.org/officeDocument/2006/relationships/hyperlink" Target="https://www.flaticon.com/packs/big-data-147?word=data%20analysis/?utm_source=slidesgo_template&amp;utm_medium=referral-link&amp;utm_campaign=sg_resources&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people-working-elegant-cozy-office-space_29794545.htm/?utm_source=slidesgo_template&amp;utm_medium=referral-link&amp;utm_campaign=sg_resources&amp;utm_content=freepik" TargetMode="External"/><Relationship Id="rId11" Type="http://schemas.openxmlformats.org/officeDocument/2006/relationships/hyperlink" Target="https://www.freepik.com/free-photo/close-up-smiley-woman-outdoors_15480127.htm/?utm_source=slidesgo_template&amp;utm_medium=referral-link&amp;utm_campaign=sg_resources&amp;utm_content=freepik" TargetMode="External"/><Relationship Id="rId5" Type="http://schemas.openxmlformats.org/officeDocument/2006/relationships/hyperlink" Target="https://www.freepik.com/free-photo/people-working-elegant-cozy-office-space_29794561.htm/?utm_source=slidesgo_template&amp;utm_medium=referral-link&amp;utm_campaign=sg_resources&amp;utm_content=freepik" TargetMode="External"/><Relationship Id="rId10" Type="http://schemas.openxmlformats.org/officeDocument/2006/relationships/hyperlink" Target="https://www.freepik.com/free-photo/people-working-elegant-cozy-office-space_29794496.htm/?utm_source=slidesgo_template&amp;utm_medium=referral-link&amp;utm_campaign=sg_resources&amp;utm_content=freepik" TargetMode="External"/><Relationship Id="rId4" Type="http://schemas.openxmlformats.org/officeDocument/2006/relationships/hyperlink" Target="https://www.freepik.com/free-photo/people-working-elegant-cozy-office-space_29794551.htm/?utm_source=slidesgo_template&amp;utm_medium=referral-link&amp;utm_campaign=sg_resources&amp;utm_content=freepik" TargetMode="External"/><Relationship Id="rId9" Type="http://schemas.openxmlformats.org/officeDocument/2006/relationships/hyperlink" Target="https://www.freepik.com/free-photo/people-working-elegant-cozy-office-space_29794478.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Marcellus"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hyperlink" Target="https://fonts.google.com/specimen/Albert+Sa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ctrTitle"/>
          </p:nvPr>
        </p:nvSpPr>
        <p:spPr>
          <a:xfrm>
            <a:off x="713225" y="678300"/>
            <a:ext cx="3955800" cy="28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ANALYSIS FOR MARKETING STRATEGIES</a:t>
            </a:r>
            <a:endParaRPr dirty="0"/>
          </a:p>
        </p:txBody>
      </p:sp>
      <p:sp>
        <p:nvSpPr>
          <p:cNvPr id="227" name="Google Shape;227;p34"/>
          <p:cNvSpPr txBox="1">
            <a:spLocks noGrp="1"/>
          </p:cNvSpPr>
          <p:nvPr>
            <p:ph type="subTitle" idx="1"/>
          </p:nvPr>
        </p:nvSpPr>
        <p:spPr>
          <a:xfrm>
            <a:off x="713225" y="4190900"/>
            <a:ext cx="3955800" cy="41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Here is where your presentation begins</a:t>
            </a:r>
            <a:endParaRPr dirty="0"/>
          </a:p>
        </p:txBody>
      </p:sp>
      <p:sp>
        <p:nvSpPr>
          <p:cNvPr id="228" name="Google Shape;228;p34"/>
          <p:cNvSpPr/>
          <p:nvPr/>
        </p:nvSpPr>
        <p:spPr>
          <a:xfrm>
            <a:off x="4949775" y="2807625"/>
            <a:ext cx="4193100" cy="232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txBox="1">
            <a:spLocks noGrp="1"/>
          </p:cNvSpPr>
          <p:nvPr>
            <p:ph type="subTitle" idx="1"/>
          </p:nvPr>
        </p:nvSpPr>
        <p:spPr>
          <a:xfrm>
            <a:off x="713225" y="227525"/>
            <a:ext cx="1651500" cy="3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230" name="Google Shape;230;p34"/>
          <p:cNvSpPr txBox="1">
            <a:spLocks noGrp="1"/>
          </p:cNvSpPr>
          <p:nvPr>
            <p:ph type="subTitle" idx="1"/>
          </p:nvPr>
        </p:nvSpPr>
        <p:spPr>
          <a:xfrm>
            <a:off x="6779275" y="227525"/>
            <a:ext cx="1651500" cy="3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t>2XXX</a:t>
            </a:r>
            <a:endParaRPr sz="1200" dirty="0"/>
          </a:p>
        </p:txBody>
      </p:sp>
      <p:cxnSp>
        <p:nvCxnSpPr>
          <p:cNvPr id="231" name="Google Shape;231;p34"/>
          <p:cNvCxnSpPr/>
          <p:nvPr/>
        </p:nvCxnSpPr>
        <p:spPr>
          <a:xfrm>
            <a:off x="4950950" y="548375"/>
            <a:ext cx="0" cy="458910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4"/>
          <p:cNvCxnSpPr/>
          <p:nvPr/>
        </p:nvCxnSpPr>
        <p:spPr>
          <a:xfrm>
            <a:off x="4950975" y="2807675"/>
            <a:ext cx="4190700" cy="0"/>
          </a:xfrm>
          <a:prstGeom prst="straightConnector1">
            <a:avLst/>
          </a:prstGeom>
          <a:noFill/>
          <a:ln w="9525" cap="flat" cmpd="sng">
            <a:solidFill>
              <a:schemeClr val="dk1"/>
            </a:solidFill>
            <a:prstDash val="solid"/>
            <a:round/>
            <a:headEnd type="none" w="med" len="med"/>
            <a:tailEnd type="none" w="med" len="med"/>
          </a:ln>
        </p:spPr>
      </p:cxnSp>
      <p:sp>
        <p:nvSpPr>
          <p:cNvPr id="233" name="Google Shape;233;p34">
            <a:hlinkClick r:id="" action="ppaction://hlinkshowjump?jump=nextslide"/>
          </p:cNvPr>
          <p:cNvSpPr/>
          <p:nvPr/>
        </p:nvSpPr>
        <p:spPr>
          <a:xfrm>
            <a:off x="6552945" y="1269680"/>
            <a:ext cx="986747" cy="807805"/>
          </a:xfrm>
          <a:custGeom>
            <a:avLst/>
            <a:gdLst/>
            <a:ahLst/>
            <a:cxnLst/>
            <a:rect l="l" t="t" r="r" b="b"/>
            <a:pathLst>
              <a:path w="255634" h="209276" extrusionOk="0">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34"/>
          <p:cNvGrpSpPr/>
          <p:nvPr/>
        </p:nvGrpSpPr>
        <p:grpSpPr>
          <a:xfrm>
            <a:off x="5553157" y="3497031"/>
            <a:ext cx="2988680" cy="1640333"/>
            <a:chOff x="6146925" y="3426425"/>
            <a:chExt cx="1789200" cy="982000"/>
          </a:xfrm>
        </p:grpSpPr>
        <p:cxnSp>
          <p:nvCxnSpPr>
            <p:cNvPr id="235" name="Google Shape;235;p34"/>
            <p:cNvCxnSpPr/>
            <p:nvPr/>
          </p:nvCxnSpPr>
          <p:spPr>
            <a:xfrm rot="10800000">
              <a:off x="7060900" y="3426425"/>
              <a:ext cx="0" cy="9723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34"/>
            <p:cNvCxnSpPr/>
            <p:nvPr/>
          </p:nvCxnSpPr>
          <p:spPr>
            <a:xfrm>
              <a:off x="6146925" y="4408425"/>
              <a:ext cx="17892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4"/>
            <p:cNvCxnSpPr/>
            <p:nvPr/>
          </p:nvCxnSpPr>
          <p:spPr>
            <a:xfrm rot="10800000" flipH="1">
              <a:off x="7060900" y="3844625"/>
              <a:ext cx="826500" cy="55410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34"/>
            <p:cNvCxnSpPr/>
            <p:nvPr/>
          </p:nvCxnSpPr>
          <p:spPr>
            <a:xfrm rot="10800000" flipH="1">
              <a:off x="7060900" y="3533225"/>
              <a:ext cx="427800" cy="86550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34"/>
            <p:cNvCxnSpPr/>
            <p:nvPr/>
          </p:nvCxnSpPr>
          <p:spPr>
            <a:xfrm rot="10800000">
              <a:off x="6234400" y="3849275"/>
              <a:ext cx="826500" cy="55410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34"/>
            <p:cNvCxnSpPr/>
            <p:nvPr/>
          </p:nvCxnSpPr>
          <p:spPr>
            <a:xfrm rot="10800000">
              <a:off x="6633100" y="3537875"/>
              <a:ext cx="427800" cy="865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376" name="Google Shape;376;p43"/>
          <p:cNvSpPr txBox="1">
            <a:spLocks noGrp="1"/>
          </p:cNvSpPr>
          <p:nvPr>
            <p:ph type="subTitle" idx="2"/>
          </p:nvPr>
        </p:nvSpPr>
        <p:spPr>
          <a:xfrm>
            <a:off x="5254738" y="1893650"/>
            <a:ext cx="19251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77" name="Google Shape;377;p43"/>
          <p:cNvSpPr txBox="1">
            <a:spLocks noGrp="1"/>
          </p:cNvSpPr>
          <p:nvPr>
            <p:ph type="subTitle" idx="3"/>
          </p:nvPr>
        </p:nvSpPr>
        <p:spPr>
          <a:xfrm>
            <a:off x="2038221" y="3472900"/>
            <a:ext cx="19251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78" name="Google Shape;378;p43"/>
          <p:cNvSpPr txBox="1">
            <a:spLocks noGrp="1"/>
          </p:cNvSpPr>
          <p:nvPr>
            <p:ph type="subTitle" idx="4"/>
          </p:nvPr>
        </p:nvSpPr>
        <p:spPr>
          <a:xfrm>
            <a:off x="5254738" y="3472900"/>
            <a:ext cx="19251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79" name="Google Shape;379;p43"/>
          <p:cNvSpPr txBox="1">
            <a:spLocks noGrp="1"/>
          </p:cNvSpPr>
          <p:nvPr>
            <p:ph type="subTitle" idx="1"/>
          </p:nvPr>
        </p:nvSpPr>
        <p:spPr>
          <a:xfrm>
            <a:off x="2038221" y="1893650"/>
            <a:ext cx="19251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80" name="Google Shape;380;p43"/>
          <p:cNvSpPr txBox="1">
            <a:spLocks noGrp="1"/>
          </p:cNvSpPr>
          <p:nvPr>
            <p:ph type="subTitle" idx="5"/>
          </p:nvPr>
        </p:nvSpPr>
        <p:spPr>
          <a:xfrm>
            <a:off x="2038221" y="1610050"/>
            <a:ext cx="1925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81" name="Google Shape;381;p43"/>
          <p:cNvSpPr txBox="1">
            <a:spLocks noGrp="1"/>
          </p:cNvSpPr>
          <p:nvPr>
            <p:ph type="subTitle" idx="6"/>
          </p:nvPr>
        </p:nvSpPr>
        <p:spPr>
          <a:xfrm>
            <a:off x="2038221" y="3189375"/>
            <a:ext cx="1925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82" name="Google Shape;382;p43"/>
          <p:cNvSpPr txBox="1">
            <a:spLocks noGrp="1"/>
          </p:cNvSpPr>
          <p:nvPr>
            <p:ph type="subTitle" idx="7"/>
          </p:nvPr>
        </p:nvSpPr>
        <p:spPr>
          <a:xfrm>
            <a:off x="5254735" y="1610050"/>
            <a:ext cx="1925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3" name="Google Shape;383;p43"/>
          <p:cNvSpPr txBox="1">
            <a:spLocks noGrp="1"/>
          </p:cNvSpPr>
          <p:nvPr>
            <p:ph type="subTitle" idx="8"/>
          </p:nvPr>
        </p:nvSpPr>
        <p:spPr>
          <a:xfrm>
            <a:off x="5254735" y="3189375"/>
            <a:ext cx="1925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84" name="Google Shape;384;p43"/>
          <p:cNvGrpSpPr/>
          <p:nvPr/>
        </p:nvGrpSpPr>
        <p:grpSpPr>
          <a:xfrm>
            <a:off x="4734664" y="3189366"/>
            <a:ext cx="410236" cy="415197"/>
            <a:chOff x="6829246" y="1323133"/>
            <a:chExt cx="410236" cy="415197"/>
          </a:xfrm>
        </p:grpSpPr>
        <p:sp>
          <p:nvSpPr>
            <p:cNvPr id="385" name="Google Shape;385;p43"/>
            <p:cNvSpPr/>
            <p:nvPr/>
          </p:nvSpPr>
          <p:spPr>
            <a:xfrm>
              <a:off x="6902475" y="1590195"/>
              <a:ext cx="24142" cy="24177"/>
            </a:xfrm>
            <a:custGeom>
              <a:avLst/>
              <a:gdLst/>
              <a:ahLst/>
              <a:cxnLst/>
              <a:rect l="l" t="t" r="r" b="b"/>
              <a:pathLst>
                <a:path w="691" h="692" extrusionOk="0">
                  <a:moveTo>
                    <a:pt x="0" y="1"/>
                  </a:moveTo>
                  <a:lnTo>
                    <a:pt x="0" y="691"/>
                  </a:lnTo>
                  <a:lnTo>
                    <a:pt x="691" y="691"/>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6829246" y="1323133"/>
              <a:ext cx="317023" cy="415197"/>
            </a:xfrm>
            <a:custGeom>
              <a:avLst/>
              <a:gdLst/>
              <a:ahLst/>
              <a:cxnLst/>
              <a:rect l="l" t="t" r="r" b="b"/>
              <a:pathLst>
                <a:path w="9074" h="11884" extrusionOk="0">
                  <a:moveTo>
                    <a:pt x="2096" y="2072"/>
                  </a:moveTo>
                  <a:lnTo>
                    <a:pt x="2096" y="2763"/>
                  </a:lnTo>
                  <a:lnTo>
                    <a:pt x="2787" y="2763"/>
                  </a:lnTo>
                  <a:lnTo>
                    <a:pt x="2787" y="2072"/>
                  </a:lnTo>
                  <a:close/>
                  <a:moveTo>
                    <a:pt x="3120" y="1358"/>
                  </a:moveTo>
                  <a:cubicBezTo>
                    <a:pt x="3335" y="1358"/>
                    <a:pt x="3477" y="1524"/>
                    <a:pt x="3477" y="1715"/>
                  </a:cubicBezTo>
                  <a:lnTo>
                    <a:pt x="3477" y="3120"/>
                  </a:lnTo>
                  <a:cubicBezTo>
                    <a:pt x="3477" y="3310"/>
                    <a:pt x="3335" y="3453"/>
                    <a:pt x="3120" y="3453"/>
                  </a:cubicBezTo>
                  <a:lnTo>
                    <a:pt x="1739" y="3453"/>
                  </a:lnTo>
                  <a:cubicBezTo>
                    <a:pt x="1548" y="3453"/>
                    <a:pt x="1382" y="3310"/>
                    <a:pt x="1382" y="3120"/>
                  </a:cubicBezTo>
                  <a:lnTo>
                    <a:pt x="1382" y="1715"/>
                  </a:lnTo>
                  <a:cubicBezTo>
                    <a:pt x="1382" y="1524"/>
                    <a:pt x="1548" y="1358"/>
                    <a:pt x="1739" y="1358"/>
                  </a:cubicBezTo>
                  <a:close/>
                  <a:moveTo>
                    <a:pt x="2096" y="4858"/>
                  </a:moveTo>
                  <a:lnTo>
                    <a:pt x="2096" y="5549"/>
                  </a:lnTo>
                  <a:lnTo>
                    <a:pt x="2787" y="5549"/>
                  </a:lnTo>
                  <a:lnTo>
                    <a:pt x="2787" y="4858"/>
                  </a:lnTo>
                  <a:close/>
                  <a:moveTo>
                    <a:pt x="3120" y="4144"/>
                  </a:moveTo>
                  <a:cubicBezTo>
                    <a:pt x="3335" y="4144"/>
                    <a:pt x="3477" y="4311"/>
                    <a:pt x="3477" y="4501"/>
                  </a:cubicBezTo>
                  <a:lnTo>
                    <a:pt x="3477" y="5906"/>
                  </a:lnTo>
                  <a:cubicBezTo>
                    <a:pt x="3477" y="6097"/>
                    <a:pt x="3335" y="6239"/>
                    <a:pt x="3120" y="6239"/>
                  </a:cubicBezTo>
                  <a:lnTo>
                    <a:pt x="1739" y="6239"/>
                  </a:lnTo>
                  <a:cubicBezTo>
                    <a:pt x="1548" y="6239"/>
                    <a:pt x="1382" y="6097"/>
                    <a:pt x="1382" y="5906"/>
                  </a:cubicBezTo>
                  <a:lnTo>
                    <a:pt x="1382" y="4501"/>
                  </a:lnTo>
                  <a:cubicBezTo>
                    <a:pt x="1382" y="4311"/>
                    <a:pt x="1548" y="4144"/>
                    <a:pt x="1739" y="4144"/>
                  </a:cubicBezTo>
                  <a:close/>
                  <a:moveTo>
                    <a:pt x="3120" y="6930"/>
                  </a:moveTo>
                  <a:cubicBezTo>
                    <a:pt x="3335" y="6930"/>
                    <a:pt x="3477" y="7097"/>
                    <a:pt x="3477" y="7287"/>
                  </a:cubicBezTo>
                  <a:lnTo>
                    <a:pt x="3477" y="8692"/>
                  </a:lnTo>
                  <a:cubicBezTo>
                    <a:pt x="3477" y="8883"/>
                    <a:pt x="3335" y="9026"/>
                    <a:pt x="3120" y="9026"/>
                  </a:cubicBezTo>
                  <a:lnTo>
                    <a:pt x="1739" y="9026"/>
                  </a:lnTo>
                  <a:cubicBezTo>
                    <a:pt x="1548" y="9026"/>
                    <a:pt x="1382" y="8883"/>
                    <a:pt x="1382" y="8692"/>
                  </a:cubicBezTo>
                  <a:lnTo>
                    <a:pt x="1382" y="7287"/>
                  </a:lnTo>
                  <a:cubicBezTo>
                    <a:pt x="1382" y="7097"/>
                    <a:pt x="1548" y="6930"/>
                    <a:pt x="1739" y="6930"/>
                  </a:cubicBezTo>
                  <a:close/>
                  <a:moveTo>
                    <a:pt x="334" y="0"/>
                  </a:moveTo>
                  <a:cubicBezTo>
                    <a:pt x="143" y="0"/>
                    <a:pt x="1" y="143"/>
                    <a:pt x="1" y="334"/>
                  </a:cubicBezTo>
                  <a:lnTo>
                    <a:pt x="1" y="11526"/>
                  </a:lnTo>
                  <a:cubicBezTo>
                    <a:pt x="1" y="11717"/>
                    <a:pt x="143" y="11883"/>
                    <a:pt x="334" y="11883"/>
                  </a:cubicBezTo>
                  <a:lnTo>
                    <a:pt x="5787" y="11883"/>
                  </a:lnTo>
                  <a:lnTo>
                    <a:pt x="5787" y="8954"/>
                  </a:lnTo>
                  <a:cubicBezTo>
                    <a:pt x="5787" y="8764"/>
                    <a:pt x="5954" y="8621"/>
                    <a:pt x="6145" y="8621"/>
                  </a:cubicBezTo>
                  <a:lnTo>
                    <a:pt x="9074" y="8621"/>
                  </a:lnTo>
                  <a:lnTo>
                    <a:pt x="9074" y="8216"/>
                  </a:lnTo>
                  <a:lnTo>
                    <a:pt x="9026" y="8216"/>
                  </a:lnTo>
                  <a:cubicBezTo>
                    <a:pt x="8860" y="8216"/>
                    <a:pt x="8693" y="8168"/>
                    <a:pt x="8526" y="8073"/>
                  </a:cubicBezTo>
                  <a:cubicBezTo>
                    <a:pt x="7859" y="7692"/>
                    <a:pt x="7312" y="7192"/>
                    <a:pt x="6859" y="6597"/>
                  </a:cubicBezTo>
                  <a:cubicBezTo>
                    <a:pt x="6407" y="6001"/>
                    <a:pt x="6097" y="5311"/>
                    <a:pt x="5907" y="4525"/>
                  </a:cubicBezTo>
                  <a:cubicBezTo>
                    <a:pt x="5645" y="3406"/>
                    <a:pt x="5740" y="2501"/>
                    <a:pt x="5740" y="2405"/>
                  </a:cubicBezTo>
                  <a:cubicBezTo>
                    <a:pt x="5787" y="1929"/>
                    <a:pt x="6168" y="1572"/>
                    <a:pt x="6645" y="1500"/>
                  </a:cubicBezTo>
                  <a:lnTo>
                    <a:pt x="6645" y="1524"/>
                  </a:lnTo>
                  <a:cubicBezTo>
                    <a:pt x="6811" y="1500"/>
                    <a:pt x="7288" y="1429"/>
                    <a:pt x="7574" y="1286"/>
                  </a:cubicBezTo>
                  <a:cubicBezTo>
                    <a:pt x="7955" y="1096"/>
                    <a:pt x="8264" y="762"/>
                    <a:pt x="8264" y="762"/>
                  </a:cubicBezTo>
                  <a:cubicBezTo>
                    <a:pt x="8478" y="548"/>
                    <a:pt x="8740" y="405"/>
                    <a:pt x="9074" y="405"/>
                  </a:cubicBezTo>
                  <a:lnTo>
                    <a:pt x="9074" y="334"/>
                  </a:lnTo>
                  <a:cubicBezTo>
                    <a:pt x="9074" y="143"/>
                    <a:pt x="8907" y="0"/>
                    <a:pt x="8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a:off x="7056375" y="1648436"/>
              <a:ext cx="89894" cy="89894"/>
            </a:xfrm>
            <a:custGeom>
              <a:avLst/>
              <a:gdLst/>
              <a:ahLst/>
              <a:cxnLst/>
              <a:rect l="l" t="t" r="r" b="b"/>
              <a:pathLst>
                <a:path w="2573" h="2573" extrusionOk="0">
                  <a:moveTo>
                    <a:pt x="1" y="1"/>
                  </a:moveTo>
                  <a:lnTo>
                    <a:pt x="1" y="2572"/>
                  </a:lnTo>
                  <a:cubicBezTo>
                    <a:pt x="96" y="2572"/>
                    <a:pt x="168" y="2525"/>
                    <a:pt x="239" y="2477"/>
                  </a:cubicBezTo>
                  <a:lnTo>
                    <a:pt x="2454" y="239"/>
                  </a:lnTo>
                  <a:cubicBezTo>
                    <a:pt x="2525" y="167"/>
                    <a:pt x="2573" y="96"/>
                    <a:pt x="2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7049737" y="1362019"/>
              <a:ext cx="189746" cy="223635"/>
            </a:xfrm>
            <a:custGeom>
              <a:avLst/>
              <a:gdLst/>
              <a:ahLst/>
              <a:cxnLst/>
              <a:rect l="l" t="t" r="r" b="b"/>
              <a:pathLst>
                <a:path w="5431" h="6401" extrusionOk="0">
                  <a:moveTo>
                    <a:pt x="3964" y="2101"/>
                  </a:moveTo>
                  <a:cubicBezTo>
                    <a:pt x="4046" y="2101"/>
                    <a:pt x="4126" y="2132"/>
                    <a:pt x="4192" y="2197"/>
                  </a:cubicBezTo>
                  <a:cubicBezTo>
                    <a:pt x="4335" y="2316"/>
                    <a:pt x="4358" y="2531"/>
                    <a:pt x="4239" y="2674"/>
                  </a:cubicBezTo>
                  <a:lnTo>
                    <a:pt x="4216" y="2674"/>
                  </a:lnTo>
                  <a:lnTo>
                    <a:pt x="2930" y="4198"/>
                  </a:lnTo>
                  <a:cubicBezTo>
                    <a:pt x="2858" y="4269"/>
                    <a:pt x="2763" y="4305"/>
                    <a:pt x="2668" y="4305"/>
                  </a:cubicBezTo>
                  <a:cubicBezTo>
                    <a:pt x="2572" y="4305"/>
                    <a:pt x="2477" y="4269"/>
                    <a:pt x="2406" y="4198"/>
                  </a:cubicBezTo>
                  <a:lnTo>
                    <a:pt x="1548" y="3364"/>
                  </a:lnTo>
                  <a:cubicBezTo>
                    <a:pt x="1405" y="3221"/>
                    <a:pt x="1405" y="3007"/>
                    <a:pt x="1548" y="2864"/>
                  </a:cubicBezTo>
                  <a:cubicBezTo>
                    <a:pt x="1620" y="2793"/>
                    <a:pt x="1709" y="2757"/>
                    <a:pt x="1798" y="2757"/>
                  </a:cubicBezTo>
                  <a:cubicBezTo>
                    <a:pt x="1888" y="2757"/>
                    <a:pt x="1977" y="2793"/>
                    <a:pt x="2048" y="2864"/>
                  </a:cubicBezTo>
                  <a:lnTo>
                    <a:pt x="2644" y="3459"/>
                  </a:lnTo>
                  <a:lnTo>
                    <a:pt x="3692" y="2221"/>
                  </a:lnTo>
                  <a:cubicBezTo>
                    <a:pt x="3769" y="2144"/>
                    <a:pt x="3867" y="2101"/>
                    <a:pt x="3964" y="2101"/>
                  </a:cubicBezTo>
                  <a:close/>
                  <a:moveTo>
                    <a:pt x="2715" y="0"/>
                  </a:moveTo>
                  <a:cubicBezTo>
                    <a:pt x="2626" y="0"/>
                    <a:pt x="2537" y="42"/>
                    <a:pt x="2477" y="125"/>
                  </a:cubicBezTo>
                  <a:cubicBezTo>
                    <a:pt x="2477" y="125"/>
                    <a:pt x="2096" y="554"/>
                    <a:pt x="1548" y="816"/>
                  </a:cubicBezTo>
                  <a:cubicBezTo>
                    <a:pt x="1072" y="1030"/>
                    <a:pt x="405" y="1102"/>
                    <a:pt x="405" y="1102"/>
                  </a:cubicBezTo>
                  <a:cubicBezTo>
                    <a:pt x="239" y="1126"/>
                    <a:pt x="119" y="1245"/>
                    <a:pt x="119" y="1388"/>
                  </a:cubicBezTo>
                  <a:cubicBezTo>
                    <a:pt x="96" y="1411"/>
                    <a:pt x="0" y="2245"/>
                    <a:pt x="262" y="3269"/>
                  </a:cubicBezTo>
                  <a:cubicBezTo>
                    <a:pt x="596" y="4626"/>
                    <a:pt x="1382" y="5698"/>
                    <a:pt x="2549" y="6365"/>
                  </a:cubicBezTo>
                  <a:cubicBezTo>
                    <a:pt x="2608" y="6389"/>
                    <a:pt x="2668" y="6401"/>
                    <a:pt x="2724" y="6401"/>
                  </a:cubicBezTo>
                  <a:cubicBezTo>
                    <a:pt x="2781" y="6401"/>
                    <a:pt x="2834" y="6389"/>
                    <a:pt x="2882" y="6365"/>
                  </a:cubicBezTo>
                  <a:cubicBezTo>
                    <a:pt x="4049" y="5698"/>
                    <a:pt x="4835" y="4626"/>
                    <a:pt x="5168" y="3269"/>
                  </a:cubicBezTo>
                  <a:cubicBezTo>
                    <a:pt x="5430" y="2245"/>
                    <a:pt x="5335" y="1411"/>
                    <a:pt x="5311" y="1388"/>
                  </a:cubicBezTo>
                  <a:cubicBezTo>
                    <a:pt x="5311" y="1245"/>
                    <a:pt x="5192" y="1126"/>
                    <a:pt x="5025" y="1102"/>
                  </a:cubicBezTo>
                  <a:cubicBezTo>
                    <a:pt x="5025" y="1102"/>
                    <a:pt x="4358" y="1030"/>
                    <a:pt x="3882" y="816"/>
                  </a:cubicBezTo>
                  <a:cubicBezTo>
                    <a:pt x="3334" y="554"/>
                    <a:pt x="2953" y="125"/>
                    <a:pt x="2953" y="125"/>
                  </a:cubicBezTo>
                  <a:cubicBezTo>
                    <a:pt x="2894" y="42"/>
                    <a:pt x="2805" y="0"/>
                    <a:pt x="2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3"/>
          <p:cNvGrpSpPr/>
          <p:nvPr/>
        </p:nvGrpSpPr>
        <p:grpSpPr>
          <a:xfrm>
            <a:off x="4744234" y="1610041"/>
            <a:ext cx="391090" cy="415197"/>
            <a:chOff x="6122042" y="1323133"/>
            <a:chExt cx="391090" cy="415197"/>
          </a:xfrm>
        </p:grpSpPr>
        <p:sp>
          <p:nvSpPr>
            <p:cNvPr id="390" name="Google Shape;390;p43"/>
            <p:cNvSpPr/>
            <p:nvPr/>
          </p:nvSpPr>
          <p:spPr>
            <a:xfrm>
              <a:off x="6260988" y="1506730"/>
              <a:ext cx="114001" cy="63516"/>
            </a:xfrm>
            <a:custGeom>
              <a:avLst/>
              <a:gdLst/>
              <a:ahLst/>
              <a:cxnLst/>
              <a:rect l="l" t="t" r="r" b="b"/>
              <a:pathLst>
                <a:path w="3263" h="1818" extrusionOk="0">
                  <a:moveTo>
                    <a:pt x="1641" y="0"/>
                  </a:moveTo>
                  <a:cubicBezTo>
                    <a:pt x="1587" y="0"/>
                    <a:pt x="1532" y="3"/>
                    <a:pt x="1477" y="8"/>
                  </a:cubicBezTo>
                  <a:cubicBezTo>
                    <a:pt x="619" y="80"/>
                    <a:pt x="0" y="794"/>
                    <a:pt x="0" y="1651"/>
                  </a:cubicBezTo>
                  <a:lnTo>
                    <a:pt x="0" y="1818"/>
                  </a:lnTo>
                  <a:lnTo>
                    <a:pt x="3263" y="1818"/>
                  </a:lnTo>
                  <a:lnTo>
                    <a:pt x="3263" y="1627"/>
                  </a:lnTo>
                  <a:cubicBezTo>
                    <a:pt x="3263" y="729"/>
                    <a:pt x="2543" y="0"/>
                    <a:pt x="1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6237685" y="1595191"/>
              <a:ext cx="158931" cy="80741"/>
            </a:xfrm>
            <a:custGeom>
              <a:avLst/>
              <a:gdLst/>
              <a:ahLst/>
              <a:cxnLst/>
              <a:rect l="l" t="t" r="r" b="b"/>
              <a:pathLst>
                <a:path w="4549" h="2311" extrusionOk="0">
                  <a:moveTo>
                    <a:pt x="2287" y="667"/>
                  </a:moveTo>
                  <a:cubicBezTo>
                    <a:pt x="2477" y="667"/>
                    <a:pt x="2620" y="834"/>
                    <a:pt x="2620" y="1024"/>
                  </a:cubicBezTo>
                  <a:lnTo>
                    <a:pt x="2620" y="1263"/>
                  </a:lnTo>
                  <a:cubicBezTo>
                    <a:pt x="2620" y="1463"/>
                    <a:pt x="2474" y="1622"/>
                    <a:pt x="2280" y="1622"/>
                  </a:cubicBezTo>
                  <a:cubicBezTo>
                    <a:pt x="2266" y="1622"/>
                    <a:pt x="2253" y="1621"/>
                    <a:pt x="2239" y="1620"/>
                  </a:cubicBezTo>
                  <a:cubicBezTo>
                    <a:pt x="2072" y="1596"/>
                    <a:pt x="1929" y="1429"/>
                    <a:pt x="1929" y="1263"/>
                  </a:cubicBezTo>
                  <a:lnTo>
                    <a:pt x="1929" y="1024"/>
                  </a:lnTo>
                  <a:cubicBezTo>
                    <a:pt x="1929" y="834"/>
                    <a:pt x="2096" y="667"/>
                    <a:pt x="2287" y="667"/>
                  </a:cubicBezTo>
                  <a:close/>
                  <a:moveTo>
                    <a:pt x="0" y="0"/>
                  </a:moveTo>
                  <a:lnTo>
                    <a:pt x="0" y="2310"/>
                  </a:lnTo>
                  <a:lnTo>
                    <a:pt x="4549" y="2310"/>
                  </a:lnTo>
                  <a:lnTo>
                    <a:pt x="4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6122042" y="1323133"/>
              <a:ext cx="391090" cy="415197"/>
            </a:xfrm>
            <a:custGeom>
              <a:avLst/>
              <a:gdLst/>
              <a:ahLst/>
              <a:cxnLst/>
              <a:rect l="l" t="t" r="r" b="b"/>
              <a:pathLst>
                <a:path w="11194" h="11884" extrusionOk="0">
                  <a:moveTo>
                    <a:pt x="1405" y="1024"/>
                  </a:moveTo>
                  <a:cubicBezTo>
                    <a:pt x="1596" y="1024"/>
                    <a:pt x="1762" y="1191"/>
                    <a:pt x="1762" y="1381"/>
                  </a:cubicBezTo>
                  <a:cubicBezTo>
                    <a:pt x="1762" y="1572"/>
                    <a:pt x="1596" y="1739"/>
                    <a:pt x="1405" y="1739"/>
                  </a:cubicBezTo>
                  <a:cubicBezTo>
                    <a:pt x="1215" y="1739"/>
                    <a:pt x="1048" y="1572"/>
                    <a:pt x="1048" y="1381"/>
                  </a:cubicBezTo>
                  <a:cubicBezTo>
                    <a:pt x="1048" y="1191"/>
                    <a:pt x="1215" y="1024"/>
                    <a:pt x="1405" y="1024"/>
                  </a:cubicBezTo>
                  <a:close/>
                  <a:moveTo>
                    <a:pt x="2787" y="1024"/>
                  </a:moveTo>
                  <a:cubicBezTo>
                    <a:pt x="3001" y="1024"/>
                    <a:pt x="3144" y="1191"/>
                    <a:pt x="3144" y="1381"/>
                  </a:cubicBezTo>
                  <a:cubicBezTo>
                    <a:pt x="3144" y="1572"/>
                    <a:pt x="3001" y="1739"/>
                    <a:pt x="2787" y="1739"/>
                  </a:cubicBezTo>
                  <a:cubicBezTo>
                    <a:pt x="2596" y="1739"/>
                    <a:pt x="2453" y="1572"/>
                    <a:pt x="2453" y="1381"/>
                  </a:cubicBezTo>
                  <a:cubicBezTo>
                    <a:pt x="2453" y="1191"/>
                    <a:pt x="2596" y="1024"/>
                    <a:pt x="2787" y="1024"/>
                  </a:cubicBezTo>
                  <a:close/>
                  <a:moveTo>
                    <a:pt x="4192" y="1024"/>
                  </a:moveTo>
                  <a:cubicBezTo>
                    <a:pt x="4382" y="1024"/>
                    <a:pt x="4549" y="1191"/>
                    <a:pt x="4549" y="1381"/>
                  </a:cubicBezTo>
                  <a:cubicBezTo>
                    <a:pt x="4549" y="1572"/>
                    <a:pt x="4382" y="1739"/>
                    <a:pt x="4192" y="1739"/>
                  </a:cubicBezTo>
                  <a:cubicBezTo>
                    <a:pt x="4001" y="1739"/>
                    <a:pt x="3834" y="1572"/>
                    <a:pt x="3834" y="1381"/>
                  </a:cubicBezTo>
                  <a:cubicBezTo>
                    <a:pt x="3834" y="1191"/>
                    <a:pt x="4001" y="1024"/>
                    <a:pt x="4192" y="1024"/>
                  </a:cubicBezTo>
                  <a:close/>
                  <a:moveTo>
                    <a:pt x="334" y="0"/>
                  </a:moveTo>
                  <a:cubicBezTo>
                    <a:pt x="143" y="0"/>
                    <a:pt x="0" y="167"/>
                    <a:pt x="0" y="357"/>
                  </a:cubicBezTo>
                  <a:lnTo>
                    <a:pt x="0" y="2786"/>
                  </a:lnTo>
                  <a:lnTo>
                    <a:pt x="4406" y="2786"/>
                  </a:lnTo>
                  <a:cubicBezTo>
                    <a:pt x="4644" y="2786"/>
                    <a:pt x="4882" y="2715"/>
                    <a:pt x="5073" y="2572"/>
                  </a:cubicBezTo>
                  <a:lnTo>
                    <a:pt x="5501" y="2191"/>
                  </a:lnTo>
                  <a:cubicBezTo>
                    <a:pt x="5787" y="1977"/>
                    <a:pt x="6144" y="1858"/>
                    <a:pt x="6478" y="1858"/>
                  </a:cubicBezTo>
                  <a:lnTo>
                    <a:pt x="11193" y="1858"/>
                  </a:lnTo>
                  <a:lnTo>
                    <a:pt x="11193" y="357"/>
                  </a:lnTo>
                  <a:cubicBezTo>
                    <a:pt x="11193" y="167"/>
                    <a:pt x="11050" y="0"/>
                    <a:pt x="10860" y="0"/>
                  </a:cubicBezTo>
                  <a:close/>
                  <a:moveTo>
                    <a:pt x="5603" y="4569"/>
                  </a:moveTo>
                  <a:cubicBezTo>
                    <a:pt x="6881" y="4569"/>
                    <a:pt x="7930" y="5614"/>
                    <a:pt x="7930" y="6882"/>
                  </a:cubicBezTo>
                  <a:lnTo>
                    <a:pt x="7930" y="7073"/>
                  </a:lnTo>
                  <a:lnTo>
                    <a:pt x="8216" y="7073"/>
                  </a:lnTo>
                  <a:cubicBezTo>
                    <a:pt x="8407" y="7073"/>
                    <a:pt x="8550" y="7240"/>
                    <a:pt x="8550" y="7430"/>
                  </a:cubicBezTo>
                  <a:lnTo>
                    <a:pt x="8550" y="10455"/>
                  </a:lnTo>
                  <a:cubicBezTo>
                    <a:pt x="8550" y="10645"/>
                    <a:pt x="8407" y="10788"/>
                    <a:pt x="8216" y="10788"/>
                  </a:cubicBezTo>
                  <a:lnTo>
                    <a:pt x="2977" y="10788"/>
                  </a:lnTo>
                  <a:cubicBezTo>
                    <a:pt x="2787" y="10788"/>
                    <a:pt x="2620" y="10645"/>
                    <a:pt x="2620" y="10455"/>
                  </a:cubicBezTo>
                  <a:lnTo>
                    <a:pt x="2620" y="7430"/>
                  </a:lnTo>
                  <a:cubicBezTo>
                    <a:pt x="2620" y="7240"/>
                    <a:pt x="2787" y="7073"/>
                    <a:pt x="2977" y="7073"/>
                  </a:cubicBezTo>
                  <a:lnTo>
                    <a:pt x="3263" y="7073"/>
                  </a:lnTo>
                  <a:lnTo>
                    <a:pt x="3263" y="6906"/>
                  </a:lnTo>
                  <a:cubicBezTo>
                    <a:pt x="3263" y="5668"/>
                    <a:pt x="4239" y="4620"/>
                    <a:pt x="5478" y="4572"/>
                  </a:cubicBezTo>
                  <a:cubicBezTo>
                    <a:pt x="5520" y="4570"/>
                    <a:pt x="5562" y="4569"/>
                    <a:pt x="5603" y="4569"/>
                  </a:cubicBezTo>
                  <a:close/>
                  <a:moveTo>
                    <a:pt x="6502" y="2548"/>
                  </a:moveTo>
                  <a:cubicBezTo>
                    <a:pt x="6287" y="2548"/>
                    <a:pt x="6097" y="2620"/>
                    <a:pt x="5954" y="2739"/>
                  </a:cubicBezTo>
                  <a:lnTo>
                    <a:pt x="5501" y="3096"/>
                  </a:lnTo>
                  <a:cubicBezTo>
                    <a:pt x="5192" y="3358"/>
                    <a:pt x="4811" y="3477"/>
                    <a:pt x="4406" y="3477"/>
                  </a:cubicBezTo>
                  <a:lnTo>
                    <a:pt x="0" y="3477"/>
                  </a:lnTo>
                  <a:lnTo>
                    <a:pt x="0" y="11550"/>
                  </a:lnTo>
                  <a:cubicBezTo>
                    <a:pt x="0" y="11741"/>
                    <a:pt x="143" y="11883"/>
                    <a:pt x="334" y="11883"/>
                  </a:cubicBezTo>
                  <a:lnTo>
                    <a:pt x="10860" y="11883"/>
                  </a:lnTo>
                  <a:cubicBezTo>
                    <a:pt x="11050" y="11883"/>
                    <a:pt x="11193" y="11741"/>
                    <a:pt x="11193" y="11550"/>
                  </a:cubicBezTo>
                  <a:lnTo>
                    <a:pt x="11193" y="25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3"/>
          <p:cNvGrpSpPr/>
          <p:nvPr/>
        </p:nvGrpSpPr>
        <p:grpSpPr>
          <a:xfrm>
            <a:off x="1510342" y="3208435"/>
            <a:ext cx="415197" cy="252109"/>
            <a:chOff x="5394014" y="1323133"/>
            <a:chExt cx="415197" cy="252109"/>
          </a:xfrm>
        </p:grpSpPr>
        <p:sp>
          <p:nvSpPr>
            <p:cNvPr id="394" name="Google Shape;394;p43"/>
            <p:cNvSpPr/>
            <p:nvPr/>
          </p:nvSpPr>
          <p:spPr>
            <a:xfrm>
              <a:off x="5687733" y="1396327"/>
              <a:ext cx="24142" cy="56634"/>
            </a:xfrm>
            <a:custGeom>
              <a:avLst/>
              <a:gdLst/>
              <a:ahLst/>
              <a:cxnLst/>
              <a:rect l="l" t="t" r="r" b="b"/>
              <a:pathLst>
                <a:path w="691" h="1621" extrusionOk="0">
                  <a:moveTo>
                    <a:pt x="0" y="1"/>
                  </a:moveTo>
                  <a:lnTo>
                    <a:pt x="0" y="1620"/>
                  </a:lnTo>
                  <a:lnTo>
                    <a:pt x="691" y="1620"/>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5394014" y="1323133"/>
              <a:ext cx="415197" cy="252109"/>
            </a:xfrm>
            <a:custGeom>
              <a:avLst/>
              <a:gdLst/>
              <a:ahLst/>
              <a:cxnLst/>
              <a:rect l="l" t="t" r="r" b="b"/>
              <a:pathLst>
                <a:path w="11884" h="7216" extrusionOk="0">
                  <a:moveTo>
                    <a:pt x="2811" y="2096"/>
                  </a:moveTo>
                  <a:lnTo>
                    <a:pt x="2811" y="3715"/>
                  </a:lnTo>
                  <a:lnTo>
                    <a:pt x="3501" y="3715"/>
                  </a:lnTo>
                  <a:lnTo>
                    <a:pt x="3501" y="2096"/>
                  </a:lnTo>
                  <a:close/>
                  <a:moveTo>
                    <a:pt x="5597" y="2096"/>
                  </a:moveTo>
                  <a:lnTo>
                    <a:pt x="5597" y="3715"/>
                  </a:lnTo>
                  <a:lnTo>
                    <a:pt x="6288" y="3715"/>
                  </a:lnTo>
                  <a:lnTo>
                    <a:pt x="6288" y="2096"/>
                  </a:lnTo>
                  <a:close/>
                  <a:moveTo>
                    <a:pt x="3858" y="1405"/>
                  </a:moveTo>
                  <a:cubicBezTo>
                    <a:pt x="4049" y="1405"/>
                    <a:pt x="4192" y="1548"/>
                    <a:pt x="4192" y="1739"/>
                  </a:cubicBezTo>
                  <a:lnTo>
                    <a:pt x="4192" y="4072"/>
                  </a:lnTo>
                  <a:cubicBezTo>
                    <a:pt x="4192" y="4263"/>
                    <a:pt x="4049" y="4406"/>
                    <a:pt x="3858" y="4406"/>
                  </a:cubicBezTo>
                  <a:lnTo>
                    <a:pt x="2453" y="4406"/>
                  </a:lnTo>
                  <a:cubicBezTo>
                    <a:pt x="2263" y="4406"/>
                    <a:pt x="2096" y="4263"/>
                    <a:pt x="2096" y="4072"/>
                  </a:cubicBezTo>
                  <a:lnTo>
                    <a:pt x="2096" y="1739"/>
                  </a:lnTo>
                  <a:cubicBezTo>
                    <a:pt x="2096" y="1548"/>
                    <a:pt x="2263" y="1405"/>
                    <a:pt x="2453" y="1405"/>
                  </a:cubicBezTo>
                  <a:close/>
                  <a:moveTo>
                    <a:pt x="6645" y="1405"/>
                  </a:moveTo>
                  <a:cubicBezTo>
                    <a:pt x="6835" y="1405"/>
                    <a:pt x="6978" y="1548"/>
                    <a:pt x="6978" y="1739"/>
                  </a:cubicBezTo>
                  <a:lnTo>
                    <a:pt x="6978" y="4072"/>
                  </a:lnTo>
                  <a:cubicBezTo>
                    <a:pt x="6978" y="4263"/>
                    <a:pt x="6835" y="4406"/>
                    <a:pt x="6645" y="4406"/>
                  </a:cubicBezTo>
                  <a:lnTo>
                    <a:pt x="5240" y="4406"/>
                  </a:lnTo>
                  <a:cubicBezTo>
                    <a:pt x="5049" y="4406"/>
                    <a:pt x="4883" y="4263"/>
                    <a:pt x="4883" y="4072"/>
                  </a:cubicBezTo>
                  <a:lnTo>
                    <a:pt x="4883" y="1739"/>
                  </a:lnTo>
                  <a:cubicBezTo>
                    <a:pt x="4883" y="1548"/>
                    <a:pt x="5049" y="1405"/>
                    <a:pt x="5240" y="1405"/>
                  </a:cubicBezTo>
                  <a:close/>
                  <a:moveTo>
                    <a:pt x="9431" y="1405"/>
                  </a:moveTo>
                  <a:cubicBezTo>
                    <a:pt x="9645" y="1405"/>
                    <a:pt x="9788" y="1548"/>
                    <a:pt x="9788" y="1739"/>
                  </a:cubicBezTo>
                  <a:lnTo>
                    <a:pt x="9788" y="4072"/>
                  </a:lnTo>
                  <a:cubicBezTo>
                    <a:pt x="9788" y="4263"/>
                    <a:pt x="9645" y="4406"/>
                    <a:pt x="9431" y="4406"/>
                  </a:cubicBezTo>
                  <a:lnTo>
                    <a:pt x="8050" y="4406"/>
                  </a:lnTo>
                  <a:cubicBezTo>
                    <a:pt x="7859" y="4406"/>
                    <a:pt x="7693" y="4263"/>
                    <a:pt x="7693" y="4072"/>
                  </a:cubicBezTo>
                  <a:lnTo>
                    <a:pt x="7693" y="1739"/>
                  </a:lnTo>
                  <a:cubicBezTo>
                    <a:pt x="7693" y="1548"/>
                    <a:pt x="7859" y="1405"/>
                    <a:pt x="8050" y="1405"/>
                  </a:cubicBezTo>
                  <a:close/>
                  <a:moveTo>
                    <a:pt x="334" y="0"/>
                  </a:moveTo>
                  <a:cubicBezTo>
                    <a:pt x="143" y="0"/>
                    <a:pt x="1" y="167"/>
                    <a:pt x="1" y="357"/>
                  </a:cubicBezTo>
                  <a:lnTo>
                    <a:pt x="1" y="2215"/>
                  </a:lnTo>
                  <a:cubicBezTo>
                    <a:pt x="1" y="2405"/>
                    <a:pt x="143" y="2548"/>
                    <a:pt x="334" y="2548"/>
                  </a:cubicBezTo>
                  <a:lnTo>
                    <a:pt x="715" y="2548"/>
                  </a:lnTo>
                  <a:lnTo>
                    <a:pt x="715" y="3239"/>
                  </a:lnTo>
                  <a:lnTo>
                    <a:pt x="334" y="3239"/>
                  </a:lnTo>
                  <a:cubicBezTo>
                    <a:pt x="143" y="3239"/>
                    <a:pt x="1" y="3382"/>
                    <a:pt x="1" y="3572"/>
                  </a:cubicBezTo>
                  <a:lnTo>
                    <a:pt x="1" y="6859"/>
                  </a:lnTo>
                  <a:cubicBezTo>
                    <a:pt x="1" y="7073"/>
                    <a:pt x="143" y="7216"/>
                    <a:pt x="334" y="7216"/>
                  </a:cubicBezTo>
                  <a:lnTo>
                    <a:pt x="1406" y="7216"/>
                  </a:lnTo>
                  <a:lnTo>
                    <a:pt x="1406" y="5739"/>
                  </a:lnTo>
                  <a:cubicBezTo>
                    <a:pt x="1406" y="5549"/>
                    <a:pt x="1548" y="5382"/>
                    <a:pt x="1715" y="5382"/>
                  </a:cubicBezTo>
                  <a:cubicBezTo>
                    <a:pt x="1729" y="5381"/>
                    <a:pt x="1743" y="5380"/>
                    <a:pt x="1756" y="5380"/>
                  </a:cubicBezTo>
                  <a:cubicBezTo>
                    <a:pt x="1950" y="5380"/>
                    <a:pt x="2096" y="5537"/>
                    <a:pt x="2096" y="5716"/>
                  </a:cubicBezTo>
                  <a:lnTo>
                    <a:pt x="2096" y="7216"/>
                  </a:lnTo>
                  <a:lnTo>
                    <a:pt x="2811" y="7216"/>
                  </a:lnTo>
                  <a:lnTo>
                    <a:pt x="2811" y="5739"/>
                  </a:lnTo>
                  <a:cubicBezTo>
                    <a:pt x="2811" y="5549"/>
                    <a:pt x="2930" y="5382"/>
                    <a:pt x="3120" y="5382"/>
                  </a:cubicBezTo>
                  <a:cubicBezTo>
                    <a:pt x="3132" y="5381"/>
                    <a:pt x="3145" y="5380"/>
                    <a:pt x="3157" y="5380"/>
                  </a:cubicBezTo>
                  <a:cubicBezTo>
                    <a:pt x="3334" y="5380"/>
                    <a:pt x="3501" y="5537"/>
                    <a:pt x="3501" y="5716"/>
                  </a:cubicBezTo>
                  <a:lnTo>
                    <a:pt x="3501" y="7216"/>
                  </a:lnTo>
                  <a:lnTo>
                    <a:pt x="4192" y="7216"/>
                  </a:lnTo>
                  <a:lnTo>
                    <a:pt x="4192" y="5739"/>
                  </a:lnTo>
                  <a:cubicBezTo>
                    <a:pt x="4192" y="5549"/>
                    <a:pt x="4335" y="5382"/>
                    <a:pt x="4501" y="5382"/>
                  </a:cubicBezTo>
                  <a:cubicBezTo>
                    <a:pt x="4515" y="5381"/>
                    <a:pt x="4529" y="5380"/>
                    <a:pt x="4542" y="5380"/>
                  </a:cubicBezTo>
                  <a:cubicBezTo>
                    <a:pt x="4737" y="5380"/>
                    <a:pt x="4883" y="5537"/>
                    <a:pt x="4883" y="5716"/>
                  </a:cubicBezTo>
                  <a:lnTo>
                    <a:pt x="4883" y="7216"/>
                  </a:lnTo>
                  <a:lnTo>
                    <a:pt x="5597" y="7216"/>
                  </a:lnTo>
                  <a:lnTo>
                    <a:pt x="5597" y="5739"/>
                  </a:lnTo>
                  <a:cubicBezTo>
                    <a:pt x="5597" y="5549"/>
                    <a:pt x="5716" y="5382"/>
                    <a:pt x="5907" y="5382"/>
                  </a:cubicBezTo>
                  <a:cubicBezTo>
                    <a:pt x="5920" y="5381"/>
                    <a:pt x="5934" y="5380"/>
                    <a:pt x="5947" y="5380"/>
                  </a:cubicBezTo>
                  <a:cubicBezTo>
                    <a:pt x="6142" y="5380"/>
                    <a:pt x="6288" y="5537"/>
                    <a:pt x="6288" y="5716"/>
                  </a:cubicBezTo>
                  <a:lnTo>
                    <a:pt x="6288" y="7216"/>
                  </a:lnTo>
                  <a:lnTo>
                    <a:pt x="6978" y="7216"/>
                  </a:lnTo>
                  <a:lnTo>
                    <a:pt x="6978" y="5739"/>
                  </a:lnTo>
                  <a:cubicBezTo>
                    <a:pt x="6978" y="5549"/>
                    <a:pt x="7121" y="5382"/>
                    <a:pt x="7288" y="5382"/>
                  </a:cubicBezTo>
                  <a:cubicBezTo>
                    <a:pt x="7302" y="5381"/>
                    <a:pt x="7315" y="5380"/>
                    <a:pt x="7329" y="5380"/>
                  </a:cubicBezTo>
                  <a:cubicBezTo>
                    <a:pt x="7523" y="5380"/>
                    <a:pt x="7669" y="5537"/>
                    <a:pt x="7669" y="5716"/>
                  </a:cubicBezTo>
                  <a:lnTo>
                    <a:pt x="7669" y="7216"/>
                  </a:lnTo>
                  <a:lnTo>
                    <a:pt x="8383" y="7216"/>
                  </a:lnTo>
                  <a:lnTo>
                    <a:pt x="8383" y="5739"/>
                  </a:lnTo>
                  <a:cubicBezTo>
                    <a:pt x="8383" y="5549"/>
                    <a:pt x="8502" y="5382"/>
                    <a:pt x="8693" y="5382"/>
                  </a:cubicBezTo>
                  <a:cubicBezTo>
                    <a:pt x="8705" y="5381"/>
                    <a:pt x="8717" y="5380"/>
                    <a:pt x="8730" y="5380"/>
                  </a:cubicBezTo>
                  <a:cubicBezTo>
                    <a:pt x="8907" y="5380"/>
                    <a:pt x="9074" y="5537"/>
                    <a:pt x="9074" y="5716"/>
                  </a:cubicBezTo>
                  <a:lnTo>
                    <a:pt x="9074" y="7216"/>
                  </a:lnTo>
                  <a:lnTo>
                    <a:pt x="9764" y="7216"/>
                  </a:lnTo>
                  <a:lnTo>
                    <a:pt x="9764" y="5739"/>
                  </a:lnTo>
                  <a:cubicBezTo>
                    <a:pt x="9764" y="5549"/>
                    <a:pt x="9907" y="5382"/>
                    <a:pt x="10074" y="5382"/>
                  </a:cubicBezTo>
                  <a:cubicBezTo>
                    <a:pt x="10088" y="5381"/>
                    <a:pt x="10101" y="5380"/>
                    <a:pt x="10115" y="5380"/>
                  </a:cubicBezTo>
                  <a:cubicBezTo>
                    <a:pt x="10309" y="5380"/>
                    <a:pt x="10455" y="5537"/>
                    <a:pt x="10455" y="5716"/>
                  </a:cubicBezTo>
                  <a:lnTo>
                    <a:pt x="10455" y="7216"/>
                  </a:lnTo>
                  <a:lnTo>
                    <a:pt x="11527" y="7216"/>
                  </a:lnTo>
                  <a:cubicBezTo>
                    <a:pt x="11717" y="7216"/>
                    <a:pt x="11884" y="7073"/>
                    <a:pt x="11884" y="6859"/>
                  </a:cubicBezTo>
                  <a:lnTo>
                    <a:pt x="11884" y="3572"/>
                  </a:lnTo>
                  <a:cubicBezTo>
                    <a:pt x="11884" y="3382"/>
                    <a:pt x="11717" y="3239"/>
                    <a:pt x="11527" y="3239"/>
                  </a:cubicBezTo>
                  <a:lnTo>
                    <a:pt x="11146" y="3239"/>
                  </a:lnTo>
                  <a:lnTo>
                    <a:pt x="11146" y="2548"/>
                  </a:lnTo>
                  <a:lnTo>
                    <a:pt x="11527" y="2548"/>
                  </a:lnTo>
                  <a:cubicBezTo>
                    <a:pt x="11717" y="2548"/>
                    <a:pt x="11884" y="2405"/>
                    <a:pt x="11884" y="2215"/>
                  </a:cubicBezTo>
                  <a:lnTo>
                    <a:pt x="11884" y="357"/>
                  </a:lnTo>
                  <a:cubicBezTo>
                    <a:pt x="11884" y="167"/>
                    <a:pt x="11717" y="0"/>
                    <a:pt x="11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3"/>
          <p:cNvGrpSpPr/>
          <p:nvPr/>
        </p:nvGrpSpPr>
        <p:grpSpPr>
          <a:xfrm>
            <a:off x="1509912" y="1610041"/>
            <a:ext cx="416071" cy="415197"/>
            <a:chOff x="4675140" y="1323133"/>
            <a:chExt cx="416071" cy="415197"/>
          </a:xfrm>
        </p:grpSpPr>
        <p:sp>
          <p:nvSpPr>
            <p:cNvPr id="397" name="Google Shape;397;p43"/>
            <p:cNvSpPr/>
            <p:nvPr/>
          </p:nvSpPr>
          <p:spPr>
            <a:xfrm>
              <a:off x="4910619" y="1323133"/>
              <a:ext cx="109843" cy="58276"/>
            </a:xfrm>
            <a:custGeom>
              <a:avLst/>
              <a:gdLst/>
              <a:ahLst/>
              <a:cxnLst/>
              <a:rect l="l" t="t" r="r" b="b"/>
              <a:pathLst>
                <a:path w="3144" h="1668" extrusionOk="0">
                  <a:moveTo>
                    <a:pt x="834" y="0"/>
                  </a:moveTo>
                  <a:cubicBezTo>
                    <a:pt x="691" y="0"/>
                    <a:pt x="572" y="72"/>
                    <a:pt x="524" y="214"/>
                  </a:cubicBezTo>
                  <a:lnTo>
                    <a:pt x="72" y="1167"/>
                  </a:lnTo>
                  <a:cubicBezTo>
                    <a:pt x="0" y="1358"/>
                    <a:pt x="96" y="1572"/>
                    <a:pt x="286" y="1643"/>
                  </a:cubicBezTo>
                  <a:cubicBezTo>
                    <a:pt x="324" y="1660"/>
                    <a:pt x="364" y="1667"/>
                    <a:pt x="403" y="1667"/>
                  </a:cubicBezTo>
                  <a:cubicBezTo>
                    <a:pt x="534" y="1667"/>
                    <a:pt x="660" y="1581"/>
                    <a:pt x="715" y="1453"/>
                  </a:cubicBezTo>
                  <a:lnTo>
                    <a:pt x="1048" y="691"/>
                  </a:lnTo>
                  <a:lnTo>
                    <a:pt x="2787" y="691"/>
                  </a:lnTo>
                  <a:cubicBezTo>
                    <a:pt x="2977" y="691"/>
                    <a:pt x="3144" y="548"/>
                    <a:pt x="3144" y="357"/>
                  </a:cubicBezTo>
                  <a:cubicBezTo>
                    <a:pt x="3144" y="167"/>
                    <a:pt x="2977"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4675140" y="1680369"/>
              <a:ext cx="102367" cy="57961"/>
            </a:xfrm>
            <a:custGeom>
              <a:avLst/>
              <a:gdLst/>
              <a:ahLst/>
              <a:cxnLst/>
              <a:rect l="l" t="t" r="r" b="b"/>
              <a:pathLst>
                <a:path w="2930" h="1659" extrusionOk="0">
                  <a:moveTo>
                    <a:pt x="2540" y="1"/>
                  </a:moveTo>
                  <a:cubicBezTo>
                    <a:pt x="2405" y="1"/>
                    <a:pt x="2272" y="73"/>
                    <a:pt x="2216" y="206"/>
                  </a:cubicBezTo>
                  <a:lnTo>
                    <a:pt x="1882" y="968"/>
                  </a:lnTo>
                  <a:lnTo>
                    <a:pt x="382" y="968"/>
                  </a:lnTo>
                  <a:cubicBezTo>
                    <a:pt x="215" y="968"/>
                    <a:pt x="48" y="1087"/>
                    <a:pt x="25" y="1277"/>
                  </a:cubicBezTo>
                  <a:cubicBezTo>
                    <a:pt x="1" y="1492"/>
                    <a:pt x="168" y="1658"/>
                    <a:pt x="382" y="1658"/>
                  </a:cubicBezTo>
                  <a:lnTo>
                    <a:pt x="2097" y="1658"/>
                  </a:lnTo>
                  <a:cubicBezTo>
                    <a:pt x="2239" y="1658"/>
                    <a:pt x="2358" y="1587"/>
                    <a:pt x="2430" y="1444"/>
                  </a:cubicBezTo>
                  <a:lnTo>
                    <a:pt x="2859" y="492"/>
                  </a:lnTo>
                  <a:cubicBezTo>
                    <a:pt x="2930" y="301"/>
                    <a:pt x="2859" y="87"/>
                    <a:pt x="2644" y="15"/>
                  </a:cubicBezTo>
                  <a:cubicBezTo>
                    <a:pt x="2610" y="6"/>
                    <a:pt x="25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989647" y="1680369"/>
              <a:ext cx="101563" cy="57961"/>
            </a:xfrm>
            <a:custGeom>
              <a:avLst/>
              <a:gdLst/>
              <a:ahLst/>
              <a:cxnLst/>
              <a:rect l="l" t="t" r="r" b="b"/>
              <a:pathLst>
                <a:path w="2907" h="1659" extrusionOk="0">
                  <a:moveTo>
                    <a:pt x="412" y="1"/>
                  </a:moveTo>
                  <a:cubicBezTo>
                    <a:pt x="378" y="1"/>
                    <a:pt x="344" y="6"/>
                    <a:pt x="310" y="15"/>
                  </a:cubicBezTo>
                  <a:cubicBezTo>
                    <a:pt x="96" y="87"/>
                    <a:pt x="1" y="301"/>
                    <a:pt x="96" y="492"/>
                  </a:cubicBezTo>
                  <a:lnTo>
                    <a:pt x="525" y="1468"/>
                  </a:lnTo>
                  <a:cubicBezTo>
                    <a:pt x="572" y="1587"/>
                    <a:pt x="715" y="1658"/>
                    <a:pt x="834" y="1658"/>
                  </a:cubicBezTo>
                  <a:lnTo>
                    <a:pt x="2573" y="1658"/>
                  </a:lnTo>
                  <a:cubicBezTo>
                    <a:pt x="2763" y="1658"/>
                    <a:pt x="2906" y="1516"/>
                    <a:pt x="2906" y="1325"/>
                  </a:cubicBezTo>
                  <a:cubicBezTo>
                    <a:pt x="2906" y="1111"/>
                    <a:pt x="2763" y="968"/>
                    <a:pt x="2573" y="968"/>
                  </a:cubicBezTo>
                  <a:lnTo>
                    <a:pt x="1072" y="968"/>
                  </a:lnTo>
                  <a:lnTo>
                    <a:pt x="715" y="206"/>
                  </a:lnTo>
                  <a:cubicBezTo>
                    <a:pt x="658" y="73"/>
                    <a:pt x="541" y="1"/>
                    <a:pt x="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833232" y="1491183"/>
              <a:ext cx="100725" cy="101528"/>
            </a:xfrm>
            <a:custGeom>
              <a:avLst/>
              <a:gdLst/>
              <a:ahLst/>
              <a:cxnLst/>
              <a:rect l="l" t="t" r="r" b="b"/>
              <a:pathLst>
                <a:path w="2883" h="2906" extrusionOk="0">
                  <a:moveTo>
                    <a:pt x="1453" y="1"/>
                  </a:moveTo>
                  <a:cubicBezTo>
                    <a:pt x="644" y="1"/>
                    <a:pt x="1" y="644"/>
                    <a:pt x="1" y="1453"/>
                  </a:cubicBezTo>
                  <a:cubicBezTo>
                    <a:pt x="1" y="2263"/>
                    <a:pt x="644" y="2906"/>
                    <a:pt x="1453" y="2906"/>
                  </a:cubicBezTo>
                  <a:cubicBezTo>
                    <a:pt x="2239" y="2906"/>
                    <a:pt x="2882" y="2263"/>
                    <a:pt x="2882" y="1453"/>
                  </a:cubicBezTo>
                  <a:cubicBezTo>
                    <a:pt x="2882" y="644"/>
                    <a:pt x="2239" y="1"/>
                    <a:pt x="1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4748369" y="1379697"/>
              <a:ext cx="270451" cy="296864"/>
            </a:xfrm>
            <a:custGeom>
              <a:avLst/>
              <a:gdLst/>
              <a:ahLst/>
              <a:cxnLst/>
              <a:rect l="l" t="t" r="r" b="b"/>
              <a:pathLst>
                <a:path w="7741" h="8497" extrusionOk="0">
                  <a:moveTo>
                    <a:pt x="4930" y="1644"/>
                  </a:moveTo>
                  <a:cubicBezTo>
                    <a:pt x="6192" y="2096"/>
                    <a:pt x="7026" y="3287"/>
                    <a:pt x="7026" y="4644"/>
                  </a:cubicBezTo>
                  <a:cubicBezTo>
                    <a:pt x="7026" y="5121"/>
                    <a:pt x="6931" y="5597"/>
                    <a:pt x="6716" y="6026"/>
                  </a:cubicBezTo>
                  <a:cubicBezTo>
                    <a:pt x="6585" y="5981"/>
                    <a:pt x="6454" y="5959"/>
                    <a:pt x="6326" y="5959"/>
                  </a:cubicBezTo>
                  <a:cubicBezTo>
                    <a:pt x="5707" y="5959"/>
                    <a:pt x="5168" y="6450"/>
                    <a:pt x="5168" y="7121"/>
                  </a:cubicBezTo>
                  <a:cubicBezTo>
                    <a:pt x="5168" y="7240"/>
                    <a:pt x="5192" y="7383"/>
                    <a:pt x="5240" y="7502"/>
                  </a:cubicBezTo>
                  <a:cubicBezTo>
                    <a:pt x="4811" y="7693"/>
                    <a:pt x="4335" y="7812"/>
                    <a:pt x="3858" y="7812"/>
                  </a:cubicBezTo>
                  <a:cubicBezTo>
                    <a:pt x="3382" y="7812"/>
                    <a:pt x="2930" y="7693"/>
                    <a:pt x="2501" y="7502"/>
                  </a:cubicBezTo>
                  <a:cubicBezTo>
                    <a:pt x="2549" y="7383"/>
                    <a:pt x="2549" y="7240"/>
                    <a:pt x="2549" y="7121"/>
                  </a:cubicBezTo>
                  <a:cubicBezTo>
                    <a:pt x="2549" y="6456"/>
                    <a:pt x="2018" y="5951"/>
                    <a:pt x="1419" y="5951"/>
                  </a:cubicBezTo>
                  <a:cubicBezTo>
                    <a:pt x="1289" y="5951"/>
                    <a:pt x="1156" y="5975"/>
                    <a:pt x="1025" y="6026"/>
                  </a:cubicBezTo>
                  <a:cubicBezTo>
                    <a:pt x="810" y="5597"/>
                    <a:pt x="691" y="5121"/>
                    <a:pt x="691" y="4644"/>
                  </a:cubicBezTo>
                  <a:cubicBezTo>
                    <a:pt x="691" y="3263"/>
                    <a:pt x="1548" y="2096"/>
                    <a:pt x="2811" y="1644"/>
                  </a:cubicBezTo>
                  <a:cubicBezTo>
                    <a:pt x="2977" y="2072"/>
                    <a:pt x="3406" y="2358"/>
                    <a:pt x="3882" y="2358"/>
                  </a:cubicBezTo>
                  <a:cubicBezTo>
                    <a:pt x="4359" y="2358"/>
                    <a:pt x="4763" y="2072"/>
                    <a:pt x="4930" y="1644"/>
                  </a:cubicBezTo>
                  <a:close/>
                  <a:moveTo>
                    <a:pt x="3882" y="1"/>
                  </a:moveTo>
                  <a:cubicBezTo>
                    <a:pt x="3335" y="1"/>
                    <a:pt x="2858" y="405"/>
                    <a:pt x="2739" y="929"/>
                  </a:cubicBezTo>
                  <a:cubicBezTo>
                    <a:pt x="2001" y="1144"/>
                    <a:pt x="1334" y="1596"/>
                    <a:pt x="858" y="2191"/>
                  </a:cubicBezTo>
                  <a:cubicBezTo>
                    <a:pt x="310" y="2882"/>
                    <a:pt x="1" y="3739"/>
                    <a:pt x="1" y="4620"/>
                  </a:cubicBezTo>
                  <a:cubicBezTo>
                    <a:pt x="1" y="5263"/>
                    <a:pt x="167" y="5883"/>
                    <a:pt x="453" y="6430"/>
                  </a:cubicBezTo>
                  <a:cubicBezTo>
                    <a:pt x="310" y="6621"/>
                    <a:pt x="239" y="6859"/>
                    <a:pt x="239" y="7097"/>
                  </a:cubicBezTo>
                  <a:cubicBezTo>
                    <a:pt x="239" y="7740"/>
                    <a:pt x="763" y="8264"/>
                    <a:pt x="1406" y="8264"/>
                  </a:cubicBezTo>
                  <a:cubicBezTo>
                    <a:pt x="1644" y="8264"/>
                    <a:pt x="1882" y="8193"/>
                    <a:pt x="2072" y="8050"/>
                  </a:cubicBezTo>
                  <a:cubicBezTo>
                    <a:pt x="2632" y="8347"/>
                    <a:pt x="3251" y="8496"/>
                    <a:pt x="3870" y="8496"/>
                  </a:cubicBezTo>
                  <a:cubicBezTo>
                    <a:pt x="4490" y="8496"/>
                    <a:pt x="5109" y="8347"/>
                    <a:pt x="5668" y="8050"/>
                  </a:cubicBezTo>
                  <a:cubicBezTo>
                    <a:pt x="5859" y="8193"/>
                    <a:pt x="6073" y="8264"/>
                    <a:pt x="6335" y="8264"/>
                  </a:cubicBezTo>
                  <a:cubicBezTo>
                    <a:pt x="6978" y="8264"/>
                    <a:pt x="7502" y="7740"/>
                    <a:pt x="7502" y="7097"/>
                  </a:cubicBezTo>
                  <a:cubicBezTo>
                    <a:pt x="7502" y="6859"/>
                    <a:pt x="7431" y="6621"/>
                    <a:pt x="7288" y="6430"/>
                  </a:cubicBezTo>
                  <a:cubicBezTo>
                    <a:pt x="7574" y="5883"/>
                    <a:pt x="7740" y="5263"/>
                    <a:pt x="7740" y="4620"/>
                  </a:cubicBezTo>
                  <a:cubicBezTo>
                    <a:pt x="7740" y="3739"/>
                    <a:pt x="7431" y="2882"/>
                    <a:pt x="6883" y="2215"/>
                  </a:cubicBezTo>
                  <a:cubicBezTo>
                    <a:pt x="6407" y="1596"/>
                    <a:pt x="5740" y="1144"/>
                    <a:pt x="5002" y="929"/>
                  </a:cubicBezTo>
                  <a:cubicBezTo>
                    <a:pt x="4906" y="405"/>
                    <a:pt x="4430" y="1"/>
                    <a:pt x="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43"/>
          <p:cNvSpPr/>
          <p:nvPr/>
        </p:nvSpPr>
        <p:spPr>
          <a:xfrm>
            <a:off x="8430775" y="-125"/>
            <a:ext cx="71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grpSp>
        <p:nvGrpSpPr>
          <p:cNvPr id="408" name="Google Shape;408;p44"/>
          <p:cNvGrpSpPr/>
          <p:nvPr/>
        </p:nvGrpSpPr>
        <p:grpSpPr>
          <a:xfrm>
            <a:off x="6832306" y="3034754"/>
            <a:ext cx="415197" cy="365272"/>
            <a:chOff x="7494876" y="1323133"/>
            <a:chExt cx="415197" cy="365272"/>
          </a:xfrm>
        </p:grpSpPr>
        <p:sp>
          <p:nvSpPr>
            <p:cNvPr id="409" name="Google Shape;409;p44"/>
            <p:cNvSpPr/>
            <p:nvPr/>
          </p:nvSpPr>
          <p:spPr>
            <a:xfrm>
              <a:off x="7690386" y="1468718"/>
              <a:ext cx="24177" cy="25015"/>
            </a:xfrm>
            <a:custGeom>
              <a:avLst/>
              <a:gdLst/>
              <a:ahLst/>
              <a:cxnLst/>
              <a:rect l="l" t="t" r="r" b="b"/>
              <a:pathLst>
                <a:path w="692" h="716" extrusionOk="0">
                  <a:moveTo>
                    <a:pt x="334" y="1"/>
                  </a:moveTo>
                  <a:cubicBezTo>
                    <a:pt x="143" y="1"/>
                    <a:pt x="1" y="167"/>
                    <a:pt x="1" y="358"/>
                  </a:cubicBezTo>
                  <a:cubicBezTo>
                    <a:pt x="1" y="548"/>
                    <a:pt x="143" y="715"/>
                    <a:pt x="334" y="715"/>
                  </a:cubicBezTo>
                  <a:cubicBezTo>
                    <a:pt x="524" y="715"/>
                    <a:pt x="691" y="548"/>
                    <a:pt x="691" y="358"/>
                  </a:cubicBezTo>
                  <a:cubicBezTo>
                    <a:pt x="691" y="167"/>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a:off x="7614676" y="1630967"/>
              <a:ext cx="173919" cy="57437"/>
            </a:xfrm>
            <a:custGeom>
              <a:avLst/>
              <a:gdLst/>
              <a:ahLst/>
              <a:cxnLst/>
              <a:rect l="l" t="t" r="r" b="b"/>
              <a:pathLst>
                <a:path w="4978" h="1644" extrusionOk="0">
                  <a:moveTo>
                    <a:pt x="1453" y="0"/>
                  </a:moveTo>
                  <a:lnTo>
                    <a:pt x="1453" y="929"/>
                  </a:lnTo>
                  <a:lnTo>
                    <a:pt x="381" y="929"/>
                  </a:lnTo>
                  <a:cubicBezTo>
                    <a:pt x="215" y="929"/>
                    <a:pt x="48" y="1072"/>
                    <a:pt x="24" y="1239"/>
                  </a:cubicBezTo>
                  <a:cubicBezTo>
                    <a:pt x="0" y="1453"/>
                    <a:pt x="167" y="1644"/>
                    <a:pt x="381" y="1644"/>
                  </a:cubicBezTo>
                  <a:lnTo>
                    <a:pt x="4620" y="1644"/>
                  </a:lnTo>
                  <a:cubicBezTo>
                    <a:pt x="4811" y="1644"/>
                    <a:pt x="4978" y="1477"/>
                    <a:pt x="4978" y="1286"/>
                  </a:cubicBezTo>
                  <a:cubicBezTo>
                    <a:pt x="4978" y="1096"/>
                    <a:pt x="4811" y="929"/>
                    <a:pt x="4620" y="929"/>
                  </a:cubicBezTo>
                  <a:lnTo>
                    <a:pt x="3549" y="929"/>
                  </a:lnTo>
                  <a:lnTo>
                    <a:pt x="3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7494876" y="1323133"/>
              <a:ext cx="415197" cy="283727"/>
            </a:xfrm>
            <a:custGeom>
              <a:avLst/>
              <a:gdLst/>
              <a:ahLst/>
              <a:cxnLst/>
              <a:rect l="l" t="t" r="r" b="b"/>
              <a:pathLst>
                <a:path w="11884" h="8121" extrusionOk="0">
                  <a:moveTo>
                    <a:pt x="6918" y="3203"/>
                  </a:moveTo>
                  <a:cubicBezTo>
                    <a:pt x="7008" y="3203"/>
                    <a:pt x="7097" y="3239"/>
                    <a:pt x="7168" y="3310"/>
                  </a:cubicBezTo>
                  <a:cubicBezTo>
                    <a:pt x="7287" y="3429"/>
                    <a:pt x="7287" y="3668"/>
                    <a:pt x="7168" y="3787"/>
                  </a:cubicBezTo>
                  <a:lnTo>
                    <a:pt x="6882" y="4072"/>
                  </a:lnTo>
                  <a:cubicBezTo>
                    <a:pt x="6954" y="4215"/>
                    <a:pt x="6978" y="4382"/>
                    <a:pt x="6978" y="4525"/>
                  </a:cubicBezTo>
                  <a:cubicBezTo>
                    <a:pt x="6978" y="5096"/>
                    <a:pt x="6501" y="5573"/>
                    <a:pt x="5930" y="5573"/>
                  </a:cubicBezTo>
                  <a:cubicBezTo>
                    <a:pt x="5358" y="5573"/>
                    <a:pt x="4882" y="5120"/>
                    <a:pt x="4882" y="4525"/>
                  </a:cubicBezTo>
                  <a:cubicBezTo>
                    <a:pt x="4882" y="3953"/>
                    <a:pt x="5358" y="3477"/>
                    <a:pt x="5930" y="3477"/>
                  </a:cubicBezTo>
                  <a:cubicBezTo>
                    <a:pt x="6097" y="3477"/>
                    <a:pt x="6240" y="3525"/>
                    <a:pt x="6382" y="3596"/>
                  </a:cubicBezTo>
                  <a:lnTo>
                    <a:pt x="6668" y="3310"/>
                  </a:lnTo>
                  <a:cubicBezTo>
                    <a:pt x="6740" y="3239"/>
                    <a:pt x="6829" y="3203"/>
                    <a:pt x="6918" y="3203"/>
                  </a:cubicBezTo>
                  <a:close/>
                  <a:moveTo>
                    <a:pt x="5930" y="923"/>
                  </a:moveTo>
                  <a:cubicBezTo>
                    <a:pt x="6853" y="923"/>
                    <a:pt x="7776" y="1274"/>
                    <a:pt x="8478" y="1977"/>
                  </a:cubicBezTo>
                  <a:cubicBezTo>
                    <a:pt x="9907" y="3382"/>
                    <a:pt x="9907" y="5668"/>
                    <a:pt x="8478" y="7073"/>
                  </a:cubicBezTo>
                  <a:cubicBezTo>
                    <a:pt x="8419" y="7144"/>
                    <a:pt x="8329" y="7180"/>
                    <a:pt x="8240" y="7180"/>
                  </a:cubicBezTo>
                  <a:cubicBezTo>
                    <a:pt x="8151" y="7180"/>
                    <a:pt x="8061" y="7144"/>
                    <a:pt x="8002" y="7073"/>
                  </a:cubicBezTo>
                  <a:lnTo>
                    <a:pt x="7454" y="6549"/>
                  </a:lnTo>
                  <a:cubicBezTo>
                    <a:pt x="7311" y="6406"/>
                    <a:pt x="7311" y="6192"/>
                    <a:pt x="7454" y="6049"/>
                  </a:cubicBezTo>
                  <a:cubicBezTo>
                    <a:pt x="7525" y="5978"/>
                    <a:pt x="7615" y="5942"/>
                    <a:pt x="7704" y="5942"/>
                  </a:cubicBezTo>
                  <a:cubicBezTo>
                    <a:pt x="7793" y="5942"/>
                    <a:pt x="7883" y="5978"/>
                    <a:pt x="7954" y="6049"/>
                  </a:cubicBezTo>
                  <a:lnTo>
                    <a:pt x="8216" y="6335"/>
                  </a:lnTo>
                  <a:cubicBezTo>
                    <a:pt x="8550" y="5906"/>
                    <a:pt x="8764" y="5406"/>
                    <a:pt x="8835" y="4882"/>
                  </a:cubicBezTo>
                  <a:lnTo>
                    <a:pt x="8335" y="4882"/>
                  </a:lnTo>
                  <a:cubicBezTo>
                    <a:pt x="8145" y="4882"/>
                    <a:pt x="7978" y="4739"/>
                    <a:pt x="7978" y="4572"/>
                  </a:cubicBezTo>
                  <a:cubicBezTo>
                    <a:pt x="7954" y="4358"/>
                    <a:pt x="8121" y="4168"/>
                    <a:pt x="8311" y="4168"/>
                  </a:cubicBezTo>
                  <a:lnTo>
                    <a:pt x="8835" y="4168"/>
                  </a:lnTo>
                  <a:cubicBezTo>
                    <a:pt x="8764" y="3644"/>
                    <a:pt x="8550" y="3144"/>
                    <a:pt x="8216" y="2715"/>
                  </a:cubicBezTo>
                  <a:lnTo>
                    <a:pt x="7930" y="3001"/>
                  </a:lnTo>
                  <a:cubicBezTo>
                    <a:pt x="7862" y="3069"/>
                    <a:pt x="7771" y="3105"/>
                    <a:pt x="7682" y="3105"/>
                  </a:cubicBezTo>
                  <a:cubicBezTo>
                    <a:pt x="7586" y="3105"/>
                    <a:pt x="7492" y="3063"/>
                    <a:pt x="7430" y="2977"/>
                  </a:cubicBezTo>
                  <a:cubicBezTo>
                    <a:pt x="7311" y="2834"/>
                    <a:pt x="7335" y="2644"/>
                    <a:pt x="7454" y="2501"/>
                  </a:cubicBezTo>
                  <a:lnTo>
                    <a:pt x="7740" y="2239"/>
                  </a:lnTo>
                  <a:cubicBezTo>
                    <a:pt x="7311" y="1905"/>
                    <a:pt x="6811" y="1691"/>
                    <a:pt x="6287" y="1620"/>
                  </a:cubicBezTo>
                  <a:lnTo>
                    <a:pt x="6287" y="2143"/>
                  </a:lnTo>
                  <a:cubicBezTo>
                    <a:pt x="6287" y="2334"/>
                    <a:pt x="6120" y="2501"/>
                    <a:pt x="5930" y="2501"/>
                  </a:cubicBezTo>
                  <a:cubicBezTo>
                    <a:pt x="5739" y="2477"/>
                    <a:pt x="5573" y="2334"/>
                    <a:pt x="5573" y="2143"/>
                  </a:cubicBezTo>
                  <a:lnTo>
                    <a:pt x="5573" y="1620"/>
                  </a:lnTo>
                  <a:cubicBezTo>
                    <a:pt x="5049" y="1691"/>
                    <a:pt x="4549" y="1905"/>
                    <a:pt x="4120" y="2239"/>
                  </a:cubicBezTo>
                  <a:lnTo>
                    <a:pt x="4406" y="2524"/>
                  </a:lnTo>
                  <a:cubicBezTo>
                    <a:pt x="4549" y="2644"/>
                    <a:pt x="4549" y="2882"/>
                    <a:pt x="4406" y="3001"/>
                  </a:cubicBezTo>
                  <a:cubicBezTo>
                    <a:pt x="4346" y="3072"/>
                    <a:pt x="4257" y="3108"/>
                    <a:pt x="4168" y="3108"/>
                  </a:cubicBezTo>
                  <a:cubicBezTo>
                    <a:pt x="4078" y="3108"/>
                    <a:pt x="3989" y="3072"/>
                    <a:pt x="3930" y="3001"/>
                  </a:cubicBezTo>
                  <a:lnTo>
                    <a:pt x="3644" y="2715"/>
                  </a:lnTo>
                  <a:cubicBezTo>
                    <a:pt x="3310" y="3144"/>
                    <a:pt x="3096" y="3644"/>
                    <a:pt x="3048" y="4168"/>
                  </a:cubicBezTo>
                  <a:lnTo>
                    <a:pt x="3548" y="4168"/>
                  </a:lnTo>
                  <a:cubicBezTo>
                    <a:pt x="3715" y="4168"/>
                    <a:pt x="3882" y="4311"/>
                    <a:pt x="3906" y="4477"/>
                  </a:cubicBezTo>
                  <a:cubicBezTo>
                    <a:pt x="3930" y="4692"/>
                    <a:pt x="3763" y="4882"/>
                    <a:pt x="3548" y="4882"/>
                  </a:cubicBezTo>
                  <a:lnTo>
                    <a:pt x="3048" y="4882"/>
                  </a:lnTo>
                  <a:cubicBezTo>
                    <a:pt x="3096" y="5406"/>
                    <a:pt x="3310" y="5906"/>
                    <a:pt x="3644" y="6335"/>
                  </a:cubicBezTo>
                  <a:lnTo>
                    <a:pt x="3930" y="6049"/>
                  </a:lnTo>
                  <a:cubicBezTo>
                    <a:pt x="3998" y="5980"/>
                    <a:pt x="4089" y="5945"/>
                    <a:pt x="4180" y="5945"/>
                  </a:cubicBezTo>
                  <a:cubicBezTo>
                    <a:pt x="4279" y="5945"/>
                    <a:pt x="4379" y="5986"/>
                    <a:pt x="4453" y="6073"/>
                  </a:cubicBezTo>
                  <a:cubicBezTo>
                    <a:pt x="4549" y="6216"/>
                    <a:pt x="4549" y="6406"/>
                    <a:pt x="4406" y="6549"/>
                  </a:cubicBezTo>
                  <a:lnTo>
                    <a:pt x="3882" y="7073"/>
                  </a:lnTo>
                  <a:cubicBezTo>
                    <a:pt x="3810" y="7144"/>
                    <a:pt x="3721" y="7180"/>
                    <a:pt x="3632" y="7180"/>
                  </a:cubicBezTo>
                  <a:cubicBezTo>
                    <a:pt x="3543" y="7180"/>
                    <a:pt x="3453" y="7144"/>
                    <a:pt x="3382" y="7073"/>
                  </a:cubicBezTo>
                  <a:cubicBezTo>
                    <a:pt x="1977" y="5668"/>
                    <a:pt x="1977" y="3382"/>
                    <a:pt x="3382" y="1977"/>
                  </a:cubicBezTo>
                  <a:cubicBezTo>
                    <a:pt x="4084" y="1274"/>
                    <a:pt x="5007" y="923"/>
                    <a:pt x="5930" y="923"/>
                  </a:cubicBezTo>
                  <a:close/>
                  <a:moveTo>
                    <a:pt x="334" y="0"/>
                  </a:moveTo>
                  <a:cubicBezTo>
                    <a:pt x="143" y="0"/>
                    <a:pt x="0" y="167"/>
                    <a:pt x="0" y="357"/>
                  </a:cubicBezTo>
                  <a:lnTo>
                    <a:pt x="0" y="7787"/>
                  </a:lnTo>
                  <a:cubicBezTo>
                    <a:pt x="0" y="7978"/>
                    <a:pt x="143" y="8121"/>
                    <a:pt x="334" y="8121"/>
                  </a:cubicBezTo>
                  <a:lnTo>
                    <a:pt x="11526" y="8121"/>
                  </a:lnTo>
                  <a:cubicBezTo>
                    <a:pt x="11717" y="8121"/>
                    <a:pt x="11884" y="7978"/>
                    <a:pt x="11884" y="7787"/>
                  </a:cubicBezTo>
                  <a:lnTo>
                    <a:pt x="11884" y="357"/>
                  </a:lnTo>
                  <a:cubicBezTo>
                    <a:pt x="11884" y="167"/>
                    <a:pt x="11717" y="0"/>
                    <a:pt x="1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44"/>
          <p:cNvGrpSpPr/>
          <p:nvPr/>
        </p:nvGrpSpPr>
        <p:grpSpPr>
          <a:xfrm>
            <a:off x="4363552" y="2983978"/>
            <a:ext cx="416874" cy="416036"/>
            <a:chOff x="3988723" y="1936321"/>
            <a:chExt cx="416874" cy="416036"/>
          </a:xfrm>
        </p:grpSpPr>
        <p:sp>
          <p:nvSpPr>
            <p:cNvPr id="413" name="Google Shape;413;p44"/>
            <p:cNvSpPr/>
            <p:nvPr/>
          </p:nvSpPr>
          <p:spPr>
            <a:xfrm>
              <a:off x="4022857" y="2283181"/>
              <a:ext cx="358633" cy="69176"/>
            </a:xfrm>
            <a:custGeom>
              <a:avLst/>
              <a:gdLst/>
              <a:ahLst/>
              <a:cxnLst/>
              <a:rect l="l" t="t" r="r" b="b"/>
              <a:pathLst>
                <a:path w="10265" h="1980" extrusionOk="0">
                  <a:moveTo>
                    <a:pt x="351" y="1"/>
                  </a:moveTo>
                  <a:cubicBezTo>
                    <a:pt x="337" y="1"/>
                    <a:pt x="324" y="1"/>
                    <a:pt x="310" y="3"/>
                  </a:cubicBezTo>
                  <a:cubicBezTo>
                    <a:pt x="143" y="3"/>
                    <a:pt x="0" y="170"/>
                    <a:pt x="0" y="360"/>
                  </a:cubicBezTo>
                  <a:lnTo>
                    <a:pt x="0" y="1622"/>
                  </a:lnTo>
                  <a:cubicBezTo>
                    <a:pt x="0" y="1813"/>
                    <a:pt x="167" y="1979"/>
                    <a:pt x="357" y="1979"/>
                  </a:cubicBezTo>
                  <a:lnTo>
                    <a:pt x="9907" y="1979"/>
                  </a:lnTo>
                  <a:cubicBezTo>
                    <a:pt x="10121" y="1979"/>
                    <a:pt x="10264" y="1813"/>
                    <a:pt x="10264" y="1622"/>
                  </a:cubicBezTo>
                  <a:lnTo>
                    <a:pt x="10264" y="360"/>
                  </a:lnTo>
                  <a:cubicBezTo>
                    <a:pt x="10264" y="170"/>
                    <a:pt x="10145" y="27"/>
                    <a:pt x="9955" y="3"/>
                  </a:cubicBezTo>
                  <a:cubicBezTo>
                    <a:pt x="9941" y="1"/>
                    <a:pt x="9927" y="1"/>
                    <a:pt x="9914" y="1"/>
                  </a:cubicBezTo>
                  <a:cubicBezTo>
                    <a:pt x="9720" y="1"/>
                    <a:pt x="9574" y="158"/>
                    <a:pt x="9574" y="336"/>
                  </a:cubicBezTo>
                  <a:lnTo>
                    <a:pt x="9574" y="1265"/>
                  </a:lnTo>
                  <a:lnTo>
                    <a:pt x="715" y="1265"/>
                  </a:lnTo>
                  <a:lnTo>
                    <a:pt x="715" y="336"/>
                  </a:lnTo>
                  <a:cubicBezTo>
                    <a:pt x="715" y="158"/>
                    <a:pt x="548"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4099405" y="2030338"/>
              <a:ext cx="205537" cy="296235"/>
            </a:xfrm>
            <a:custGeom>
              <a:avLst/>
              <a:gdLst/>
              <a:ahLst/>
              <a:cxnLst/>
              <a:rect l="l" t="t" r="r" b="b"/>
              <a:pathLst>
                <a:path w="5883" h="8479" extrusionOk="0">
                  <a:moveTo>
                    <a:pt x="1953" y="0"/>
                  </a:moveTo>
                  <a:cubicBezTo>
                    <a:pt x="1762" y="0"/>
                    <a:pt x="1596" y="143"/>
                    <a:pt x="1596" y="334"/>
                  </a:cubicBezTo>
                  <a:lnTo>
                    <a:pt x="1596" y="4882"/>
                  </a:lnTo>
                  <a:lnTo>
                    <a:pt x="453" y="4882"/>
                  </a:lnTo>
                  <a:cubicBezTo>
                    <a:pt x="167" y="4882"/>
                    <a:pt x="0" y="5216"/>
                    <a:pt x="167" y="5430"/>
                  </a:cubicBezTo>
                  <a:lnTo>
                    <a:pt x="2667" y="8335"/>
                  </a:lnTo>
                  <a:cubicBezTo>
                    <a:pt x="2727" y="8431"/>
                    <a:pt x="2834" y="8478"/>
                    <a:pt x="2944" y="8478"/>
                  </a:cubicBezTo>
                  <a:cubicBezTo>
                    <a:pt x="3054" y="8478"/>
                    <a:pt x="3168" y="8431"/>
                    <a:pt x="3239" y="8335"/>
                  </a:cubicBezTo>
                  <a:lnTo>
                    <a:pt x="5716" y="5430"/>
                  </a:lnTo>
                  <a:cubicBezTo>
                    <a:pt x="5882" y="5216"/>
                    <a:pt x="5716" y="4882"/>
                    <a:pt x="5430" y="4882"/>
                  </a:cubicBezTo>
                  <a:lnTo>
                    <a:pt x="4287" y="4882"/>
                  </a:lnTo>
                  <a:lnTo>
                    <a:pt x="4287" y="334"/>
                  </a:lnTo>
                  <a:cubicBezTo>
                    <a:pt x="4287" y="143"/>
                    <a:pt x="4120" y="0"/>
                    <a:pt x="3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3988723" y="1936321"/>
              <a:ext cx="416874" cy="241313"/>
            </a:xfrm>
            <a:custGeom>
              <a:avLst/>
              <a:gdLst/>
              <a:ahLst/>
              <a:cxnLst/>
              <a:rect l="l" t="t" r="r" b="b"/>
              <a:pathLst>
                <a:path w="11932" h="6907" extrusionOk="0">
                  <a:moveTo>
                    <a:pt x="5978" y="0"/>
                  </a:moveTo>
                  <a:cubicBezTo>
                    <a:pt x="5669" y="0"/>
                    <a:pt x="5383" y="48"/>
                    <a:pt x="5121" y="167"/>
                  </a:cubicBezTo>
                  <a:cubicBezTo>
                    <a:pt x="4478" y="381"/>
                    <a:pt x="3978" y="881"/>
                    <a:pt x="3716" y="1477"/>
                  </a:cubicBezTo>
                  <a:cubicBezTo>
                    <a:pt x="3502" y="1382"/>
                    <a:pt x="3263" y="1334"/>
                    <a:pt x="3001" y="1334"/>
                  </a:cubicBezTo>
                  <a:cubicBezTo>
                    <a:pt x="2573" y="1334"/>
                    <a:pt x="2192" y="1477"/>
                    <a:pt x="1906" y="1739"/>
                  </a:cubicBezTo>
                  <a:cubicBezTo>
                    <a:pt x="1763" y="1858"/>
                    <a:pt x="1644" y="2025"/>
                    <a:pt x="1549" y="2191"/>
                  </a:cubicBezTo>
                  <a:cubicBezTo>
                    <a:pt x="1406" y="2453"/>
                    <a:pt x="1334" y="2763"/>
                    <a:pt x="1334" y="3096"/>
                  </a:cubicBezTo>
                  <a:cubicBezTo>
                    <a:pt x="644" y="3334"/>
                    <a:pt x="120" y="3953"/>
                    <a:pt x="49" y="4716"/>
                  </a:cubicBezTo>
                  <a:cubicBezTo>
                    <a:pt x="1" y="4930"/>
                    <a:pt x="25" y="5168"/>
                    <a:pt x="72" y="5406"/>
                  </a:cubicBezTo>
                  <a:cubicBezTo>
                    <a:pt x="263" y="6240"/>
                    <a:pt x="1144" y="6906"/>
                    <a:pt x="2001" y="6906"/>
                  </a:cubicBezTo>
                  <a:lnTo>
                    <a:pt x="4073" y="6906"/>
                  </a:lnTo>
                  <a:lnTo>
                    <a:pt x="4073" y="3049"/>
                  </a:lnTo>
                  <a:cubicBezTo>
                    <a:pt x="4073" y="2453"/>
                    <a:pt x="4549" y="2001"/>
                    <a:pt x="5121" y="2001"/>
                  </a:cubicBezTo>
                  <a:lnTo>
                    <a:pt x="7121" y="2001"/>
                  </a:lnTo>
                  <a:cubicBezTo>
                    <a:pt x="7383" y="2001"/>
                    <a:pt x="7645" y="2096"/>
                    <a:pt x="7860" y="2286"/>
                  </a:cubicBezTo>
                  <a:cubicBezTo>
                    <a:pt x="8050" y="2501"/>
                    <a:pt x="8145" y="2763"/>
                    <a:pt x="8145" y="3025"/>
                  </a:cubicBezTo>
                  <a:lnTo>
                    <a:pt x="8145" y="6906"/>
                  </a:lnTo>
                  <a:lnTo>
                    <a:pt x="9979" y="6906"/>
                  </a:lnTo>
                  <a:cubicBezTo>
                    <a:pt x="11051" y="6906"/>
                    <a:pt x="11932" y="6049"/>
                    <a:pt x="11932" y="4954"/>
                  </a:cubicBezTo>
                  <a:cubicBezTo>
                    <a:pt x="11932" y="4882"/>
                    <a:pt x="11932" y="4787"/>
                    <a:pt x="11908" y="4716"/>
                  </a:cubicBezTo>
                  <a:cubicBezTo>
                    <a:pt x="11837" y="3953"/>
                    <a:pt x="11313" y="3334"/>
                    <a:pt x="10622" y="3096"/>
                  </a:cubicBezTo>
                  <a:cubicBezTo>
                    <a:pt x="10646" y="2763"/>
                    <a:pt x="10551" y="2453"/>
                    <a:pt x="10408" y="2191"/>
                  </a:cubicBezTo>
                  <a:cubicBezTo>
                    <a:pt x="10146" y="1667"/>
                    <a:pt x="9598" y="1334"/>
                    <a:pt x="8955" y="1334"/>
                  </a:cubicBezTo>
                  <a:cubicBezTo>
                    <a:pt x="8717" y="1334"/>
                    <a:pt x="8455" y="1382"/>
                    <a:pt x="8241" y="1477"/>
                  </a:cubicBezTo>
                  <a:cubicBezTo>
                    <a:pt x="8145" y="1286"/>
                    <a:pt x="8050" y="1096"/>
                    <a:pt x="7907" y="929"/>
                  </a:cubicBezTo>
                  <a:cubicBezTo>
                    <a:pt x="7455" y="358"/>
                    <a:pt x="6764" y="0"/>
                    <a:pt x="5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4"/>
          <p:cNvGrpSpPr/>
          <p:nvPr/>
        </p:nvGrpSpPr>
        <p:grpSpPr>
          <a:xfrm>
            <a:off x="1899263" y="2984811"/>
            <a:ext cx="401886" cy="414394"/>
            <a:chOff x="3344755" y="1957948"/>
            <a:chExt cx="401886" cy="414394"/>
          </a:xfrm>
        </p:grpSpPr>
        <p:sp>
          <p:nvSpPr>
            <p:cNvPr id="417" name="Google Shape;417;p44"/>
            <p:cNvSpPr/>
            <p:nvPr/>
          </p:nvSpPr>
          <p:spPr>
            <a:xfrm>
              <a:off x="3344755" y="2018599"/>
              <a:ext cx="401886" cy="353742"/>
            </a:xfrm>
            <a:custGeom>
              <a:avLst/>
              <a:gdLst/>
              <a:ahLst/>
              <a:cxnLst/>
              <a:rect l="l" t="t" r="r" b="b"/>
              <a:pathLst>
                <a:path w="11503" h="10125" extrusionOk="0">
                  <a:moveTo>
                    <a:pt x="341" y="1"/>
                  </a:moveTo>
                  <a:cubicBezTo>
                    <a:pt x="146" y="1"/>
                    <a:pt x="0" y="158"/>
                    <a:pt x="0" y="336"/>
                  </a:cubicBezTo>
                  <a:lnTo>
                    <a:pt x="0" y="9791"/>
                  </a:lnTo>
                  <a:cubicBezTo>
                    <a:pt x="0" y="9981"/>
                    <a:pt x="143" y="10124"/>
                    <a:pt x="334" y="10124"/>
                  </a:cubicBezTo>
                  <a:lnTo>
                    <a:pt x="11122" y="10124"/>
                  </a:lnTo>
                  <a:cubicBezTo>
                    <a:pt x="11312" y="10124"/>
                    <a:pt x="11455" y="10005"/>
                    <a:pt x="11479" y="9814"/>
                  </a:cubicBezTo>
                  <a:cubicBezTo>
                    <a:pt x="11503" y="9624"/>
                    <a:pt x="11336" y="9433"/>
                    <a:pt x="11122" y="9433"/>
                  </a:cubicBezTo>
                  <a:lnTo>
                    <a:pt x="10812" y="9433"/>
                  </a:lnTo>
                  <a:lnTo>
                    <a:pt x="10812" y="1956"/>
                  </a:lnTo>
                  <a:cubicBezTo>
                    <a:pt x="10812" y="1837"/>
                    <a:pt x="10693" y="1741"/>
                    <a:pt x="10574" y="1741"/>
                  </a:cubicBezTo>
                  <a:lnTo>
                    <a:pt x="9931" y="1741"/>
                  </a:lnTo>
                  <a:cubicBezTo>
                    <a:pt x="9812" y="1741"/>
                    <a:pt x="9717" y="1837"/>
                    <a:pt x="9717" y="1956"/>
                  </a:cubicBezTo>
                  <a:lnTo>
                    <a:pt x="9717" y="9433"/>
                  </a:lnTo>
                  <a:lnTo>
                    <a:pt x="8979" y="9433"/>
                  </a:lnTo>
                  <a:lnTo>
                    <a:pt x="8979" y="4766"/>
                  </a:lnTo>
                  <a:cubicBezTo>
                    <a:pt x="8979" y="4647"/>
                    <a:pt x="8883" y="4551"/>
                    <a:pt x="8764" y="4551"/>
                  </a:cubicBezTo>
                  <a:lnTo>
                    <a:pt x="8121" y="4551"/>
                  </a:lnTo>
                  <a:cubicBezTo>
                    <a:pt x="8002" y="4551"/>
                    <a:pt x="7907" y="4647"/>
                    <a:pt x="7907" y="4766"/>
                  </a:cubicBezTo>
                  <a:lnTo>
                    <a:pt x="7907" y="9433"/>
                  </a:lnTo>
                  <a:lnTo>
                    <a:pt x="7192" y="9433"/>
                  </a:lnTo>
                  <a:lnTo>
                    <a:pt x="7192" y="6719"/>
                  </a:lnTo>
                  <a:cubicBezTo>
                    <a:pt x="7192" y="6600"/>
                    <a:pt x="7097" y="6480"/>
                    <a:pt x="6978" y="6480"/>
                  </a:cubicBezTo>
                  <a:lnTo>
                    <a:pt x="6335" y="6480"/>
                  </a:lnTo>
                  <a:cubicBezTo>
                    <a:pt x="6216" y="6480"/>
                    <a:pt x="6097" y="6600"/>
                    <a:pt x="6097" y="6719"/>
                  </a:cubicBezTo>
                  <a:lnTo>
                    <a:pt x="6097" y="9433"/>
                  </a:lnTo>
                  <a:lnTo>
                    <a:pt x="5383" y="9433"/>
                  </a:lnTo>
                  <a:lnTo>
                    <a:pt x="5383" y="4742"/>
                  </a:lnTo>
                  <a:cubicBezTo>
                    <a:pt x="5383" y="4623"/>
                    <a:pt x="5287" y="4528"/>
                    <a:pt x="5144" y="4528"/>
                  </a:cubicBezTo>
                  <a:lnTo>
                    <a:pt x="4525" y="4528"/>
                  </a:lnTo>
                  <a:cubicBezTo>
                    <a:pt x="4406" y="4528"/>
                    <a:pt x="4287" y="4623"/>
                    <a:pt x="4287" y="4742"/>
                  </a:cubicBezTo>
                  <a:lnTo>
                    <a:pt x="4287" y="9433"/>
                  </a:lnTo>
                  <a:lnTo>
                    <a:pt x="3596" y="9410"/>
                  </a:lnTo>
                  <a:lnTo>
                    <a:pt x="3596" y="6719"/>
                  </a:lnTo>
                  <a:cubicBezTo>
                    <a:pt x="3596" y="6600"/>
                    <a:pt x="3501" y="6480"/>
                    <a:pt x="3358" y="6480"/>
                  </a:cubicBezTo>
                  <a:lnTo>
                    <a:pt x="2739" y="6480"/>
                  </a:lnTo>
                  <a:cubicBezTo>
                    <a:pt x="2620" y="6480"/>
                    <a:pt x="2501" y="6600"/>
                    <a:pt x="2501" y="6719"/>
                  </a:cubicBezTo>
                  <a:lnTo>
                    <a:pt x="2501" y="9410"/>
                  </a:lnTo>
                  <a:lnTo>
                    <a:pt x="1787" y="9410"/>
                  </a:lnTo>
                  <a:lnTo>
                    <a:pt x="1787" y="8481"/>
                  </a:lnTo>
                  <a:cubicBezTo>
                    <a:pt x="1787" y="8362"/>
                    <a:pt x="1691" y="8267"/>
                    <a:pt x="1548" y="8267"/>
                  </a:cubicBezTo>
                  <a:lnTo>
                    <a:pt x="691" y="8267"/>
                  </a:lnTo>
                  <a:lnTo>
                    <a:pt x="691" y="360"/>
                  </a:lnTo>
                  <a:cubicBezTo>
                    <a:pt x="691" y="170"/>
                    <a:pt x="572" y="3"/>
                    <a:pt x="381" y="3"/>
                  </a:cubicBezTo>
                  <a:cubicBezTo>
                    <a:pt x="368" y="1"/>
                    <a:pt x="354"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3392165" y="1957948"/>
              <a:ext cx="325373" cy="181396"/>
            </a:xfrm>
            <a:custGeom>
              <a:avLst/>
              <a:gdLst/>
              <a:ahLst/>
              <a:cxnLst/>
              <a:rect l="l" t="t" r="r" b="b"/>
              <a:pathLst>
                <a:path w="9313" h="5192" extrusionOk="0">
                  <a:moveTo>
                    <a:pt x="7717" y="0"/>
                  </a:moveTo>
                  <a:cubicBezTo>
                    <a:pt x="7669" y="0"/>
                    <a:pt x="7622" y="0"/>
                    <a:pt x="7598" y="48"/>
                  </a:cubicBezTo>
                  <a:cubicBezTo>
                    <a:pt x="7336" y="334"/>
                    <a:pt x="7526" y="691"/>
                    <a:pt x="7812" y="691"/>
                  </a:cubicBezTo>
                  <a:lnTo>
                    <a:pt x="8122" y="691"/>
                  </a:lnTo>
                  <a:lnTo>
                    <a:pt x="4954" y="3858"/>
                  </a:lnTo>
                  <a:lnTo>
                    <a:pt x="2930" y="2239"/>
                  </a:lnTo>
                  <a:cubicBezTo>
                    <a:pt x="2866" y="2185"/>
                    <a:pt x="2792" y="2161"/>
                    <a:pt x="2717" y="2161"/>
                  </a:cubicBezTo>
                  <a:cubicBezTo>
                    <a:pt x="2625" y="2161"/>
                    <a:pt x="2532" y="2197"/>
                    <a:pt x="2454" y="2263"/>
                  </a:cubicBezTo>
                  <a:lnTo>
                    <a:pt x="49" y="4668"/>
                  </a:lnTo>
                  <a:cubicBezTo>
                    <a:pt x="25" y="4716"/>
                    <a:pt x="1" y="4740"/>
                    <a:pt x="1" y="4787"/>
                  </a:cubicBezTo>
                  <a:cubicBezTo>
                    <a:pt x="17" y="5059"/>
                    <a:pt x="194" y="5191"/>
                    <a:pt x="373" y="5191"/>
                  </a:cubicBezTo>
                  <a:cubicBezTo>
                    <a:pt x="461" y="5191"/>
                    <a:pt x="550" y="5159"/>
                    <a:pt x="620" y="5097"/>
                  </a:cubicBezTo>
                  <a:lnTo>
                    <a:pt x="2740" y="2977"/>
                  </a:lnTo>
                  <a:lnTo>
                    <a:pt x="4764" y="4597"/>
                  </a:lnTo>
                  <a:cubicBezTo>
                    <a:pt x="4828" y="4639"/>
                    <a:pt x="4902" y="4663"/>
                    <a:pt x="4977" y="4663"/>
                  </a:cubicBezTo>
                  <a:cubicBezTo>
                    <a:pt x="5068" y="4663"/>
                    <a:pt x="5161" y="4628"/>
                    <a:pt x="5240" y="4549"/>
                  </a:cubicBezTo>
                  <a:lnTo>
                    <a:pt x="8622" y="1167"/>
                  </a:lnTo>
                  <a:lnTo>
                    <a:pt x="8622" y="1572"/>
                  </a:lnTo>
                  <a:cubicBezTo>
                    <a:pt x="8622" y="1620"/>
                    <a:pt x="8622" y="1667"/>
                    <a:pt x="8669" y="1691"/>
                  </a:cubicBezTo>
                  <a:cubicBezTo>
                    <a:pt x="8765" y="1787"/>
                    <a:pt x="8868" y="1826"/>
                    <a:pt x="8963" y="1826"/>
                  </a:cubicBezTo>
                  <a:cubicBezTo>
                    <a:pt x="9154" y="1826"/>
                    <a:pt x="9312" y="1667"/>
                    <a:pt x="9312" y="1477"/>
                  </a:cubicBezTo>
                  <a:lnTo>
                    <a:pt x="9312" y="143"/>
                  </a:lnTo>
                  <a:cubicBezTo>
                    <a:pt x="9312" y="72"/>
                    <a:pt x="9241" y="0"/>
                    <a:pt x="9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44"/>
          <p:cNvGrpSpPr/>
          <p:nvPr/>
        </p:nvGrpSpPr>
        <p:grpSpPr>
          <a:xfrm>
            <a:off x="6832304" y="1330403"/>
            <a:ext cx="415197" cy="416036"/>
            <a:chOff x="2637550" y="1936321"/>
            <a:chExt cx="415197" cy="416036"/>
          </a:xfrm>
        </p:grpSpPr>
        <p:sp>
          <p:nvSpPr>
            <p:cNvPr id="420" name="Google Shape;420;p44"/>
            <p:cNvSpPr/>
            <p:nvPr/>
          </p:nvSpPr>
          <p:spPr>
            <a:xfrm>
              <a:off x="2637550" y="1936321"/>
              <a:ext cx="123155" cy="24980"/>
            </a:xfrm>
            <a:custGeom>
              <a:avLst/>
              <a:gdLst/>
              <a:ahLst/>
              <a:cxnLst/>
              <a:rect l="l" t="t" r="r" b="b"/>
              <a:pathLst>
                <a:path w="3525" h="715" extrusionOk="0">
                  <a:moveTo>
                    <a:pt x="357" y="0"/>
                  </a:moveTo>
                  <a:cubicBezTo>
                    <a:pt x="167" y="0"/>
                    <a:pt x="0" y="167"/>
                    <a:pt x="0" y="358"/>
                  </a:cubicBezTo>
                  <a:lnTo>
                    <a:pt x="0" y="715"/>
                  </a:lnTo>
                  <a:lnTo>
                    <a:pt x="3525" y="715"/>
                  </a:lnTo>
                  <a:cubicBezTo>
                    <a:pt x="3191" y="262"/>
                    <a:pt x="3310" y="405"/>
                    <a:pt x="3120" y="143"/>
                  </a:cubicBezTo>
                  <a:cubicBezTo>
                    <a:pt x="3048" y="72"/>
                    <a:pt x="2953" y="0"/>
                    <a:pt x="2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2825584" y="2155973"/>
              <a:ext cx="122316" cy="24142"/>
            </a:xfrm>
            <a:custGeom>
              <a:avLst/>
              <a:gdLst/>
              <a:ahLst/>
              <a:cxnLst/>
              <a:rect l="l" t="t" r="r" b="b"/>
              <a:pathLst>
                <a:path w="3501" h="691" extrusionOk="0">
                  <a:moveTo>
                    <a:pt x="334" y="0"/>
                  </a:moveTo>
                  <a:cubicBezTo>
                    <a:pt x="143" y="0"/>
                    <a:pt x="0" y="143"/>
                    <a:pt x="0" y="334"/>
                  </a:cubicBezTo>
                  <a:lnTo>
                    <a:pt x="0" y="691"/>
                  </a:lnTo>
                  <a:lnTo>
                    <a:pt x="3501" y="691"/>
                  </a:lnTo>
                  <a:cubicBezTo>
                    <a:pt x="3191" y="238"/>
                    <a:pt x="3287" y="381"/>
                    <a:pt x="3096" y="143"/>
                  </a:cubicBezTo>
                  <a:cubicBezTo>
                    <a:pt x="3025" y="48"/>
                    <a:pt x="2929"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2637550" y="1985408"/>
              <a:ext cx="415197" cy="366949"/>
            </a:xfrm>
            <a:custGeom>
              <a:avLst/>
              <a:gdLst/>
              <a:ahLst/>
              <a:cxnLst/>
              <a:rect l="l" t="t" r="r" b="b"/>
              <a:pathLst>
                <a:path w="11884" h="10503" extrusionOk="0">
                  <a:moveTo>
                    <a:pt x="2572" y="1763"/>
                  </a:moveTo>
                  <a:cubicBezTo>
                    <a:pt x="2763" y="1763"/>
                    <a:pt x="2929" y="1906"/>
                    <a:pt x="2929" y="2096"/>
                  </a:cubicBezTo>
                  <a:cubicBezTo>
                    <a:pt x="2929" y="2287"/>
                    <a:pt x="2763" y="2453"/>
                    <a:pt x="2572" y="2453"/>
                  </a:cubicBezTo>
                  <a:cubicBezTo>
                    <a:pt x="2382" y="2453"/>
                    <a:pt x="2215" y="2287"/>
                    <a:pt x="2215" y="2096"/>
                  </a:cubicBezTo>
                  <a:cubicBezTo>
                    <a:pt x="2215" y="1906"/>
                    <a:pt x="2382" y="1763"/>
                    <a:pt x="2572" y="1763"/>
                  </a:cubicBezTo>
                  <a:close/>
                  <a:moveTo>
                    <a:pt x="3953" y="1763"/>
                  </a:moveTo>
                  <a:cubicBezTo>
                    <a:pt x="4168" y="1763"/>
                    <a:pt x="4311" y="1906"/>
                    <a:pt x="4311" y="2096"/>
                  </a:cubicBezTo>
                  <a:cubicBezTo>
                    <a:pt x="4311" y="2287"/>
                    <a:pt x="4168" y="2453"/>
                    <a:pt x="3953" y="2453"/>
                  </a:cubicBezTo>
                  <a:cubicBezTo>
                    <a:pt x="3763" y="2453"/>
                    <a:pt x="3620" y="2287"/>
                    <a:pt x="3620" y="2096"/>
                  </a:cubicBezTo>
                  <a:cubicBezTo>
                    <a:pt x="3620" y="1906"/>
                    <a:pt x="3763" y="1763"/>
                    <a:pt x="3953" y="1763"/>
                  </a:cubicBezTo>
                  <a:close/>
                  <a:moveTo>
                    <a:pt x="10359" y="2453"/>
                  </a:moveTo>
                  <a:lnTo>
                    <a:pt x="10359" y="6264"/>
                  </a:lnTo>
                  <a:lnTo>
                    <a:pt x="5382" y="6264"/>
                  </a:lnTo>
                  <a:lnTo>
                    <a:pt x="5382" y="8026"/>
                  </a:lnTo>
                  <a:lnTo>
                    <a:pt x="2929" y="8026"/>
                  </a:lnTo>
                  <a:lnTo>
                    <a:pt x="2929" y="4215"/>
                  </a:lnTo>
                  <a:lnTo>
                    <a:pt x="6192" y="4215"/>
                  </a:lnTo>
                  <a:cubicBezTo>
                    <a:pt x="6382" y="4215"/>
                    <a:pt x="6525" y="4073"/>
                    <a:pt x="6525" y="3882"/>
                  </a:cubicBezTo>
                  <a:lnTo>
                    <a:pt x="6525" y="2453"/>
                  </a:lnTo>
                  <a:close/>
                  <a:moveTo>
                    <a:pt x="7930" y="8026"/>
                  </a:moveTo>
                  <a:cubicBezTo>
                    <a:pt x="8121" y="8026"/>
                    <a:pt x="8288" y="8169"/>
                    <a:pt x="8288" y="8359"/>
                  </a:cubicBezTo>
                  <a:cubicBezTo>
                    <a:pt x="8288" y="8574"/>
                    <a:pt x="8121" y="8716"/>
                    <a:pt x="7930" y="8716"/>
                  </a:cubicBezTo>
                  <a:cubicBezTo>
                    <a:pt x="7740" y="8716"/>
                    <a:pt x="7573" y="8574"/>
                    <a:pt x="7573" y="8359"/>
                  </a:cubicBezTo>
                  <a:cubicBezTo>
                    <a:pt x="7573" y="8169"/>
                    <a:pt x="7740" y="8026"/>
                    <a:pt x="7930" y="8026"/>
                  </a:cubicBezTo>
                  <a:close/>
                  <a:moveTo>
                    <a:pt x="9335" y="8026"/>
                  </a:moveTo>
                  <a:cubicBezTo>
                    <a:pt x="9526" y="8026"/>
                    <a:pt x="9669" y="8169"/>
                    <a:pt x="9669" y="8359"/>
                  </a:cubicBezTo>
                  <a:cubicBezTo>
                    <a:pt x="9669" y="8574"/>
                    <a:pt x="9526" y="8716"/>
                    <a:pt x="9335" y="8716"/>
                  </a:cubicBezTo>
                  <a:cubicBezTo>
                    <a:pt x="9121" y="8716"/>
                    <a:pt x="8978" y="8574"/>
                    <a:pt x="8978" y="8359"/>
                  </a:cubicBezTo>
                  <a:cubicBezTo>
                    <a:pt x="8978" y="8169"/>
                    <a:pt x="9121" y="8026"/>
                    <a:pt x="9335" y="8026"/>
                  </a:cubicBezTo>
                  <a:close/>
                  <a:moveTo>
                    <a:pt x="0" y="0"/>
                  </a:moveTo>
                  <a:lnTo>
                    <a:pt x="0" y="3882"/>
                  </a:lnTo>
                  <a:cubicBezTo>
                    <a:pt x="0" y="4073"/>
                    <a:pt x="167" y="4215"/>
                    <a:pt x="357" y="4215"/>
                  </a:cubicBezTo>
                  <a:lnTo>
                    <a:pt x="2215" y="4215"/>
                  </a:lnTo>
                  <a:lnTo>
                    <a:pt x="2215" y="8383"/>
                  </a:lnTo>
                  <a:cubicBezTo>
                    <a:pt x="2215" y="8574"/>
                    <a:pt x="2358" y="8716"/>
                    <a:pt x="2572" y="8716"/>
                  </a:cubicBezTo>
                  <a:lnTo>
                    <a:pt x="5358" y="8716"/>
                  </a:lnTo>
                  <a:lnTo>
                    <a:pt x="5358" y="10145"/>
                  </a:lnTo>
                  <a:cubicBezTo>
                    <a:pt x="5358" y="10336"/>
                    <a:pt x="5525" y="10502"/>
                    <a:pt x="5716" y="10502"/>
                  </a:cubicBezTo>
                  <a:lnTo>
                    <a:pt x="11550" y="10502"/>
                  </a:lnTo>
                  <a:cubicBezTo>
                    <a:pt x="11741" y="10502"/>
                    <a:pt x="11884" y="10336"/>
                    <a:pt x="11884" y="10145"/>
                  </a:cubicBezTo>
                  <a:lnTo>
                    <a:pt x="11884" y="6621"/>
                  </a:lnTo>
                  <a:cubicBezTo>
                    <a:pt x="11884" y="6430"/>
                    <a:pt x="11741" y="6264"/>
                    <a:pt x="11550" y="6264"/>
                  </a:cubicBezTo>
                  <a:lnTo>
                    <a:pt x="11050" y="6264"/>
                  </a:lnTo>
                  <a:lnTo>
                    <a:pt x="11050" y="2120"/>
                  </a:lnTo>
                  <a:cubicBezTo>
                    <a:pt x="11050" y="1929"/>
                    <a:pt x="10907" y="1763"/>
                    <a:pt x="10717" y="1763"/>
                  </a:cubicBezTo>
                  <a:lnTo>
                    <a:pt x="6525" y="1763"/>
                  </a:lnTo>
                  <a:lnTo>
                    <a:pt x="6525" y="358"/>
                  </a:lnTo>
                  <a:cubicBezTo>
                    <a:pt x="6525" y="143"/>
                    <a:pt x="6382" y="0"/>
                    <a:pt x="6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4"/>
          <p:cNvGrpSpPr/>
          <p:nvPr/>
        </p:nvGrpSpPr>
        <p:grpSpPr>
          <a:xfrm>
            <a:off x="4362027" y="1330834"/>
            <a:ext cx="416036" cy="415197"/>
            <a:chOff x="1971921" y="1937160"/>
            <a:chExt cx="416036" cy="415197"/>
          </a:xfrm>
        </p:grpSpPr>
        <p:sp>
          <p:nvSpPr>
            <p:cNvPr id="424" name="Google Shape;424;p44"/>
            <p:cNvSpPr/>
            <p:nvPr/>
          </p:nvSpPr>
          <p:spPr>
            <a:xfrm>
              <a:off x="2236502" y="1985408"/>
              <a:ext cx="68268" cy="24142"/>
            </a:xfrm>
            <a:custGeom>
              <a:avLst/>
              <a:gdLst/>
              <a:ahLst/>
              <a:cxnLst/>
              <a:rect l="l" t="t" r="r" b="b"/>
              <a:pathLst>
                <a:path w="1954" h="691" extrusionOk="0">
                  <a:moveTo>
                    <a:pt x="382" y="0"/>
                  </a:moveTo>
                  <a:cubicBezTo>
                    <a:pt x="191" y="0"/>
                    <a:pt x="48" y="143"/>
                    <a:pt x="24" y="310"/>
                  </a:cubicBezTo>
                  <a:cubicBezTo>
                    <a:pt x="1" y="524"/>
                    <a:pt x="167" y="691"/>
                    <a:pt x="382" y="691"/>
                  </a:cubicBezTo>
                  <a:lnTo>
                    <a:pt x="1572" y="691"/>
                  </a:lnTo>
                  <a:cubicBezTo>
                    <a:pt x="1787" y="691"/>
                    <a:pt x="1953" y="524"/>
                    <a:pt x="1930" y="310"/>
                  </a:cubicBezTo>
                  <a:cubicBezTo>
                    <a:pt x="1906" y="143"/>
                    <a:pt x="1739" y="0"/>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2319724" y="2149300"/>
              <a:ext cx="68233" cy="24177"/>
            </a:xfrm>
            <a:custGeom>
              <a:avLst/>
              <a:gdLst/>
              <a:ahLst/>
              <a:cxnLst/>
              <a:rect l="l" t="t" r="r" b="b"/>
              <a:pathLst>
                <a:path w="1953" h="692" extrusionOk="0">
                  <a:moveTo>
                    <a:pt x="381" y="1"/>
                  </a:moveTo>
                  <a:cubicBezTo>
                    <a:pt x="214" y="1"/>
                    <a:pt x="48" y="120"/>
                    <a:pt x="24" y="310"/>
                  </a:cubicBezTo>
                  <a:cubicBezTo>
                    <a:pt x="0" y="525"/>
                    <a:pt x="167" y="691"/>
                    <a:pt x="381" y="691"/>
                  </a:cubicBezTo>
                  <a:lnTo>
                    <a:pt x="1572" y="691"/>
                  </a:lnTo>
                  <a:cubicBezTo>
                    <a:pt x="1762" y="691"/>
                    <a:pt x="1905" y="572"/>
                    <a:pt x="1929" y="382"/>
                  </a:cubicBezTo>
                  <a:cubicBezTo>
                    <a:pt x="1953" y="167"/>
                    <a:pt x="1786" y="1"/>
                    <a:pt x="1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2254810" y="2279093"/>
              <a:ext cx="68268" cy="24177"/>
            </a:xfrm>
            <a:custGeom>
              <a:avLst/>
              <a:gdLst/>
              <a:ahLst/>
              <a:cxnLst/>
              <a:rect l="l" t="t" r="r" b="b"/>
              <a:pathLst>
                <a:path w="1954" h="692" extrusionOk="0">
                  <a:moveTo>
                    <a:pt x="382" y="1"/>
                  </a:moveTo>
                  <a:cubicBezTo>
                    <a:pt x="191" y="1"/>
                    <a:pt x="48" y="120"/>
                    <a:pt x="24" y="310"/>
                  </a:cubicBezTo>
                  <a:cubicBezTo>
                    <a:pt x="0" y="525"/>
                    <a:pt x="167" y="691"/>
                    <a:pt x="358" y="691"/>
                  </a:cubicBezTo>
                  <a:lnTo>
                    <a:pt x="1572" y="691"/>
                  </a:lnTo>
                  <a:cubicBezTo>
                    <a:pt x="1739" y="691"/>
                    <a:pt x="1906" y="572"/>
                    <a:pt x="1929" y="382"/>
                  </a:cubicBezTo>
                  <a:cubicBezTo>
                    <a:pt x="1953" y="168"/>
                    <a:pt x="1787"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a:off x="2141647" y="2174281"/>
              <a:ext cx="181430" cy="178076"/>
            </a:xfrm>
            <a:custGeom>
              <a:avLst/>
              <a:gdLst/>
              <a:ahLst/>
              <a:cxnLst/>
              <a:rect l="l" t="t" r="r" b="b"/>
              <a:pathLst>
                <a:path w="5193" h="5097" extrusionOk="0">
                  <a:moveTo>
                    <a:pt x="1" y="0"/>
                  </a:moveTo>
                  <a:lnTo>
                    <a:pt x="1" y="3644"/>
                  </a:lnTo>
                  <a:cubicBezTo>
                    <a:pt x="215" y="3620"/>
                    <a:pt x="406" y="3596"/>
                    <a:pt x="596" y="3549"/>
                  </a:cubicBezTo>
                  <a:lnTo>
                    <a:pt x="2025" y="4977"/>
                  </a:lnTo>
                  <a:cubicBezTo>
                    <a:pt x="2096" y="5049"/>
                    <a:pt x="2192" y="5096"/>
                    <a:pt x="2287" y="5096"/>
                  </a:cubicBezTo>
                  <a:lnTo>
                    <a:pt x="4811" y="5096"/>
                  </a:lnTo>
                  <a:cubicBezTo>
                    <a:pt x="4978" y="5096"/>
                    <a:pt x="5145" y="4954"/>
                    <a:pt x="5168" y="4763"/>
                  </a:cubicBezTo>
                  <a:cubicBezTo>
                    <a:pt x="5192" y="4573"/>
                    <a:pt x="5026" y="4382"/>
                    <a:pt x="4811" y="4382"/>
                  </a:cubicBezTo>
                  <a:lnTo>
                    <a:pt x="2430" y="4382"/>
                  </a:lnTo>
                  <a:lnTo>
                    <a:pt x="1358" y="3310"/>
                  </a:lnTo>
                  <a:cubicBezTo>
                    <a:pt x="1811" y="3144"/>
                    <a:pt x="2215" y="2882"/>
                    <a:pt x="2573" y="257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2026842" y="1987050"/>
              <a:ext cx="90733" cy="128186"/>
            </a:xfrm>
            <a:custGeom>
              <a:avLst/>
              <a:gdLst/>
              <a:ahLst/>
              <a:cxnLst/>
              <a:rect l="l" t="t" r="r" b="b"/>
              <a:pathLst>
                <a:path w="2597" h="3669" extrusionOk="0">
                  <a:moveTo>
                    <a:pt x="2596" y="1"/>
                  </a:moveTo>
                  <a:cubicBezTo>
                    <a:pt x="1596" y="72"/>
                    <a:pt x="715" y="477"/>
                    <a:pt x="0" y="1073"/>
                  </a:cubicBezTo>
                  <a:lnTo>
                    <a:pt x="2596" y="3668"/>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1971921" y="2041972"/>
              <a:ext cx="145654" cy="258782"/>
            </a:xfrm>
            <a:custGeom>
              <a:avLst/>
              <a:gdLst/>
              <a:ahLst/>
              <a:cxnLst/>
              <a:rect l="l" t="t" r="r" b="b"/>
              <a:pathLst>
                <a:path w="4169" h="7407" extrusionOk="0">
                  <a:moveTo>
                    <a:pt x="1096" y="1"/>
                  </a:moveTo>
                  <a:cubicBezTo>
                    <a:pt x="405" y="787"/>
                    <a:pt x="1" y="1811"/>
                    <a:pt x="1" y="2930"/>
                  </a:cubicBezTo>
                  <a:cubicBezTo>
                    <a:pt x="1" y="5288"/>
                    <a:pt x="1834" y="7240"/>
                    <a:pt x="4168" y="7407"/>
                  </a:cubicBezTo>
                  <a:lnTo>
                    <a:pt x="4168" y="3073"/>
                  </a:ln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2141647" y="1937160"/>
              <a:ext cx="163123" cy="178076"/>
            </a:xfrm>
            <a:custGeom>
              <a:avLst/>
              <a:gdLst/>
              <a:ahLst/>
              <a:cxnLst/>
              <a:rect l="l" t="t" r="r" b="b"/>
              <a:pathLst>
                <a:path w="4669" h="5097" extrusionOk="0">
                  <a:moveTo>
                    <a:pt x="2168" y="0"/>
                  </a:moveTo>
                  <a:cubicBezTo>
                    <a:pt x="2073" y="0"/>
                    <a:pt x="1977" y="24"/>
                    <a:pt x="1930" y="95"/>
                  </a:cubicBezTo>
                  <a:lnTo>
                    <a:pt x="501" y="1524"/>
                  </a:lnTo>
                  <a:cubicBezTo>
                    <a:pt x="334" y="1477"/>
                    <a:pt x="167" y="1453"/>
                    <a:pt x="1" y="1453"/>
                  </a:cubicBezTo>
                  <a:lnTo>
                    <a:pt x="1" y="5096"/>
                  </a:lnTo>
                  <a:lnTo>
                    <a:pt x="2573" y="2524"/>
                  </a:lnTo>
                  <a:cubicBezTo>
                    <a:pt x="2192" y="2191"/>
                    <a:pt x="1739" y="1929"/>
                    <a:pt x="1263" y="1739"/>
                  </a:cubicBezTo>
                  <a:lnTo>
                    <a:pt x="2311" y="691"/>
                  </a:lnTo>
                  <a:lnTo>
                    <a:pt x="4287" y="691"/>
                  </a:lnTo>
                  <a:cubicBezTo>
                    <a:pt x="4454" y="691"/>
                    <a:pt x="4621" y="548"/>
                    <a:pt x="4645" y="381"/>
                  </a:cubicBezTo>
                  <a:cubicBezTo>
                    <a:pt x="4668" y="167"/>
                    <a:pt x="4502" y="0"/>
                    <a:pt x="4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2146643" y="2041972"/>
              <a:ext cx="241313" cy="203895"/>
            </a:xfrm>
            <a:custGeom>
              <a:avLst/>
              <a:gdLst/>
              <a:ahLst/>
              <a:cxnLst/>
              <a:rect l="l" t="t" r="r" b="b"/>
              <a:pathLst>
                <a:path w="6907" h="5836" extrusionOk="0">
                  <a:moveTo>
                    <a:pt x="2930" y="1"/>
                  </a:moveTo>
                  <a:lnTo>
                    <a:pt x="1" y="2930"/>
                  </a:lnTo>
                  <a:lnTo>
                    <a:pt x="2930" y="5835"/>
                  </a:lnTo>
                  <a:cubicBezTo>
                    <a:pt x="3501" y="5168"/>
                    <a:pt x="3882" y="4311"/>
                    <a:pt x="3978" y="3359"/>
                  </a:cubicBezTo>
                  <a:lnTo>
                    <a:pt x="4978" y="2382"/>
                  </a:lnTo>
                  <a:lnTo>
                    <a:pt x="6526" y="2382"/>
                  </a:lnTo>
                  <a:cubicBezTo>
                    <a:pt x="6716" y="2382"/>
                    <a:pt x="6883" y="2239"/>
                    <a:pt x="6883" y="2073"/>
                  </a:cubicBezTo>
                  <a:cubicBezTo>
                    <a:pt x="6907" y="1858"/>
                    <a:pt x="6740" y="1668"/>
                    <a:pt x="6550" y="1668"/>
                  </a:cubicBezTo>
                  <a:lnTo>
                    <a:pt x="4835" y="1668"/>
                  </a:lnTo>
                  <a:cubicBezTo>
                    <a:pt x="4740" y="1668"/>
                    <a:pt x="4644" y="1715"/>
                    <a:pt x="4597" y="1787"/>
                  </a:cubicBezTo>
                  <a:lnTo>
                    <a:pt x="3978" y="2382"/>
                  </a:lnTo>
                  <a:cubicBezTo>
                    <a:pt x="3882" y="1477"/>
                    <a:pt x="3501" y="644"/>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4"/>
          <p:cNvGrpSpPr/>
          <p:nvPr/>
        </p:nvGrpSpPr>
        <p:grpSpPr>
          <a:xfrm>
            <a:off x="1892592" y="1330834"/>
            <a:ext cx="415197" cy="415197"/>
            <a:chOff x="1233936" y="1937160"/>
            <a:chExt cx="415197" cy="415197"/>
          </a:xfrm>
        </p:grpSpPr>
        <p:sp>
          <p:nvSpPr>
            <p:cNvPr id="433" name="Google Shape;433;p44"/>
            <p:cNvSpPr/>
            <p:nvPr/>
          </p:nvSpPr>
          <p:spPr>
            <a:xfrm>
              <a:off x="1288019" y="2266620"/>
              <a:ext cx="24980" cy="24177"/>
            </a:xfrm>
            <a:custGeom>
              <a:avLst/>
              <a:gdLst/>
              <a:ahLst/>
              <a:cxnLst/>
              <a:rect l="l" t="t" r="r" b="b"/>
              <a:pathLst>
                <a:path w="715" h="692" extrusionOk="0">
                  <a:moveTo>
                    <a:pt x="357" y="1"/>
                  </a:moveTo>
                  <a:cubicBezTo>
                    <a:pt x="167" y="1"/>
                    <a:pt x="0" y="143"/>
                    <a:pt x="0" y="334"/>
                  </a:cubicBezTo>
                  <a:cubicBezTo>
                    <a:pt x="0" y="525"/>
                    <a:pt x="167" y="691"/>
                    <a:pt x="357" y="691"/>
                  </a:cubicBezTo>
                  <a:cubicBezTo>
                    <a:pt x="548" y="691"/>
                    <a:pt x="714" y="525"/>
                    <a:pt x="714" y="334"/>
                  </a:cubicBezTo>
                  <a:cubicBezTo>
                    <a:pt x="714" y="143"/>
                    <a:pt x="548"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1288019" y="2118520"/>
              <a:ext cx="24980" cy="25015"/>
            </a:xfrm>
            <a:custGeom>
              <a:avLst/>
              <a:gdLst/>
              <a:ahLst/>
              <a:cxnLst/>
              <a:rect l="l" t="t" r="r" b="b"/>
              <a:pathLst>
                <a:path w="715" h="716" extrusionOk="0">
                  <a:moveTo>
                    <a:pt x="357" y="1"/>
                  </a:moveTo>
                  <a:cubicBezTo>
                    <a:pt x="167" y="1"/>
                    <a:pt x="0" y="167"/>
                    <a:pt x="0" y="358"/>
                  </a:cubicBezTo>
                  <a:cubicBezTo>
                    <a:pt x="0" y="548"/>
                    <a:pt x="167" y="715"/>
                    <a:pt x="357" y="715"/>
                  </a:cubicBezTo>
                  <a:cubicBezTo>
                    <a:pt x="548" y="715"/>
                    <a:pt x="714" y="548"/>
                    <a:pt x="714" y="358"/>
                  </a:cubicBezTo>
                  <a:cubicBezTo>
                    <a:pt x="714" y="167"/>
                    <a:pt x="548"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1372044" y="2192588"/>
              <a:ext cx="24142" cy="24142"/>
            </a:xfrm>
            <a:custGeom>
              <a:avLst/>
              <a:gdLst/>
              <a:ahLst/>
              <a:cxnLst/>
              <a:rect l="l" t="t" r="r" b="b"/>
              <a:pathLst>
                <a:path w="691" h="691" extrusionOk="0">
                  <a:moveTo>
                    <a:pt x="334" y="0"/>
                  </a:moveTo>
                  <a:cubicBezTo>
                    <a:pt x="143" y="0"/>
                    <a:pt x="0" y="167"/>
                    <a:pt x="0" y="357"/>
                  </a:cubicBezTo>
                  <a:cubicBezTo>
                    <a:pt x="0" y="548"/>
                    <a:pt x="143" y="691"/>
                    <a:pt x="334" y="691"/>
                  </a:cubicBezTo>
                  <a:cubicBezTo>
                    <a:pt x="548" y="691"/>
                    <a:pt x="691" y="548"/>
                    <a:pt x="691" y="357"/>
                  </a:cubicBezTo>
                  <a:cubicBezTo>
                    <a:pt x="691" y="167"/>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1312126" y="2143501"/>
              <a:ext cx="143139" cy="123155"/>
            </a:xfrm>
            <a:custGeom>
              <a:avLst/>
              <a:gdLst/>
              <a:ahLst/>
              <a:cxnLst/>
              <a:rect l="l" t="t" r="r" b="b"/>
              <a:pathLst>
                <a:path w="4097" h="3525" extrusionOk="0">
                  <a:moveTo>
                    <a:pt x="2073" y="715"/>
                  </a:moveTo>
                  <a:cubicBezTo>
                    <a:pt x="2644" y="715"/>
                    <a:pt x="3097" y="1167"/>
                    <a:pt x="3097" y="1762"/>
                  </a:cubicBezTo>
                  <a:cubicBezTo>
                    <a:pt x="3097" y="2334"/>
                    <a:pt x="2644" y="2786"/>
                    <a:pt x="2073" y="2786"/>
                  </a:cubicBezTo>
                  <a:cubicBezTo>
                    <a:pt x="1477" y="2786"/>
                    <a:pt x="1025" y="2334"/>
                    <a:pt x="1025" y="1762"/>
                  </a:cubicBezTo>
                  <a:cubicBezTo>
                    <a:pt x="1025" y="1167"/>
                    <a:pt x="1477" y="715"/>
                    <a:pt x="2073" y="715"/>
                  </a:cubicBezTo>
                  <a:close/>
                  <a:moveTo>
                    <a:pt x="644" y="0"/>
                  </a:moveTo>
                  <a:cubicBezTo>
                    <a:pt x="548" y="286"/>
                    <a:pt x="310" y="524"/>
                    <a:pt x="1" y="643"/>
                  </a:cubicBezTo>
                  <a:lnTo>
                    <a:pt x="1" y="2882"/>
                  </a:lnTo>
                  <a:cubicBezTo>
                    <a:pt x="310" y="3001"/>
                    <a:pt x="548" y="3239"/>
                    <a:pt x="644" y="3525"/>
                  </a:cubicBezTo>
                  <a:lnTo>
                    <a:pt x="3454" y="3525"/>
                  </a:lnTo>
                  <a:cubicBezTo>
                    <a:pt x="3573" y="3239"/>
                    <a:pt x="3811" y="3001"/>
                    <a:pt x="4097" y="2882"/>
                  </a:cubicBezTo>
                  <a:lnTo>
                    <a:pt x="4097" y="643"/>
                  </a:lnTo>
                  <a:cubicBezTo>
                    <a:pt x="3811" y="524"/>
                    <a:pt x="3573" y="286"/>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1456069" y="2266166"/>
              <a:ext cx="24177" cy="24666"/>
            </a:xfrm>
            <a:custGeom>
              <a:avLst/>
              <a:gdLst/>
              <a:ahLst/>
              <a:cxnLst/>
              <a:rect l="l" t="t" r="r" b="b"/>
              <a:pathLst>
                <a:path w="692" h="706" extrusionOk="0">
                  <a:moveTo>
                    <a:pt x="352" y="1"/>
                  </a:moveTo>
                  <a:cubicBezTo>
                    <a:pt x="301" y="1"/>
                    <a:pt x="246" y="12"/>
                    <a:pt x="191" y="37"/>
                  </a:cubicBezTo>
                  <a:cubicBezTo>
                    <a:pt x="72" y="85"/>
                    <a:pt x="1" y="204"/>
                    <a:pt x="1" y="347"/>
                  </a:cubicBezTo>
                  <a:lnTo>
                    <a:pt x="1" y="371"/>
                  </a:lnTo>
                  <a:cubicBezTo>
                    <a:pt x="1" y="490"/>
                    <a:pt x="48" y="585"/>
                    <a:pt x="143" y="657"/>
                  </a:cubicBezTo>
                  <a:cubicBezTo>
                    <a:pt x="211" y="690"/>
                    <a:pt x="277" y="705"/>
                    <a:pt x="339" y="705"/>
                  </a:cubicBezTo>
                  <a:cubicBezTo>
                    <a:pt x="538" y="705"/>
                    <a:pt x="691" y="547"/>
                    <a:pt x="691" y="347"/>
                  </a:cubicBezTo>
                  <a:cubicBezTo>
                    <a:pt x="691" y="159"/>
                    <a:pt x="543"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1456069" y="2118905"/>
              <a:ext cx="24177" cy="24317"/>
            </a:xfrm>
            <a:custGeom>
              <a:avLst/>
              <a:gdLst/>
              <a:ahLst/>
              <a:cxnLst/>
              <a:rect l="l" t="t" r="r" b="b"/>
              <a:pathLst>
                <a:path w="692" h="696" extrusionOk="0">
                  <a:moveTo>
                    <a:pt x="352" y="1"/>
                  </a:moveTo>
                  <a:cubicBezTo>
                    <a:pt x="301" y="1"/>
                    <a:pt x="246" y="12"/>
                    <a:pt x="191" y="37"/>
                  </a:cubicBezTo>
                  <a:cubicBezTo>
                    <a:pt x="72" y="85"/>
                    <a:pt x="1" y="204"/>
                    <a:pt x="1" y="323"/>
                  </a:cubicBezTo>
                  <a:lnTo>
                    <a:pt x="1" y="371"/>
                  </a:lnTo>
                  <a:cubicBezTo>
                    <a:pt x="1" y="490"/>
                    <a:pt x="48" y="585"/>
                    <a:pt x="143" y="633"/>
                  </a:cubicBezTo>
                  <a:cubicBezTo>
                    <a:pt x="218" y="676"/>
                    <a:pt x="291" y="695"/>
                    <a:pt x="358" y="695"/>
                  </a:cubicBezTo>
                  <a:cubicBezTo>
                    <a:pt x="548" y="695"/>
                    <a:pt x="691" y="541"/>
                    <a:pt x="691" y="347"/>
                  </a:cubicBezTo>
                  <a:cubicBezTo>
                    <a:pt x="691" y="159"/>
                    <a:pt x="543"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1233936" y="1937160"/>
              <a:ext cx="415197" cy="415197"/>
            </a:xfrm>
            <a:custGeom>
              <a:avLst/>
              <a:gdLst/>
              <a:ahLst/>
              <a:cxnLst/>
              <a:rect l="l" t="t" r="r" b="b"/>
              <a:pathLst>
                <a:path w="11884" h="11884" extrusionOk="0">
                  <a:moveTo>
                    <a:pt x="1405" y="1024"/>
                  </a:moveTo>
                  <a:cubicBezTo>
                    <a:pt x="1596" y="1024"/>
                    <a:pt x="1762" y="1167"/>
                    <a:pt x="1762" y="1381"/>
                  </a:cubicBezTo>
                  <a:cubicBezTo>
                    <a:pt x="1762" y="1572"/>
                    <a:pt x="1596" y="1715"/>
                    <a:pt x="1405" y="1715"/>
                  </a:cubicBezTo>
                  <a:cubicBezTo>
                    <a:pt x="1215" y="1715"/>
                    <a:pt x="1048" y="1572"/>
                    <a:pt x="1048" y="1381"/>
                  </a:cubicBezTo>
                  <a:cubicBezTo>
                    <a:pt x="1048" y="1167"/>
                    <a:pt x="1215" y="1024"/>
                    <a:pt x="1405" y="1024"/>
                  </a:cubicBezTo>
                  <a:close/>
                  <a:moveTo>
                    <a:pt x="2786" y="1024"/>
                  </a:moveTo>
                  <a:cubicBezTo>
                    <a:pt x="3001" y="1024"/>
                    <a:pt x="3144" y="1167"/>
                    <a:pt x="3144" y="1381"/>
                  </a:cubicBezTo>
                  <a:cubicBezTo>
                    <a:pt x="3144" y="1572"/>
                    <a:pt x="3001" y="1715"/>
                    <a:pt x="2786" y="1715"/>
                  </a:cubicBezTo>
                  <a:cubicBezTo>
                    <a:pt x="2596" y="1715"/>
                    <a:pt x="2453" y="1572"/>
                    <a:pt x="2453" y="1381"/>
                  </a:cubicBezTo>
                  <a:cubicBezTo>
                    <a:pt x="2453" y="1167"/>
                    <a:pt x="2596" y="1024"/>
                    <a:pt x="2786" y="1024"/>
                  </a:cubicBezTo>
                  <a:close/>
                  <a:moveTo>
                    <a:pt x="4191" y="1024"/>
                  </a:moveTo>
                  <a:cubicBezTo>
                    <a:pt x="4382" y="1024"/>
                    <a:pt x="4549" y="1167"/>
                    <a:pt x="4549" y="1381"/>
                  </a:cubicBezTo>
                  <a:cubicBezTo>
                    <a:pt x="4549" y="1572"/>
                    <a:pt x="4382" y="1715"/>
                    <a:pt x="4191" y="1715"/>
                  </a:cubicBezTo>
                  <a:cubicBezTo>
                    <a:pt x="4001" y="1715"/>
                    <a:pt x="3834" y="1572"/>
                    <a:pt x="3834" y="1381"/>
                  </a:cubicBezTo>
                  <a:cubicBezTo>
                    <a:pt x="3834" y="1167"/>
                    <a:pt x="4001" y="1024"/>
                    <a:pt x="4191" y="1024"/>
                  </a:cubicBezTo>
                  <a:close/>
                  <a:moveTo>
                    <a:pt x="334" y="0"/>
                  </a:moveTo>
                  <a:cubicBezTo>
                    <a:pt x="143" y="0"/>
                    <a:pt x="0" y="143"/>
                    <a:pt x="0" y="334"/>
                  </a:cubicBezTo>
                  <a:lnTo>
                    <a:pt x="0" y="2786"/>
                  </a:lnTo>
                  <a:lnTo>
                    <a:pt x="4763" y="2786"/>
                  </a:lnTo>
                  <a:cubicBezTo>
                    <a:pt x="5001" y="2786"/>
                    <a:pt x="5215" y="2691"/>
                    <a:pt x="5406" y="2548"/>
                  </a:cubicBezTo>
                  <a:lnTo>
                    <a:pt x="5858" y="2191"/>
                  </a:lnTo>
                  <a:cubicBezTo>
                    <a:pt x="6120" y="1977"/>
                    <a:pt x="6478" y="1858"/>
                    <a:pt x="6835" y="1858"/>
                  </a:cubicBezTo>
                  <a:lnTo>
                    <a:pt x="11884" y="1858"/>
                  </a:lnTo>
                  <a:lnTo>
                    <a:pt x="11884" y="334"/>
                  </a:lnTo>
                  <a:cubicBezTo>
                    <a:pt x="11884" y="143"/>
                    <a:pt x="11717" y="0"/>
                    <a:pt x="11526" y="0"/>
                  </a:cubicBezTo>
                  <a:close/>
                  <a:moveTo>
                    <a:pt x="6686" y="4520"/>
                  </a:moveTo>
                  <a:cubicBezTo>
                    <a:pt x="6719" y="4520"/>
                    <a:pt x="6753" y="4522"/>
                    <a:pt x="6787" y="4525"/>
                  </a:cubicBezTo>
                  <a:cubicBezTo>
                    <a:pt x="7287" y="4572"/>
                    <a:pt x="7668" y="4954"/>
                    <a:pt x="7716" y="5454"/>
                  </a:cubicBezTo>
                  <a:cubicBezTo>
                    <a:pt x="7764" y="5954"/>
                    <a:pt x="7478" y="6382"/>
                    <a:pt x="7025" y="6549"/>
                  </a:cubicBezTo>
                  <a:lnTo>
                    <a:pt x="7025" y="8788"/>
                  </a:lnTo>
                  <a:cubicBezTo>
                    <a:pt x="7430" y="8931"/>
                    <a:pt x="7740" y="9335"/>
                    <a:pt x="7740" y="9788"/>
                  </a:cubicBezTo>
                  <a:cubicBezTo>
                    <a:pt x="7740" y="10359"/>
                    <a:pt x="7264" y="10836"/>
                    <a:pt x="6692" y="10836"/>
                  </a:cubicBezTo>
                  <a:cubicBezTo>
                    <a:pt x="6240" y="10836"/>
                    <a:pt x="5835" y="10526"/>
                    <a:pt x="5692" y="10121"/>
                  </a:cubicBezTo>
                  <a:lnTo>
                    <a:pt x="2882" y="10121"/>
                  </a:lnTo>
                  <a:cubicBezTo>
                    <a:pt x="2739" y="10526"/>
                    <a:pt x="2358" y="10836"/>
                    <a:pt x="1905" y="10836"/>
                  </a:cubicBezTo>
                  <a:cubicBezTo>
                    <a:pt x="1310" y="10836"/>
                    <a:pt x="857" y="10359"/>
                    <a:pt x="857" y="9788"/>
                  </a:cubicBezTo>
                  <a:cubicBezTo>
                    <a:pt x="857" y="9335"/>
                    <a:pt x="1143" y="8931"/>
                    <a:pt x="1548" y="8788"/>
                  </a:cubicBezTo>
                  <a:lnTo>
                    <a:pt x="1548" y="6549"/>
                  </a:lnTo>
                  <a:cubicBezTo>
                    <a:pt x="1119" y="6382"/>
                    <a:pt x="810" y="5954"/>
                    <a:pt x="857" y="5454"/>
                  </a:cubicBezTo>
                  <a:cubicBezTo>
                    <a:pt x="905" y="4954"/>
                    <a:pt x="1310" y="4572"/>
                    <a:pt x="1786" y="4525"/>
                  </a:cubicBezTo>
                  <a:cubicBezTo>
                    <a:pt x="1820" y="4522"/>
                    <a:pt x="1854" y="4520"/>
                    <a:pt x="1888" y="4520"/>
                  </a:cubicBezTo>
                  <a:cubicBezTo>
                    <a:pt x="2347" y="4520"/>
                    <a:pt x="2749" y="4816"/>
                    <a:pt x="2882" y="5215"/>
                  </a:cubicBezTo>
                  <a:lnTo>
                    <a:pt x="5692" y="5215"/>
                  </a:lnTo>
                  <a:cubicBezTo>
                    <a:pt x="5847" y="4816"/>
                    <a:pt x="6230" y="4520"/>
                    <a:pt x="6686" y="4520"/>
                  </a:cubicBezTo>
                  <a:close/>
                  <a:moveTo>
                    <a:pt x="6835" y="2548"/>
                  </a:moveTo>
                  <a:cubicBezTo>
                    <a:pt x="6621" y="2548"/>
                    <a:pt x="6430" y="2620"/>
                    <a:pt x="6287" y="2739"/>
                  </a:cubicBezTo>
                  <a:lnTo>
                    <a:pt x="5835" y="3096"/>
                  </a:lnTo>
                  <a:cubicBezTo>
                    <a:pt x="5525" y="3334"/>
                    <a:pt x="5144" y="3477"/>
                    <a:pt x="4763" y="3477"/>
                  </a:cubicBezTo>
                  <a:lnTo>
                    <a:pt x="0" y="3477"/>
                  </a:lnTo>
                  <a:lnTo>
                    <a:pt x="0" y="11526"/>
                  </a:lnTo>
                  <a:cubicBezTo>
                    <a:pt x="0" y="11717"/>
                    <a:pt x="143" y="11883"/>
                    <a:pt x="334" y="11883"/>
                  </a:cubicBezTo>
                  <a:lnTo>
                    <a:pt x="8597" y="11883"/>
                  </a:lnTo>
                  <a:lnTo>
                    <a:pt x="8597" y="8954"/>
                  </a:lnTo>
                  <a:cubicBezTo>
                    <a:pt x="8597" y="8764"/>
                    <a:pt x="8764" y="8597"/>
                    <a:pt x="8954" y="8597"/>
                  </a:cubicBezTo>
                  <a:lnTo>
                    <a:pt x="11884" y="8597"/>
                  </a:lnTo>
                  <a:lnTo>
                    <a:pt x="11884" y="25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1559239" y="2261624"/>
              <a:ext cx="89894" cy="89894"/>
            </a:xfrm>
            <a:custGeom>
              <a:avLst/>
              <a:gdLst/>
              <a:ahLst/>
              <a:cxnLst/>
              <a:rect l="l" t="t" r="r" b="b"/>
              <a:pathLst>
                <a:path w="2573" h="2573" extrusionOk="0">
                  <a:moveTo>
                    <a:pt x="1" y="1"/>
                  </a:moveTo>
                  <a:lnTo>
                    <a:pt x="1" y="2573"/>
                  </a:lnTo>
                  <a:cubicBezTo>
                    <a:pt x="96" y="2573"/>
                    <a:pt x="167" y="2549"/>
                    <a:pt x="239" y="2477"/>
                  </a:cubicBezTo>
                  <a:lnTo>
                    <a:pt x="2453" y="263"/>
                  </a:lnTo>
                  <a:cubicBezTo>
                    <a:pt x="2525" y="191"/>
                    <a:pt x="2573" y="96"/>
                    <a:pt x="2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44"/>
          <p:cNvSpPr txBox="1">
            <a:spLocks noGrp="1"/>
          </p:cNvSpPr>
          <p:nvPr>
            <p:ph type="subTitle" idx="2"/>
          </p:nvPr>
        </p:nvSpPr>
        <p:spPr>
          <a:xfrm>
            <a:off x="3582450" y="2252619"/>
            <a:ext cx="19752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42" name="Google Shape;442;p44"/>
          <p:cNvSpPr txBox="1">
            <a:spLocks noGrp="1"/>
          </p:cNvSpPr>
          <p:nvPr>
            <p:ph type="subTitle" idx="5"/>
          </p:nvPr>
        </p:nvSpPr>
        <p:spPr>
          <a:xfrm>
            <a:off x="6052295" y="2252619"/>
            <a:ext cx="19752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43" name="Google Shape;443;p44"/>
          <p:cNvSpPr txBox="1">
            <a:spLocks noGrp="1"/>
          </p:cNvSpPr>
          <p:nvPr>
            <p:ph type="subTitle" idx="1"/>
          </p:nvPr>
        </p:nvSpPr>
        <p:spPr>
          <a:xfrm>
            <a:off x="1112605" y="2252619"/>
            <a:ext cx="19752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44" name="Google Shape;444;p44"/>
          <p:cNvSpPr txBox="1">
            <a:spLocks noGrp="1"/>
          </p:cNvSpPr>
          <p:nvPr>
            <p:ph type="subTitle" idx="3"/>
          </p:nvPr>
        </p:nvSpPr>
        <p:spPr>
          <a:xfrm>
            <a:off x="1112605" y="3892382"/>
            <a:ext cx="19752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45" name="Google Shape;445;p44"/>
          <p:cNvSpPr txBox="1">
            <a:spLocks noGrp="1"/>
          </p:cNvSpPr>
          <p:nvPr>
            <p:ph type="subTitle" idx="4"/>
          </p:nvPr>
        </p:nvSpPr>
        <p:spPr>
          <a:xfrm>
            <a:off x="3582450" y="3892382"/>
            <a:ext cx="19752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46" name="Google Shape;446;p44"/>
          <p:cNvSpPr txBox="1">
            <a:spLocks noGrp="1"/>
          </p:cNvSpPr>
          <p:nvPr>
            <p:ph type="subTitle" idx="6"/>
          </p:nvPr>
        </p:nvSpPr>
        <p:spPr>
          <a:xfrm>
            <a:off x="6052295" y="3892382"/>
            <a:ext cx="19752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47" name="Google Shape;447;p44"/>
          <p:cNvSpPr txBox="1">
            <a:spLocks noGrp="1"/>
          </p:cNvSpPr>
          <p:nvPr>
            <p:ph type="subTitle" idx="7"/>
          </p:nvPr>
        </p:nvSpPr>
        <p:spPr>
          <a:xfrm>
            <a:off x="1111105" y="195170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48" name="Google Shape;448;p44"/>
          <p:cNvSpPr txBox="1">
            <a:spLocks noGrp="1"/>
          </p:cNvSpPr>
          <p:nvPr>
            <p:ph type="subTitle" idx="8"/>
          </p:nvPr>
        </p:nvSpPr>
        <p:spPr>
          <a:xfrm>
            <a:off x="3580950" y="195170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49" name="Google Shape;449;p44"/>
          <p:cNvSpPr txBox="1">
            <a:spLocks noGrp="1"/>
          </p:cNvSpPr>
          <p:nvPr>
            <p:ph type="subTitle" idx="9"/>
          </p:nvPr>
        </p:nvSpPr>
        <p:spPr>
          <a:xfrm>
            <a:off x="6050795" y="195170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50" name="Google Shape;450;p44"/>
          <p:cNvSpPr txBox="1">
            <a:spLocks noGrp="1"/>
          </p:cNvSpPr>
          <p:nvPr>
            <p:ph type="subTitle" idx="13"/>
          </p:nvPr>
        </p:nvSpPr>
        <p:spPr>
          <a:xfrm>
            <a:off x="1111105" y="3591475"/>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51" name="Google Shape;451;p44"/>
          <p:cNvSpPr txBox="1">
            <a:spLocks noGrp="1"/>
          </p:cNvSpPr>
          <p:nvPr>
            <p:ph type="subTitle" idx="14"/>
          </p:nvPr>
        </p:nvSpPr>
        <p:spPr>
          <a:xfrm>
            <a:off x="3580950" y="3591475"/>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52" name="Google Shape;452;p44"/>
          <p:cNvSpPr txBox="1">
            <a:spLocks noGrp="1"/>
          </p:cNvSpPr>
          <p:nvPr>
            <p:ph type="subTitle" idx="15"/>
          </p:nvPr>
        </p:nvSpPr>
        <p:spPr>
          <a:xfrm>
            <a:off x="6050795" y="3591475"/>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5"/>
          <p:cNvSpPr txBox="1">
            <a:spLocks noGrp="1"/>
          </p:cNvSpPr>
          <p:nvPr>
            <p:ph type="title"/>
          </p:nvPr>
        </p:nvSpPr>
        <p:spPr>
          <a:xfrm>
            <a:off x="2059225" y="1423875"/>
            <a:ext cx="5025600" cy="15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458" name="Google Shape;458;p45"/>
          <p:cNvSpPr txBox="1"/>
          <p:nvPr/>
        </p:nvSpPr>
        <p:spPr>
          <a:xfrm>
            <a:off x="713225" y="227525"/>
            <a:ext cx="16515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81004"/>
                </a:solidFill>
                <a:latin typeface="Albert Sans"/>
                <a:ea typeface="Albert Sans"/>
                <a:cs typeface="Albert Sans"/>
                <a:sym typeface="Albert Sans"/>
              </a:rPr>
              <a:t>Marketing</a:t>
            </a:r>
            <a:endParaRPr sz="1200">
              <a:solidFill>
                <a:srgbClr val="081004"/>
              </a:solidFill>
              <a:latin typeface="Albert Sans"/>
              <a:ea typeface="Albert Sans"/>
              <a:cs typeface="Albert Sans"/>
              <a:sym typeface="Albert Sans"/>
            </a:endParaRPr>
          </a:p>
        </p:txBody>
      </p:sp>
      <p:sp>
        <p:nvSpPr>
          <p:cNvPr id="459" name="Google Shape;459;p45"/>
          <p:cNvSpPr txBox="1"/>
          <p:nvPr/>
        </p:nvSpPr>
        <p:spPr>
          <a:xfrm>
            <a:off x="6779275" y="227525"/>
            <a:ext cx="1651500" cy="31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81004"/>
                </a:solidFill>
                <a:latin typeface="Albert Sans"/>
                <a:ea typeface="Albert Sans"/>
                <a:cs typeface="Albert Sans"/>
                <a:sym typeface="Albert Sans"/>
              </a:rPr>
              <a:t>2XXX</a:t>
            </a:r>
            <a:endParaRPr sz="1200">
              <a:solidFill>
                <a:srgbClr val="081004"/>
              </a:solidFill>
              <a:latin typeface="Albert Sans"/>
              <a:ea typeface="Albert Sans"/>
              <a:cs typeface="Albert Sans"/>
              <a:sym typeface="Albert Sans"/>
            </a:endParaRPr>
          </a:p>
        </p:txBody>
      </p:sp>
      <p:sp>
        <p:nvSpPr>
          <p:cNvPr id="460" name="Google Shape;460;p45"/>
          <p:cNvSpPr/>
          <p:nvPr/>
        </p:nvSpPr>
        <p:spPr>
          <a:xfrm>
            <a:off x="0" y="3844500"/>
            <a:ext cx="9144000" cy="129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6"/>
          <p:cNvSpPr txBox="1">
            <a:spLocks noGrp="1"/>
          </p:cNvSpPr>
          <p:nvPr>
            <p:ph type="subTitle" idx="1"/>
          </p:nvPr>
        </p:nvSpPr>
        <p:spPr>
          <a:xfrm>
            <a:off x="4182850" y="737200"/>
            <a:ext cx="4247700" cy="23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466" name="Google Shape;466;p46"/>
          <p:cNvSpPr txBox="1">
            <a:spLocks noGrp="1"/>
          </p:cNvSpPr>
          <p:nvPr>
            <p:ph type="title"/>
          </p:nvPr>
        </p:nvSpPr>
        <p:spPr>
          <a:xfrm>
            <a:off x="4183075" y="4072100"/>
            <a:ext cx="4247700" cy="531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—SOMEONE FAMOUS</a:t>
            </a:r>
            <a:endParaRPr/>
          </a:p>
        </p:txBody>
      </p:sp>
      <p:sp>
        <p:nvSpPr>
          <p:cNvPr id="467" name="Google Shape;467;p46"/>
          <p:cNvSpPr txBox="1"/>
          <p:nvPr/>
        </p:nvSpPr>
        <p:spPr>
          <a:xfrm>
            <a:off x="713225" y="227525"/>
            <a:ext cx="16515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81004"/>
                </a:solidFill>
                <a:latin typeface="Albert Sans"/>
                <a:ea typeface="Albert Sans"/>
                <a:cs typeface="Albert Sans"/>
                <a:sym typeface="Albert Sans"/>
              </a:rPr>
              <a:t>Marketing</a:t>
            </a:r>
            <a:endParaRPr sz="1200">
              <a:solidFill>
                <a:srgbClr val="081004"/>
              </a:solidFill>
              <a:latin typeface="Albert Sans"/>
              <a:ea typeface="Albert Sans"/>
              <a:cs typeface="Albert Sans"/>
              <a:sym typeface="Albert Sans"/>
            </a:endParaRPr>
          </a:p>
        </p:txBody>
      </p:sp>
      <p:sp>
        <p:nvSpPr>
          <p:cNvPr id="468" name="Google Shape;468;p46"/>
          <p:cNvSpPr txBox="1"/>
          <p:nvPr/>
        </p:nvSpPr>
        <p:spPr>
          <a:xfrm>
            <a:off x="6779275" y="227525"/>
            <a:ext cx="1651500" cy="31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81004"/>
                </a:solidFill>
                <a:latin typeface="Albert Sans"/>
                <a:ea typeface="Albert Sans"/>
                <a:cs typeface="Albert Sans"/>
                <a:sym typeface="Albert Sans"/>
              </a:rPr>
              <a:t>2XXX</a:t>
            </a:r>
            <a:endParaRPr sz="1200">
              <a:solidFill>
                <a:srgbClr val="081004"/>
              </a:solidFill>
              <a:latin typeface="Albert Sans"/>
              <a:ea typeface="Albert Sans"/>
              <a:cs typeface="Albert Sans"/>
              <a:sym typeface="Albert Sans"/>
            </a:endParaRPr>
          </a:p>
        </p:txBody>
      </p:sp>
      <p:cxnSp>
        <p:nvCxnSpPr>
          <p:cNvPr id="469" name="Google Shape;469;p46"/>
          <p:cNvCxnSpPr/>
          <p:nvPr/>
        </p:nvCxnSpPr>
        <p:spPr>
          <a:xfrm>
            <a:off x="2040650" y="548375"/>
            <a:ext cx="0" cy="4618500"/>
          </a:xfrm>
          <a:prstGeom prst="straightConnector1">
            <a:avLst/>
          </a:prstGeom>
          <a:noFill/>
          <a:ln w="9525" cap="flat" cmpd="sng">
            <a:solidFill>
              <a:schemeClr val="dk1"/>
            </a:solidFill>
            <a:prstDash val="solid"/>
            <a:round/>
            <a:headEnd type="none" w="med" len="med"/>
            <a:tailEnd type="none" w="med" len="med"/>
          </a:ln>
        </p:spPr>
      </p:cxnSp>
      <p:sp>
        <p:nvSpPr>
          <p:cNvPr id="470" name="Google Shape;470;p46"/>
          <p:cNvSpPr/>
          <p:nvPr/>
        </p:nvSpPr>
        <p:spPr>
          <a:xfrm flipH="1">
            <a:off x="125" y="548375"/>
            <a:ext cx="713100" cy="459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
        <p:cNvGrpSpPr/>
        <p:nvPr/>
      </p:nvGrpSpPr>
      <p:grpSpPr>
        <a:xfrm>
          <a:off x="0" y="0"/>
          <a:ext cx="0" cy="0"/>
          <a:chOff x="0" y="0"/>
          <a:chExt cx="0" cy="0"/>
        </a:xfrm>
      </p:grpSpPr>
      <p:pic>
        <p:nvPicPr>
          <p:cNvPr id="475" name="Google Shape;475;p47"/>
          <p:cNvPicPr preferRelativeResize="0">
            <a:picLocks noGrp="1"/>
          </p:cNvPicPr>
          <p:nvPr>
            <p:ph type="pic" idx="2"/>
          </p:nvPr>
        </p:nvPicPr>
        <p:blipFill rotWithShape="1">
          <a:blip r:embed="rId4">
            <a:alphaModFix/>
          </a:blip>
          <a:srcRect b="15725"/>
          <a:stretch/>
        </p:blipFill>
        <p:spPr>
          <a:xfrm>
            <a:off x="0" y="0"/>
            <a:ext cx="9144003" cy="5143502"/>
          </a:xfrm>
          <a:prstGeom prst="rect">
            <a:avLst/>
          </a:prstGeom>
        </p:spPr>
      </p:pic>
      <p:sp>
        <p:nvSpPr>
          <p:cNvPr id="476" name="Google Shape;476;p47"/>
          <p:cNvSpPr txBox="1">
            <a:spLocks noGrp="1"/>
          </p:cNvSpPr>
          <p:nvPr>
            <p:ph type="title"/>
          </p:nvPr>
        </p:nvSpPr>
        <p:spPr>
          <a:xfrm>
            <a:off x="720000" y="40313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720000" y="690300"/>
            <a:ext cx="3309900" cy="19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82" name="Google Shape;482;p48"/>
          <p:cNvSpPr txBox="1">
            <a:spLocks noGrp="1"/>
          </p:cNvSpPr>
          <p:nvPr>
            <p:ph type="subTitle" idx="1"/>
          </p:nvPr>
        </p:nvSpPr>
        <p:spPr>
          <a:xfrm>
            <a:off x="720000" y="3750600"/>
            <a:ext cx="33099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cxnSp>
        <p:nvCxnSpPr>
          <p:cNvPr id="483" name="Google Shape;483;p48"/>
          <p:cNvCxnSpPr/>
          <p:nvPr/>
        </p:nvCxnSpPr>
        <p:spPr>
          <a:xfrm>
            <a:off x="713225" y="53950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48"/>
          <p:cNvCxnSpPr/>
          <p:nvPr/>
        </p:nvCxnSpPr>
        <p:spPr>
          <a:xfrm>
            <a:off x="713225" y="4604000"/>
            <a:ext cx="7717500" cy="0"/>
          </a:xfrm>
          <a:prstGeom prst="straightConnector1">
            <a:avLst/>
          </a:prstGeom>
          <a:noFill/>
          <a:ln w="9525" cap="flat" cmpd="sng">
            <a:solidFill>
              <a:schemeClr val="dk1"/>
            </a:solidFill>
            <a:prstDash val="solid"/>
            <a:round/>
            <a:headEnd type="none" w="med" len="med"/>
            <a:tailEnd type="none" w="med" len="med"/>
          </a:ln>
        </p:spPr>
      </p:cxnSp>
      <p:sp>
        <p:nvSpPr>
          <p:cNvPr id="485" name="Google Shape;485;p48"/>
          <p:cNvSpPr/>
          <p:nvPr/>
        </p:nvSpPr>
        <p:spPr>
          <a:xfrm>
            <a:off x="5038500" y="690300"/>
            <a:ext cx="3392400" cy="376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6" name="Google Shape;486;p48"/>
          <p:cNvPicPr preferRelativeResize="0">
            <a:picLocks noGrp="1"/>
          </p:cNvPicPr>
          <p:nvPr>
            <p:ph type="pic" idx="2"/>
          </p:nvPr>
        </p:nvPicPr>
        <p:blipFill rotWithShape="1">
          <a:blip r:embed="rId3">
            <a:alphaModFix/>
          </a:blip>
          <a:srcRect l="32343" r="7437"/>
          <a:stretch/>
        </p:blipFill>
        <p:spPr>
          <a:xfrm>
            <a:off x="5176863" y="843775"/>
            <a:ext cx="3115674" cy="3455951"/>
          </a:xfrm>
          <a:prstGeom prst="rect">
            <a:avLst/>
          </a:prstGeom>
        </p:spPr>
      </p:pic>
      <p:cxnSp>
        <p:nvCxnSpPr>
          <p:cNvPr id="487" name="Google Shape;487;p48"/>
          <p:cNvCxnSpPr/>
          <p:nvPr/>
        </p:nvCxnSpPr>
        <p:spPr>
          <a:xfrm>
            <a:off x="4307750" y="548375"/>
            <a:ext cx="0" cy="4064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9"/>
          <p:cNvSpPr txBox="1">
            <a:spLocks noGrp="1"/>
          </p:cNvSpPr>
          <p:nvPr>
            <p:ph type="title"/>
          </p:nvPr>
        </p:nvSpPr>
        <p:spPr>
          <a:xfrm>
            <a:off x="1970400" y="1312488"/>
            <a:ext cx="5203200" cy="126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93" name="Google Shape;493;p49"/>
          <p:cNvSpPr txBox="1">
            <a:spLocks noGrp="1"/>
          </p:cNvSpPr>
          <p:nvPr>
            <p:ph type="subTitle" idx="1"/>
          </p:nvPr>
        </p:nvSpPr>
        <p:spPr>
          <a:xfrm>
            <a:off x="1970400" y="2574438"/>
            <a:ext cx="52032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494" name="Google Shape;494;p49"/>
          <p:cNvSpPr txBox="1"/>
          <p:nvPr/>
        </p:nvSpPr>
        <p:spPr>
          <a:xfrm>
            <a:off x="713225" y="227525"/>
            <a:ext cx="16515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81004"/>
                </a:solidFill>
                <a:latin typeface="Albert Sans"/>
                <a:ea typeface="Albert Sans"/>
                <a:cs typeface="Albert Sans"/>
                <a:sym typeface="Albert Sans"/>
              </a:rPr>
              <a:t>Marketing</a:t>
            </a:r>
            <a:endParaRPr sz="1200">
              <a:solidFill>
                <a:srgbClr val="081004"/>
              </a:solidFill>
              <a:latin typeface="Albert Sans"/>
              <a:ea typeface="Albert Sans"/>
              <a:cs typeface="Albert Sans"/>
              <a:sym typeface="Albert Sans"/>
            </a:endParaRPr>
          </a:p>
        </p:txBody>
      </p:sp>
      <p:sp>
        <p:nvSpPr>
          <p:cNvPr id="495" name="Google Shape;495;p49"/>
          <p:cNvSpPr txBox="1"/>
          <p:nvPr/>
        </p:nvSpPr>
        <p:spPr>
          <a:xfrm>
            <a:off x="6779275" y="227525"/>
            <a:ext cx="1651500" cy="31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81004"/>
                </a:solidFill>
                <a:latin typeface="Albert Sans"/>
                <a:ea typeface="Albert Sans"/>
                <a:cs typeface="Albert Sans"/>
                <a:sym typeface="Albert Sans"/>
              </a:rPr>
              <a:t>2XXX</a:t>
            </a:r>
            <a:endParaRPr sz="1200">
              <a:solidFill>
                <a:srgbClr val="081004"/>
              </a:solidFill>
              <a:latin typeface="Albert Sans"/>
              <a:ea typeface="Albert Sans"/>
              <a:cs typeface="Albert Sans"/>
              <a:sym typeface="Albert Sans"/>
            </a:endParaRPr>
          </a:p>
        </p:txBody>
      </p:sp>
      <p:sp>
        <p:nvSpPr>
          <p:cNvPr id="496" name="Google Shape;496;p49"/>
          <p:cNvSpPr/>
          <p:nvPr/>
        </p:nvSpPr>
        <p:spPr>
          <a:xfrm>
            <a:off x="0" y="3844500"/>
            <a:ext cx="9144000" cy="129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txBox="1">
            <a:spLocks noGrp="1"/>
          </p:cNvSpPr>
          <p:nvPr>
            <p:ph type="subTitle" idx="1"/>
          </p:nvPr>
        </p:nvSpPr>
        <p:spPr>
          <a:xfrm>
            <a:off x="713225" y="1409622"/>
            <a:ext cx="3732300" cy="3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sp>
        <p:nvSpPr>
          <p:cNvPr id="502" name="Google Shape;502;p50"/>
          <p:cNvSpPr txBox="1">
            <a:spLocks noGrp="1"/>
          </p:cNvSpPr>
          <p:nvPr>
            <p:ph type="title"/>
          </p:nvPr>
        </p:nvSpPr>
        <p:spPr>
          <a:xfrm>
            <a:off x="713225" y="651625"/>
            <a:ext cx="37323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503" name="Google Shape;503;p50"/>
          <p:cNvSpPr txBox="1">
            <a:spLocks noGrp="1"/>
          </p:cNvSpPr>
          <p:nvPr>
            <p:ph type="title" idx="2"/>
          </p:nvPr>
        </p:nvSpPr>
        <p:spPr>
          <a:xfrm>
            <a:off x="713225" y="1993287"/>
            <a:ext cx="37323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504" name="Google Shape;504;p50"/>
          <p:cNvSpPr txBox="1">
            <a:spLocks noGrp="1"/>
          </p:cNvSpPr>
          <p:nvPr>
            <p:ph type="subTitle" idx="3"/>
          </p:nvPr>
        </p:nvSpPr>
        <p:spPr>
          <a:xfrm>
            <a:off x="713225" y="2753856"/>
            <a:ext cx="3732300" cy="3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505" name="Google Shape;505;p50"/>
          <p:cNvSpPr txBox="1">
            <a:spLocks noGrp="1"/>
          </p:cNvSpPr>
          <p:nvPr>
            <p:ph type="title" idx="4"/>
          </p:nvPr>
        </p:nvSpPr>
        <p:spPr>
          <a:xfrm>
            <a:off x="713225" y="3358712"/>
            <a:ext cx="37323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386,000 km</a:t>
            </a:r>
            <a:endParaRPr/>
          </a:p>
        </p:txBody>
      </p:sp>
      <p:sp>
        <p:nvSpPr>
          <p:cNvPr id="506" name="Google Shape;506;p50"/>
          <p:cNvSpPr txBox="1">
            <a:spLocks noGrp="1"/>
          </p:cNvSpPr>
          <p:nvPr>
            <p:ph type="subTitle" idx="5"/>
          </p:nvPr>
        </p:nvSpPr>
        <p:spPr>
          <a:xfrm>
            <a:off x="713225" y="4121852"/>
            <a:ext cx="3732300" cy="3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between Earth and the Moon</a:t>
            </a:r>
            <a:endParaRPr/>
          </a:p>
        </p:txBody>
      </p:sp>
      <p:cxnSp>
        <p:nvCxnSpPr>
          <p:cNvPr id="507" name="Google Shape;507;p50"/>
          <p:cNvCxnSpPr/>
          <p:nvPr/>
        </p:nvCxnSpPr>
        <p:spPr>
          <a:xfrm>
            <a:off x="713225" y="1894333"/>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508" name="Google Shape;508;p50"/>
          <p:cNvCxnSpPr/>
          <p:nvPr/>
        </p:nvCxnSpPr>
        <p:spPr>
          <a:xfrm>
            <a:off x="713225" y="3249167"/>
            <a:ext cx="7717500" cy="0"/>
          </a:xfrm>
          <a:prstGeom prst="straightConnector1">
            <a:avLst/>
          </a:prstGeom>
          <a:noFill/>
          <a:ln w="9525" cap="flat" cmpd="sng">
            <a:solidFill>
              <a:schemeClr val="dk1"/>
            </a:solidFill>
            <a:prstDash val="solid"/>
            <a:round/>
            <a:headEnd type="none" w="med" len="med"/>
            <a:tailEnd type="none" w="med" len="med"/>
          </a:ln>
        </p:spPr>
      </p:cxnSp>
      <p:sp>
        <p:nvSpPr>
          <p:cNvPr id="509" name="Google Shape;509;p50"/>
          <p:cNvSpPr/>
          <p:nvPr/>
        </p:nvSpPr>
        <p:spPr>
          <a:xfrm>
            <a:off x="7060900" y="0"/>
            <a:ext cx="208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1"/>
          <p:cNvSpPr txBox="1">
            <a:spLocks noGrp="1"/>
          </p:cNvSpPr>
          <p:nvPr>
            <p:ph type="subTitle" idx="1"/>
          </p:nvPr>
        </p:nvSpPr>
        <p:spPr>
          <a:xfrm>
            <a:off x="938500" y="3844400"/>
            <a:ext cx="21732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15" name="Google Shape;515;p51"/>
          <p:cNvSpPr txBox="1">
            <a:spLocks noGrp="1"/>
          </p:cNvSpPr>
          <p:nvPr>
            <p:ph type="subTitle" idx="2"/>
          </p:nvPr>
        </p:nvSpPr>
        <p:spPr>
          <a:xfrm>
            <a:off x="938500" y="3404000"/>
            <a:ext cx="21732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16" name="Google Shape;516;p51"/>
          <p:cNvSpPr txBox="1">
            <a:spLocks noGrp="1"/>
          </p:cNvSpPr>
          <p:nvPr>
            <p:ph type="subTitle" idx="4"/>
          </p:nvPr>
        </p:nvSpPr>
        <p:spPr>
          <a:xfrm>
            <a:off x="3485400" y="3844400"/>
            <a:ext cx="21732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17" name="Google Shape;517;p51"/>
          <p:cNvSpPr txBox="1">
            <a:spLocks noGrp="1"/>
          </p:cNvSpPr>
          <p:nvPr>
            <p:ph type="subTitle" idx="5"/>
          </p:nvPr>
        </p:nvSpPr>
        <p:spPr>
          <a:xfrm>
            <a:off x="3485400" y="3404000"/>
            <a:ext cx="21732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18" name="Google Shape;518;p51"/>
          <p:cNvSpPr txBox="1">
            <a:spLocks noGrp="1"/>
          </p:cNvSpPr>
          <p:nvPr>
            <p:ph type="subTitle" idx="7"/>
          </p:nvPr>
        </p:nvSpPr>
        <p:spPr>
          <a:xfrm>
            <a:off x="6032300" y="3844400"/>
            <a:ext cx="21732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19" name="Google Shape;519;p51"/>
          <p:cNvSpPr txBox="1">
            <a:spLocks noGrp="1"/>
          </p:cNvSpPr>
          <p:nvPr>
            <p:ph type="subTitle" idx="8"/>
          </p:nvPr>
        </p:nvSpPr>
        <p:spPr>
          <a:xfrm>
            <a:off x="6032300" y="3404000"/>
            <a:ext cx="21732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20" name="Google Shape;520;p51"/>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521" name="Google Shape;521;p51"/>
          <p:cNvSpPr txBox="1">
            <a:spLocks noGrp="1"/>
          </p:cNvSpPr>
          <p:nvPr>
            <p:ph type="title" idx="3"/>
          </p:nvPr>
        </p:nvSpPr>
        <p:spPr>
          <a:xfrm>
            <a:off x="3873100" y="1466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522" name="Google Shape;522;p51"/>
          <p:cNvSpPr txBox="1">
            <a:spLocks noGrp="1"/>
          </p:cNvSpPr>
          <p:nvPr>
            <p:ph type="title" idx="6"/>
          </p:nvPr>
        </p:nvSpPr>
        <p:spPr>
          <a:xfrm>
            <a:off x="6417675" y="1466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523" name="Google Shape;523;p51"/>
          <p:cNvSpPr txBox="1">
            <a:spLocks noGrp="1"/>
          </p:cNvSpPr>
          <p:nvPr>
            <p:ph type="title"/>
          </p:nvPr>
        </p:nvSpPr>
        <p:spPr>
          <a:xfrm>
            <a:off x="1325650" y="1466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524" name="Google Shape;524;p51"/>
          <p:cNvSpPr/>
          <p:nvPr/>
        </p:nvSpPr>
        <p:spPr>
          <a:xfrm>
            <a:off x="1507750" y="2163637"/>
            <a:ext cx="1034700" cy="1034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1507750" y="2163625"/>
            <a:ext cx="1034700" cy="1034700"/>
          </a:xfrm>
          <a:prstGeom prst="arc">
            <a:avLst>
              <a:gd name="adj1" fmla="val 16200000"/>
              <a:gd name="adj2" fmla="val 0"/>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1"/>
          <p:cNvSpPr/>
          <p:nvPr/>
        </p:nvSpPr>
        <p:spPr>
          <a:xfrm>
            <a:off x="4054600" y="2163637"/>
            <a:ext cx="1034700" cy="1034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1"/>
          <p:cNvSpPr/>
          <p:nvPr/>
        </p:nvSpPr>
        <p:spPr>
          <a:xfrm>
            <a:off x="4054600" y="2163625"/>
            <a:ext cx="1034700" cy="1034700"/>
          </a:xfrm>
          <a:prstGeom prst="arc">
            <a:avLst>
              <a:gd name="adj1" fmla="val 16200000"/>
              <a:gd name="adj2" fmla="val 5273069"/>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1"/>
          <p:cNvSpPr/>
          <p:nvPr/>
        </p:nvSpPr>
        <p:spPr>
          <a:xfrm>
            <a:off x="6601450" y="2163637"/>
            <a:ext cx="1034700" cy="1034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1"/>
          <p:cNvSpPr/>
          <p:nvPr/>
        </p:nvSpPr>
        <p:spPr>
          <a:xfrm>
            <a:off x="6601450" y="2163625"/>
            <a:ext cx="1034700" cy="1034700"/>
          </a:xfrm>
          <a:prstGeom prst="arc">
            <a:avLst>
              <a:gd name="adj1" fmla="val 16200000"/>
              <a:gd name="adj2" fmla="val 10821698"/>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51"/>
          <p:cNvGrpSpPr/>
          <p:nvPr/>
        </p:nvGrpSpPr>
        <p:grpSpPr>
          <a:xfrm>
            <a:off x="6908485" y="2473344"/>
            <a:ext cx="416071" cy="415302"/>
            <a:chOff x="6101219" y="1947047"/>
            <a:chExt cx="416071" cy="415302"/>
          </a:xfrm>
        </p:grpSpPr>
        <p:sp>
          <p:nvSpPr>
            <p:cNvPr id="531" name="Google Shape;531;p51"/>
            <p:cNvSpPr/>
            <p:nvPr/>
          </p:nvSpPr>
          <p:spPr>
            <a:xfrm>
              <a:off x="6206905" y="2051126"/>
              <a:ext cx="204699" cy="204734"/>
            </a:xfrm>
            <a:custGeom>
              <a:avLst/>
              <a:gdLst/>
              <a:ahLst/>
              <a:cxnLst/>
              <a:rect l="l" t="t" r="r" b="b"/>
              <a:pathLst>
                <a:path w="5859" h="5860" extrusionOk="0">
                  <a:moveTo>
                    <a:pt x="2906" y="1"/>
                  </a:moveTo>
                  <a:cubicBezTo>
                    <a:pt x="1310" y="1"/>
                    <a:pt x="0" y="1310"/>
                    <a:pt x="0" y="2930"/>
                  </a:cubicBezTo>
                  <a:cubicBezTo>
                    <a:pt x="0" y="4549"/>
                    <a:pt x="1310" y="5859"/>
                    <a:pt x="2929" y="5859"/>
                  </a:cubicBezTo>
                  <a:cubicBezTo>
                    <a:pt x="4549" y="5859"/>
                    <a:pt x="5859" y="4549"/>
                    <a:pt x="5859" y="2930"/>
                  </a:cubicBezTo>
                  <a:cubicBezTo>
                    <a:pt x="5859" y="1310"/>
                    <a:pt x="4549" y="1"/>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a:off x="6101219" y="1947047"/>
              <a:ext cx="196419" cy="339068"/>
            </a:xfrm>
            <a:custGeom>
              <a:avLst/>
              <a:gdLst/>
              <a:ahLst/>
              <a:cxnLst/>
              <a:rect l="l" t="t" r="r" b="b"/>
              <a:pathLst>
                <a:path w="5622" h="9705" extrusionOk="0">
                  <a:moveTo>
                    <a:pt x="5263" y="0"/>
                  </a:moveTo>
                  <a:cubicBezTo>
                    <a:pt x="5247" y="0"/>
                    <a:pt x="5232" y="1"/>
                    <a:pt x="5216" y="3"/>
                  </a:cubicBezTo>
                  <a:cubicBezTo>
                    <a:pt x="2239" y="360"/>
                    <a:pt x="1" y="2908"/>
                    <a:pt x="1" y="5909"/>
                  </a:cubicBezTo>
                  <a:cubicBezTo>
                    <a:pt x="1" y="7242"/>
                    <a:pt x="430" y="8505"/>
                    <a:pt x="1263" y="9576"/>
                  </a:cubicBezTo>
                  <a:cubicBezTo>
                    <a:pt x="1325" y="9663"/>
                    <a:pt x="1425" y="9704"/>
                    <a:pt x="1527" y="9704"/>
                  </a:cubicBezTo>
                  <a:cubicBezTo>
                    <a:pt x="1622" y="9704"/>
                    <a:pt x="1718" y="9669"/>
                    <a:pt x="1787" y="9600"/>
                  </a:cubicBezTo>
                  <a:lnTo>
                    <a:pt x="2954" y="8433"/>
                  </a:lnTo>
                  <a:cubicBezTo>
                    <a:pt x="3073" y="8314"/>
                    <a:pt x="3097" y="8124"/>
                    <a:pt x="2978" y="7981"/>
                  </a:cubicBezTo>
                  <a:cubicBezTo>
                    <a:pt x="2549" y="7385"/>
                    <a:pt x="2335" y="6671"/>
                    <a:pt x="2335" y="5909"/>
                  </a:cubicBezTo>
                  <a:cubicBezTo>
                    <a:pt x="2335" y="4147"/>
                    <a:pt x="3597" y="2646"/>
                    <a:pt x="5335" y="2337"/>
                  </a:cubicBezTo>
                  <a:cubicBezTo>
                    <a:pt x="5502" y="2313"/>
                    <a:pt x="5621" y="2170"/>
                    <a:pt x="5621" y="1979"/>
                  </a:cubicBezTo>
                  <a:lnTo>
                    <a:pt x="5621" y="336"/>
                  </a:lnTo>
                  <a:cubicBezTo>
                    <a:pt x="5621" y="138"/>
                    <a:pt x="5457" y="0"/>
                    <a:pt x="5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a:off x="6321709" y="1947047"/>
              <a:ext cx="195580" cy="194812"/>
            </a:xfrm>
            <a:custGeom>
              <a:avLst/>
              <a:gdLst/>
              <a:ahLst/>
              <a:cxnLst/>
              <a:rect l="l" t="t" r="r" b="b"/>
              <a:pathLst>
                <a:path w="5598" h="5576" extrusionOk="0">
                  <a:moveTo>
                    <a:pt x="345" y="1"/>
                  </a:moveTo>
                  <a:cubicBezTo>
                    <a:pt x="168" y="1"/>
                    <a:pt x="1" y="160"/>
                    <a:pt x="1" y="360"/>
                  </a:cubicBezTo>
                  <a:lnTo>
                    <a:pt x="1" y="2003"/>
                  </a:lnTo>
                  <a:cubicBezTo>
                    <a:pt x="1" y="2170"/>
                    <a:pt x="120" y="2313"/>
                    <a:pt x="286" y="2361"/>
                  </a:cubicBezTo>
                  <a:lnTo>
                    <a:pt x="286" y="2337"/>
                  </a:lnTo>
                  <a:cubicBezTo>
                    <a:pt x="1787" y="2599"/>
                    <a:pt x="2954" y="3789"/>
                    <a:pt x="3239" y="5290"/>
                  </a:cubicBezTo>
                  <a:cubicBezTo>
                    <a:pt x="3263" y="5456"/>
                    <a:pt x="3406" y="5575"/>
                    <a:pt x="3573" y="5575"/>
                  </a:cubicBezTo>
                  <a:lnTo>
                    <a:pt x="5216" y="5575"/>
                  </a:lnTo>
                  <a:cubicBezTo>
                    <a:pt x="5430" y="5575"/>
                    <a:pt x="5597" y="5385"/>
                    <a:pt x="5573" y="5171"/>
                  </a:cubicBezTo>
                  <a:cubicBezTo>
                    <a:pt x="5407" y="3885"/>
                    <a:pt x="4811" y="2646"/>
                    <a:pt x="3859" y="1718"/>
                  </a:cubicBezTo>
                  <a:cubicBezTo>
                    <a:pt x="2930" y="765"/>
                    <a:pt x="1692" y="170"/>
                    <a:pt x="382" y="3"/>
                  </a:cubicBezTo>
                  <a:cubicBezTo>
                    <a:pt x="370" y="1"/>
                    <a:pt x="357"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a:off x="6175286" y="2165965"/>
              <a:ext cx="342003" cy="196384"/>
            </a:xfrm>
            <a:custGeom>
              <a:avLst/>
              <a:gdLst/>
              <a:ahLst/>
              <a:cxnLst/>
              <a:rect l="l" t="t" r="r" b="b"/>
              <a:pathLst>
                <a:path w="9789" h="5621" extrusionOk="0">
                  <a:moveTo>
                    <a:pt x="7764" y="0"/>
                  </a:moveTo>
                  <a:cubicBezTo>
                    <a:pt x="7597" y="0"/>
                    <a:pt x="7454" y="119"/>
                    <a:pt x="7407" y="286"/>
                  </a:cubicBezTo>
                  <a:cubicBezTo>
                    <a:pt x="7121" y="2024"/>
                    <a:pt x="5597" y="3286"/>
                    <a:pt x="3834" y="3286"/>
                  </a:cubicBezTo>
                  <a:cubicBezTo>
                    <a:pt x="3096" y="3286"/>
                    <a:pt x="2382" y="3072"/>
                    <a:pt x="1763" y="2643"/>
                  </a:cubicBezTo>
                  <a:cubicBezTo>
                    <a:pt x="1695" y="2598"/>
                    <a:pt x="1617" y="2575"/>
                    <a:pt x="1541" y="2575"/>
                  </a:cubicBezTo>
                  <a:cubicBezTo>
                    <a:pt x="1456" y="2575"/>
                    <a:pt x="1373" y="2604"/>
                    <a:pt x="1310" y="2667"/>
                  </a:cubicBezTo>
                  <a:lnTo>
                    <a:pt x="143" y="3834"/>
                  </a:lnTo>
                  <a:cubicBezTo>
                    <a:pt x="0" y="4001"/>
                    <a:pt x="24" y="4239"/>
                    <a:pt x="191" y="4358"/>
                  </a:cubicBezTo>
                  <a:cubicBezTo>
                    <a:pt x="1239" y="5192"/>
                    <a:pt x="2501" y="5620"/>
                    <a:pt x="3834" y="5620"/>
                  </a:cubicBezTo>
                  <a:cubicBezTo>
                    <a:pt x="6835" y="5620"/>
                    <a:pt x="9383" y="3382"/>
                    <a:pt x="9764" y="405"/>
                  </a:cubicBezTo>
                  <a:cubicBezTo>
                    <a:pt x="9788" y="191"/>
                    <a:pt x="9621" y="0"/>
                    <a:pt x="9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1"/>
          <p:cNvGrpSpPr/>
          <p:nvPr/>
        </p:nvGrpSpPr>
        <p:grpSpPr>
          <a:xfrm>
            <a:off x="4373093" y="2473397"/>
            <a:ext cx="397728" cy="415197"/>
            <a:chOff x="5402329" y="1936321"/>
            <a:chExt cx="397728" cy="415197"/>
          </a:xfrm>
        </p:grpSpPr>
        <p:sp>
          <p:nvSpPr>
            <p:cNvPr id="536" name="Google Shape;536;p51"/>
            <p:cNvSpPr/>
            <p:nvPr/>
          </p:nvSpPr>
          <p:spPr>
            <a:xfrm>
              <a:off x="5564579" y="2107725"/>
              <a:ext cx="73264" cy="72390"/>
            </a:xfrm>
            <a:custGeom>
              <a:avLst/>
              <a:gdLst/>
              <a:ahLst/>
              <a:cxnLst/>
              <a:rect l="l" t="t" r="r" b="b"/>
              <a:pathLst>
                <a:path w="2097" h="2072" extrusionOk="0">
                  <a:moveTo>
                    <a:pt x="1048" y="0"/>
                  </a:moveTo>
                  <a:cubicBezTo>
                    <a:pt x="477" y="0"/>
                    <a:pt x="1" y="453"/>
                    <a:pt x="1" y="1048"/>
                  </a:cubicBezTo>
                  <a:cubicBezTo>
                    <a:pt x="1" y="1619"/>
                    <a:pt x="477" y="2072"/>
                    <a:pt x="1048" y="2072"/>
                  </a:cubicBezTo>
                  <a:cubicBezTo>
                    <a:pt x="1620" y="2072"/>
                    <a:pt x="2096" y="1619"/>
                    <a:pt x="2096" y="1048"/>
                  </a:cubicBezTo>
                  <a:cubicBezTo>
                    <a:pt x="2096" y="453"/>
                    <a:pt x="1620"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a:off x="5402329" y="1936321"/>
              <a:ext cx="397728" cy="415197"/>
            </a:xfrm>
            <a:custGeom>
              <a:avLst/>
              <a:gdLst/>
              <a:ahLst/>
              <a:cxnLst/>
              <a:rect l="l" t="t" r="r" b="b"/>
              <a:pathLst>
                <a:path w="11384" h="11884" extrusionOk="0">
                  <a:moveTo>
                    <a:pt x="5692" y="691"/>
                  </a:moveTo>
                  <a:cubicBezTo>
                    <a:pt x="6407" y="691"/>
                    <a:pt x="6931" y="1667"/>
                    <a:pt x="7193" y="2310"/>
                  </a:cubicBezTo>
                  <a:cubicBezTo>
                    <a:pt x="6693" y="2453"/>
                    <a:pt x="6192" y="2620"/>
                    <a:pt x="5692" y="2834"/>
                  </a:cubicBezTo>
                  <a:cubicBezTo>
                    <a:pt x="5192" y="2620"/>
                    <a:pt x="4692" y="2453"/>
                    <a:pt x="4216" y="2310"/>
                  </a:cubicBezTo>
                  <a:cubicBezTo>
                    <a:pt x="4478" y="1667"/>
                    <a:pt x="5002" y="691"/>
                    <a:pt x="5692" y="691"/>
                  </a:cubicBezTo>
                  <a:close/>
                  <a:moveTo>
                    <a:pt x="4002" y="2977"/>
                  </a:moveTo>
                  <a:cubicBezTo>
                    <a:pt x="4263" y="3049"/>
                    <a:pt x="4549" y="3144"/>
                    <a:pt x="4835" y="3239"/>
                  </a:cubicBezTo>
                  <a:cubicBezTo>
                    <a:pt x="4478" y="3430"/>
                    <a:pt x="4121" y="3620"/>
                    <a:pt x="3787" y="3834"/>
                  </a:cubicBezTo>
                  <a:cubicBezTo>
                    <a:pt x="3835" y="3549"/>
                    <a:pt x="3906" y="3263"/>
                    <a:pt x="4002" y="2977"/>
                  </a:cubicBezTo>
                  <a:close/>
                  <a:moveTo>
                    <a:pt x="7407" y="2977"/>
                  </a:moveTo>
                  <a:cubicBezTo>
                    <a:pt x="7478" y="3263"/>
                    <a:pt x="7550" y="3549"/>
                    <a:pt x="7598" y="3834"/>
                  </a:cubicBezTo>
                  <a:cubicBezTo>
                    <a:pt x="7264" y="3620"/>
                    <a:pt x="6931" y="3430"/>
                    <a:pt x="6573" y="3239"/>
                  </a:cubicBezTo>
                  <a:cubicBezTo>
                    <a:pt x="6859" y="3144"/>
                    <a:pt x="7121" y="3049"/>
                    <a:pt x="7407" y="2977"/>
                  </a:cubicBezTo>
                  <a:close/>
                  <a:moveTo>
                    <a:pt x="2590" y="2783"/>
                  </a:moveTo>
                  <a:cubicBezTo>
                    <a:pt x="2847" y="2783"/>
                    <a:pt x="3099" y="2805"/>
                    <a:pt x="3311" y="2834"/>
                  </a:cubicBezTo>
                  <a:cubicBezTo>
                    <a:pt x="3168" y="3334"/>
                    <a:pt x="3073" y="3834"/>
                    <a:pt x="3001" y="4382"/>
                  </a:cubicBezTo>
                  <a:cubicBezTo>
                    <a:pt x="2573" y="4716"/>
                    <a:pt x="2168" y="5073"/>
                    <a:pt x="1811" y="5406"/>
                  </a:cubicBezTo>
                  <a:cubicBezTo>
                    <a:pt x="1382" y="4858"/>
                    <a:pt x="810" y="3930"/>
                    <a:pt x="1168" y="3311"/>
                  </a:cubicBezTo>
                  <a:cubicBezTo>
                    <a:pt x="1399" y="2898"/>
                    <a:pt x="2008" y="2783"/>
                    <a:pt x="2590" y="2783"/>
                  </a:cubicBezTo>
                  <a:close/>
                  <a:moveTo>
                    <a:pt x="8869" y="2790"/>
                  </a:moveTo>
                  <a:cubicBezTo>
                    <a:pt x="9428" y="2790"/>
                    <a:pt x="10001" y="2911"/>
                    <a:pt x="10241" y="3311"/>
                  </a:cubicBezTo>
                  <a:cubicBezTo>
                    <a:pt x="10598" y="3930"/>
                    <a:pt x="10003" y="4882"/>
                    <a:pt x="9574" y="5430"/>
                  </a:cubicBezTo>
                  <a:cubicBezTo>
                    <a:pt x="9241" y="5073"/>
                    <a:pt x="8836" y="4716"/>
                    <a:pt x="8383" y="4382"/>
                  </a:cubicBezTo>
                  <a:cubicBezTo>
                    <a:pt x="8336" y="3834"/>
                    <a:pt x="8217" y="3334"/>
                    <a:pt x="8098" y="2858"/>
                  </a:cubicBezTo>
                  <a:cubicBezTo>
                    <a:pt x="8324" y="2819"/>
                    <a:pt x="8595" y="2790"/>
                    <a:pt x="8869" y="2790"/>
                  </a:cubicBezTo>
                  <a:close/>
                  <a:moveTo>
                    <a:pt x="2930" y="5335"/>
                  </a:moveTo>
                  <a:cubicBezTo>
                    <a:pt x="2906" y="5740"/>
                    <a:pt x="2906" y="6144"/>
                    <a:pt x="2930" y="6549"/>
                  </a:cubicBezTo>
                  <a:cubicBezTo>
                    <a:pt x="2692" y="6335"/>
                    <a:pt x="2477" y="6144"/>
                    <a:pt x="2287" y="5954"/>
                  </a:cubicBezTo>
                  <a:cubicBezTo>
                    <a:pt x="2477" y="5740"/>
                    <a:pt x="2692" y="5549"/>
                    <a:pt x="2930" y="5335"/>
                  </a:cubicBezTo>
                  <a:close/>
                  <a:moveTo>
                    <a:pt x="8479" y="5335"/>
                  </a:moveTo>
                  <a:cubicBezTo>
                    <a:pt x="8693" y="5549"/>
                    <a:pt x="8907" y="5740"/>
                    <a:pt x="9122" y="5930"/>
                  </a:cubicBezTo>
                  <a:cubicBezTo>
                    <a:pt x="8907" y="6144"/>
                    <a:pt x="8693" y="6335"/>
                    <a:pt x="8479" y="6549"/>
                  </a:cubicBezTo>
                  <a:cubicBezTo>
                    <a:pt x="8479" y="6144"/>
                    <a:pt x="8479" y="5740"/>
                    <a:pt x="8479" y="5335"/>
                  </a:cubicBezTo>
                  <a:close/>
                  <a:moveTo>
                    <a:pt x="5692" y="3596"/>
                  </a:moveTo>
                  <a:cubicBezTo>
                    <a:pt x="6383" y="3906"/>
                    <a:pt x="7074" y="4311"/>
                    <a:pt x="7740" y="4763"/>
                  </a:cubicBezTo>
                  <a:cubicBezTo>
                    <a:pt x="7812" y="5549"/>
                    <a:pt x="7812" y="6335"/>
                    <a:pt x="7740" y="7121"/>
                  </a:cubicBezTo>
                  <a:cubicBezTo>
                    <a:pt x="7121" y="7549"/>
                    <a:pt x="6407" y="7954"/>
                    <a:pt x="5692" y="8288"/>
                  </a:cubicBezTo>
                  <a:cubicBezTo>
                    <a:pt x="5026" y="7978"/>
                    <a:pt x="4311" y="7573"/>
                    <a:pt x="3668" y="7121"/>
                  </a:cubicBezTo>
                  <a:cubicBezTo>
                    <a:pt x="3597" y="6335"/>
                    <a:pt x="3597" y="5549"/>
                    <a:pt x="3668" y="4763"/>
                  </a:cubicBezTo>
                  <a:cubicBezTo>
                    <a:pt x="4287" y="4335"/>
                    <a:pt x="4978" y="3930"/>
                    <a:pt x="5692" y="3596"/>
                  </a:cubicBezTo>
                  <a:close/>
                  <a:moveTo>
                    <a:pt x="3787" y="8050"/>
                  </a:moveTo>
                  <a:lnTo>
                    <a:pt x="3787" y="8050"/>
                  </a:lnTo>
                  <a:cubicBezTo>
                    <a:pt x="4121" y="8264"/>
                    <a:pt x="4478" y="8454"/>
                    <a:pt x="4835" y="8645"/>
                  </a:cubicBezTo>
                  <a:cubicBezTo>
                    <a:pt x="4549" y="8740"/>
                    <a:pt x="4263" y="8835"/>
                    <a:pt x="4002" y="8907"/>
                  </a:cubicBezTo>
                  <a:cubicBezTo>
                    <a:pt x="3906" y="8621"/>
                    <a:pt x="3859" y="8335"/>
                    <a:pt x="3787" y="8050"/>
                  </a:cubicBezTo>
                  <a:close/>
                  <a:moveTo>
                    <a:pt x="7598" y="8050"/>
                  </a:moveTo>
                  <a:lnTo>
                    <a:pt x="7598" y="8050"/>
                  </a:lnTo>
                  <a:cubicBezTo>
                    <a:pt x="7550" y="8335"/>
                    <a:pt x="7478" y="8621"/>
                    <a:pt x="7407" y="8907"/>
                  </a:cubicBezTo>
                  <a:cubicBezTo>
                    <a:pt x="7145" y="8835"/>
                    <a:pt x="6859" y="8740"/>
                    <a:pt x="6573" y="8645"/>
                  </a:cubicBezTo>
                  <a:cubicBezTo>
                    <a:pt x="6931" y="8454"/>
                    <a:pt x="7264" y="8264"/>
                    <a:pt x="7598" y="8050"/>
                  </a:cubicBezTo>
                  <a:close/>
                  <a:moveTo>
                    <a:pt x="1811" y="6454"/>
                  </a:moveTo>
                  <a:cubicBezTo>
                    <a:pt x="2168" y="6811"/>
                    <a:pt x="2573" y="7168"/>
                    <a:pt x="3001" y="7502"/>
                  </a:cubicBezTo>
                  <a:cubicBezTo>
                    <a:pt x="3073" y="8050"/>
                    <a:pt x="3168" y="8550"/>
                    <a:pt x="3311" y="9026"/>
                  </a:cubicBezTo>
                  <a:cubicBezTo>
                    <a:pt x="3084" y="9065"/>
                    <a:pt x="2811" y="9094"/>
                    <a:pt x="2535" y="9094"/>
                  </a:cubicBezTo>
                  <a:cubicBezTo>
                    <a:pt x="1970" y="9094"/>
                    <a:pt x="1392" y="8973"/>
                    <a:pt x="1168" y="8573"/>
                  </a:cubicBezTo>
                  <a:cubicBezTo>
                    <a:pt x="810" y="7954"/>
                    <a:pt x="1382" y="7002"/>
                    <a:pt x="1811" y="6454"/>
                  </a:cubicBezTo>
                  <a:close/>
                  <a:moveTo>
                    <a:pt x="9574" y="6454"/>
                  </a:moveTo>
                  <a:cubicBezTo>
                    <a:pt x="10027" y="7002"/>
                    <a:pt x="10598" y="7954"/>
                    <a:pt x="10241" y="8573"/>
                  </a:cubicBezTo>
                  <a:cubicBezTo>
                    <a:pt x="10017" y="8973"/>
                    <a:pt x="9439" y="9094"/>
                    <a:pt x="8874" y="9094"/>
                  </a:cubicBezTo>
                  <a:cubicBezTo>
                    <a:pt x="8597" y="9094"/>
                    <a:pt x="8324" y="9065"/>
                    <a:pt x="8098" y="9026"/>
                  </a:cubicBezTo>
                  <a:cubicBezTo>
                    <a:pt x="8240" y="8550"/>
                    <a:pt x="8336" y="8050"/>
                    <a:pt x="8383" y="7502"/>
                  </a:cubicBezTo>
                  <a:cubicBezTo>
                    <a:pt x="8836" y="7168"/>
                    <a:pt x="9241" y="6811"/>
                    <a:pt x="9574" y="6454"/>
                  </a:cubicBezTo>
                  <a:close/>
                  <a:moveTo>
                    <a:pt x="5692" y="9050"/>
                  </a:moveTo>
                  <a:cubicBezTo>
                    <a:pt x="6192" y="9264"/>
                    <a:pt x="6693" y="9431"/>
                    <a:pt x="7193" y="9550"/>
                  </a:cubicBezTo>
                  <a:cubicBezTo>
                    <a:pt x="6931" y="10217"/>
                    <a:pt x="6407" y="11193"/>
                    <a:pt x="5692" y="11193"/>
                  </a:cubicBezTo>
                  <a:cubicBezTo>
                    <a:pt x="5002" y="11193"/>
                    <a:pt x="4478" y="10217"/>
                    <a:pt x="4216" y="9550"/>
                  </a:cubicBezTo>
                  <a:cubicBezTo>
                    <a:pt x="4692" y="9431"/>
                    <a:pt x="5192" y="9264"/>
                    <a:pt x="5692" y="9050"/>
                  </a:cubicBezTo>
                  <a:close/>
                  <a:moveTo>
                    <a:pt x="5692" y="0"/>
                  </a:moveTo>
                  <a:cubicBezTo>
                    <a:pt x="4621" y="0"/>
                    <a:pt x="3906" y="1167"/>
                    <a:pt x="3525" y="2167"/>
                  </a:cubicBezTo>
                  <a:cubicBezTo>
                    <a:pt x="3233" y="2122"/>
                    <a:pt x="2919" y="2092"/>
                    <a:pt x="2606" y="2092"/>
                  </a:cubicBezTo>
                  <a:cubicBezTo>
                    <a:pt x="1773" y="2092"/>
                    <a:pt x="947" y="2302"/>
                    <a:pt x="548" y="2977"/>
                  </a:cubicBezTo>
                  <a:cubicBezTo>
                    <a:pt x="1" y="3906"/>
                    <a:pt x="667" y="5097"/>
                    <a:pt x="1334" y="5954"/>
                  </a:cubicBezTo>
                  <a:cubicBezTo>
                    <a:pt x="667" y="6787"/>
                    <a:pt x="1" y="7978"/>
                    <a:pt x="548" y="8907"/>
                  </a:cubicBezTo>
                  <a:cubicBezTo>
                    <a:pt x="941" y="9590"/>
                    <a:pt x="1751" y="9796"/>
                    <a:pt x="2573" y="9796"/>
                  </a:cubicBezTo>
                  <a:cubicBezTo>
                    <a:pt x="2897" y="9796"/>
                    <a:pt x="3222" y="9764"/>
                    <a:pt x="3525" y="9717"/>
                  </a:cubicBezTo>
                  <a:cubicBezTo>
                    <a:pt x="3906" y="10717"/>
                    <a:pt x="4621" y="11884"/>
                    <a:pt x="5692" y="11884"/>
                  </a:cubicBezTo>
                  <a:cubicBezTo>
                    <a:pt x="6788" y="11884"/>
                    <a:pt x="7502" y="10717"/>
                    <a:pt x="7883" y="9717"/>
                  </a:cubicBezTo>
                  <a:cubicBezTo>
                    <a:pt x="8186" y="9764"/>
                    <a:pt x="8512" y="9796"/>
                    <a:pt x="8835" y="9796"/>
                  </a:cubicBezTo>
                  <a:cubicBezTo>
                    <a:pt x="9656" y="9796"/>
                    <a:pt x="10460" y="9590"/>
                    <a:pt x="10836" y="8907"/>
                  </a:cubicBezTo>
                  <a:cubicBezTo>
                    <a:pt x="11384" y="7978"/>
                    <a:pt x="10741" y="6787"/>
                    <a:pt x="10050" y="5954"/>
                  </a:cubicBezTo>
                  <a:cubicBezTo>
                    <a:pt x="10122" y="5859"/>
                    <a:pt x="10193" y="5763"/>
                    <a:pt x="10265" y="5668"/>
                  </a:cubicBezTo>
                  <a:cubicBezTo>
                    <a:pt x="11027" y="4620"/>
                    <a:pt x="11241" y="3668"/>
                    <a:pt x="10836" y="2977"/>
                  </a:cubicBezTo>
                  <a:cubicBezTo>
                    <a:pt x="10460" y="2294"/>
                    <a:pt x="9644" y="2088"/>
                    <a:pt x="8825" y="2088"/>
                  </a:cubicBezTo>
                  <a:cubicBezTo>
                    <a:pt x="8502" y="2088"/>
                    <a:pt x="8179" y="2120"/>
                    <a:pt x="7883" y="2167"/>
                  </a:cubicBezTo>
                  <a:cubicBezTo>
                    <a:pt x="7502" y="1167"/>
                    <a:pt x="6788" y="0"/>
                    <a:pt x="5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51"/>
          <p:cNvGrpSpPr/>
          <p:nvPr/>
        </p:nvGrpSpPr>
        <p:grpSpPr>
          <a:xfrm>
            <a:off x="1825818" y="2473699"/>
            <a:ext cx="398567" cy="414568"/>
            <a:chOff x="4717589" y="1957948"/>
            <a:chExt cx="398567" cy="414568"/>
          </a:xfrm>
        </p:grpSpPr>
        <p:sp>
          <p:nvSpPr>
            <p:cNvPr id="539" name="Google Shape;539;p51"/>
            <p:cNvSpPr/>
            <p:nvPr/>
          </p:nvSpPr>
          <p:spPr>
            <a:xfrm>
              <a:off x="4717589" y="1957948"/>
              <a:ext cx="228841" cy="39969"/>
            </a:xfrm>
            <a:custGeom>
              <a:avLst/>
              <a:gdLst/>
              <a:ahLst/>
              <a:cxnLst/>
              <a:rect l="l" t="t" r="r" b="b"/>
              <a:pathLst>
                <a:path w="6550" h="1144" extrusionOk="0">
                  <a:moveTo>
                    <a:pt x="358" y="0"/>
                  </a:moveTo>
                  <a:cubicBezTo>
                    <a:pt x="167" y="0"/>
                    <a:pt x="0" y="143"/>
                    <a:pt x="0" y="334"/>
                  </a:cubicBezTo>
                  <a:lnTo>
                    <a:pt x="0" y="1144"/>
                  </a:lnTo>
                  <a:lnTo>
                    <a:pt x="6549" y="1144"/>
                  </a:lnTo>
                  <a:lnTo>
                    <a:pt x="5906" y="143"/>
                  </a:lnTo>
                  <a:cubicBezTo>
                    <a:pt x="5859" y="72"/>
                    <a:pt x="5787" y="24"/>
                    <a:pt x="5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1"/>
            <p:cNvSpPr/>
            <p:nvPr/>
          </p:nvSpPr>
          <p:spPr>
            <a:xfrm>
              <a:off x="4717589" y="2022023"/>
              <a:ext cx="398567" cy="268774"/>
            </a:xfrm>
            <a:custGeom>
              <a:avLst/>
              <a:gdLst/>
              <a:ahLst/>
              <a:cxnLst/>
              <a:rect l="l" t="t" r="r" b="b"/>
              <a:pathLst>
                <a:path w="11408" h="7693" extrusionOk="0">
                  <a:moveTo>
                    <a:pt x="0" y="0"/>
                  </a:moveTo>
                  <a:lnTo>
                    <a:pt x="0" y="7335"/>
                  </a:lnTo>
                  <a:cubicBezTo>
                    <a:pt x="0" y="7549"/>
                    <a:pt x="167" y="7692"/>
                    <a:pt x="358" y="7692"/>
                  </a:cubicBezTo>
                  <a:lnTo>
                    <a:pt x="1453" y="7692"/>
                  </a:lnTo>
                  <a:cubicBezTo>
                    <a:pt x="1310" y="7240"/>
                    <a:pt x="1215" y="6740"/>
                    <a:pt x="1215" y="6263"/>
                  </a:cubicBezTo>
                  <a:cubicBezTo>
                    <a:pt x="1215" y="3787"/>
                    <a:pt x="3239" y="1786"/>
                    <a:pt x="5692" y="1786"/>
                  </a:cubicBezTo>
                  <a:cubicBezTo>
                    <a:pt x="8169" y="1786"/>
                    <a:pt x="10193" y="3787"/>
                    <a:pt x="10193" y="6263"/>
                  </a:cubicBezTo>
                  <a:cubicBezTo>
                    <a:pt x="10193" y="6740"/>
                    <a:pt x="10098" y="7240"/>
                    <a:pt x="9955" y="7692"/>
                  </a:cubicBezTo>
                  <a:lnTo>
                    <a:pt x="11050" y="7692"/>
                  </a:lnTo>
                  <a:cubicBezTo>
                    <a:pt x="11241" y="7692"/>
                    <a:pt x="11408" y="7526"/>
                    <a:pt x="11408" y="7335"/>
                  </a:cubicBezTo>
                  <a:lnTo>
                    <a:pt x="11408" y="357"/>
                  </a:lnTo>
                  <a:cubicBezTo>
                    <a:pt x="11408" y="167"/>
                    <a:pt x="11241" y="0"/>
                    <a:pt x="11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1"/>
            <p:cNvSpPr/>
            <p:nvPr/>
          </p:nvSpPr>
          <p:spPr>
            <a:xfrm>
              <a:off x="4886477" y="2292404"/>
              <a:ext cx="60791" cy="80112"/>
            </a:xfrm>
            <a:custGeom>
              <a:avLst/>
              <a:gdLst/>
              <a:ahLst/>
              <a:cxnLst/>
              <a:rect l="l" t="t" r="r" b="b"/>
              <a:pathLst>
                <a:path w="1740" h="2293" extrusionOk="0">
                  <a:moveTo>
                    <a:pt x="1" y="1"/>
                  </a:moveTo>
                  <a:cubicBezTo>
                    <a:pt x="72" y="596"/>
                    <a:pt x="310" y="1811"/>
                    <a:pt x="739" y="2239"/>
                  </a:cubicBezTo>
                  <a:cubicBezTo>
                    <a:pt x="775" y="2275"/>
                    <a:pt x="822" y="2293"/>
                    <a:pt x="870" y="2293"/>
                  </a:cubicBezTo>
                  <a:cubicBezTo>
                    <a:pt x="918" y="2293"/>
                    <a:pt x="965" y="2275"/>
                    <a:pt x="1001" y="2239"/>
                  </a:cubicBezTo>
                  <a:cubicBezTo>
                    <a:pt x="1430" y="1811"/>
                    <a:pt x="1644" y="596"/>
                    <a:pt x="1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1"/>
            <p:cNvSpPr/>
            <p:nvPr/>
          </p:nvSpPr>
          <p:spPr>
            <a:xfrm>
              <a:off x="4952229" y="2292404"/>
              <a:ext cx="85702" cy="74941"/>
            </a:xfrm>
            <a:custGeom>
              <a:avLst/>
              <a:gdLst/>
              <a:ahLst/>
              <a:cxnLst/>
              <a:rect l="l" t="t" r="r" b="b"/>
              <a:pathLst>
                <a:path w="2453" h="2145" extrusionOk="0">
                  <a:moveTo>
                    <a:pt x="548" y="1"/>
                  </a:moveTo>
                  <a:cubicBezTo>
                    <a:pt x="476" y="572"/>
                    <a:pt x="381" y="1096"/>
                    <a:pt x="238" y="1549"/>
                  </a:cubicBezTo>
                  <a:cubicBezTo>
                    <a:pt x="167" y="1787"/>
                    <a:pt x="95" y="1977"/>
                    <a:pt x="0" y="2144"/>
                  </a:cubicBezTo>
                  <a:cubicBezTo>
                    <a:pt x="1119" y="1835"/>
                    <a:pt x="2024" y="1049"/>
                    <a:pt x="2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1"/>
            <p:cNvSpPr/>
            <p:nvPr/>
          </p:nvSpPr>
          <p:spPr>
            <a:xfrm>
              <a:off x="4795779" y="2292404"/>
              <a:ext cx="85737" cy="74941"/>
            </a:xfrm>
            <a:custGeom>
              <a:avLst/>
              <a:gdLst/>
              <a:ahLst/>
              <a:cxnLst/>
              <a:rect l="l" t="t" r="r" b="b"/>
              <a:pathLst>
                <a:path w="2454" h="2145" extrusionOk="0">
                  <a:moveTo>
                    <a:pt x="1" y="1"/>
                  </a:moveTo>
                  <a:cubicBezTo>
                    <a:pt x="430" y="1049"/>
                    <a:pt x="1335" y="1835"/>
                    <a:pt x="2454" y="2144"/>
                  </a:cubicBezTo>
                  <a:cubicBezTo>
                    <a:pt x="2359" y="1977"/>
                    <a:pt x="2287" y="1787"/>
                    <a:pt x="2216" y="1549"/>
                  </a:cubicBezTo>
                  <a:cubicBezTo>
                    <a:pt x="2073" y="1096"/>
                    <a:pt x="1978" y="572"/>
                    <a:pt x="1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1"/>
            <p:cNvSpPr/>
            <p:nvPr/>
          </p:nvSpPr>
          <p:spPr>
            <a:xfrm>
              <a:off x="4794976" y="2113524"/>
              <a:ext cx="86540" cy="74941"/>
            </a:xfrm>
            <a:custGeom>
              <a:avLst/>
              <a:gdLst/>
              <a:ahLst/>
              <a:cxnLst/>
              <a:rect l="l" t="t" r="r" b="b"/>
              <a:pathLst>
                <a:path w="2477" h="2145" extrusionOk="0">
                  <a:moveTo>
                    <a:pt x="2477" y="1"/>
                  </a:moveTo>
                  <a:cubicBezTo>
                    <a:pt x="1358" y="310"/>
                    <a:pt x="453" y="1096"/>
                    <a:pt x="0" y="2144"/>
                  </a:cubicBezTo>
                  <a:lnTo>
                    <a:pt x="1929" y="2144"/>
                  </a:lnTo>
                  <a:cubicBezTo>
                    <a:pt x="2001" y="1477"/>
                    <a:pt x="2167" y="620"/>
                    <a:pt x="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1"/>
            <p:cNvSpPr/>
            <p:nvPr/>
          </p:nvSpPr>
          <p:spPr>
            <a:xfrm>
              <a:off x="4886477" y="2108319"/>
              <a:ext cx="60791" cy="80147"/>
            </a:xfrm>
            <a:custGeom>
              <a:avLst/>
              <a:gdLst/>
              <a:ahLst/>
              <a:cxnLst/>
              <a:rect l="l" t="t" r="r" b="b"/>
              <a:pathLst>
                <a:path w="1740" h="2294" extrusionOk="0">
                  <a:moveTo>
                    <a:pt x="870" y="1"/>
                  </a:moveTo>
                  <a:cubicBezTo>
                    <a:pt x="822" y="1"/>
                    <a:pt x="775" y="19"/>
                    <a:pt x="739" y="55"/>
                  </a:cubicBezTo>
                  <a:cubicBezTo>
                    <a:pt x="310" y="483"/>
                    <a:pt x="72" y="1698"/>
                    <a:pt x="1" y="2293"/>
                  </a:cubicBezTo>
                  <a:lnTo>
                    <a:pt x="1739" y="2293"/>
                  </a:lnTo>
                  <a:cubicBezTo>
                    <a:pt x="1668" y="1698"/>
                    <a:pt x="1430" y="483"/>
                    <a:pt x="1001" y="55"/>
                  </a:cubicBezTo>
                  <a:cubicBezTo>
                    <a:pt x="965" y="19"/>
                    <a:pt x="918"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1"/>
            <p:cNvSpPr/>
            <p:nvPr/>
          </p:nvSpPr>
          <p:spPr>
            <a:xfrm>
              <a:off x="4952229" y="2113524"/>
              <a:ext cx="85702" cy="74941"/>
            </a:xfrm>
            <a:custGeom>
              <a:avLst/>
              <a:gdLst/>
              <a:ahLst/>
              <a:cxnLst/>
              <a:rect l="l" t="t" r="r" b="b"/>
              <a:pathLst>
                <a:path w="2453" h="2145" extrusionOk="0">
                  <a:moveTo>
                    <a:pt x="0" y="1"/>
                  </a:moveTo>
                  <a:cubicBezTo>
                    <a:pt x="310" y="620"/>
                    <a:pt x="476" y="1453"/>
                    <a:pt x="548" y="2144"/>
                  </a:cubicBezTo>
                  <a:lnTo>
                    <a:pt x="2453" y="2144"/>
                  </a:lnTo>
                  <a:cubicBezTo>
                    <a:pt x="2024" y="1096"/>
                    <a:pt x="1119" y="3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1"/>
            <p:cNvSpPr/>
            <p:nvPr/>
          </p:nvSpPr>
          <p:spPr>
            <a:xfrm>
              <a:off x="4784145" y="2213376"/>
              <a:ext cx="75744" cy="54957"/>
            </a:xfrm>
            <a:custGeom>
              <a:avLst/>
              <a:gdLst/>
              <a:ahLst/>
              <a:cxnLst/>
              <a:rect l="l" t="t" r="r" b="b"/>
              <a:pathLst>
                <a:path w="2168" h="1573" extrusionOk="0">
                  <a:moveTo>
                    <a:pt x="96" y="0"/>
                  </a:moveTo>
                  <a:cubicBezTo>
                    <a:pt x="1" y="501"/>
                    <a:pt x="1" y="1025"/>
                    <a:pt x="96" y="1572"/>
                  </a:cubicBezTo>
                  <a:lnTo>
                    <a:pt x="2168" y="1572"/>
                  </a:lnTo>
                  <a:cubicBezTo>
                    <a:pt x="2144" y="1025"/>
                    <a:pt x="2144" y="501"/>
                    <a:pt x="2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1"/>
            <p:cNvSpPr/>
            <p:nvPr/>
          </p:nvSpPr>
          <p:spPr>
            <a:xfrm>
              <a:off x="4973856" y="2213376"/>
              <a:ext cx="75744" cy="54957"/>
            </a:xfrm>
            <a:custGeom>
              <a:avLst/>
              <a:gdLst/>
              <a:ahLst/>
              <a:cxnLst/>
              <a:rect l="l" t="t" r="r" b="b"/>
              <a:pathLst>
                <a:path w="2168" h="1573" extrusionOk="0">
                  <a:moveTo>
                    <a:pt x="0" y="0"/>
                  </a:moveTo>
                  <a:cubicBezTo>
                    <a:pt x="24" y="501"/>
                    <a:pt x="24" y="1025"/>
                    <a:pt x="0" y="1572"/>
                  </a:cubicBezTo>
                  <a:lnTo>
                    <a:pt x="2072" y="1572"/>
                  </a:lnTo>
                  <a:cubicBezTo>
                    <a:pt x="2167" y="1025"/>
                    <a:pt x="2167" y="501"/>
                    <a:pt x="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1"/>
            <p:cNvSpPr/>
            <p:nvPr/>
          </p:nvSpPr>
          <p:spPr>
            <a:xfrm>
              <a:off x="4883158" y="2213376"/>
              <a:ext cx="66591" cy="54957"/>
            </a:xfrm>
            <a:custGeom>
              <a:avLst/>
              <a:gdLst/>
              <a:ahLst/>
              <a:cxnLst/>
              <a:rect l="l" t="t" r="r" b="b"/>
              <a:pathLst>
                <a:path w="1906" h="1573" extrusionOk="0">
                  <a:moveTo>
                    <a:pt x="48" y="0"/>
                  </a:moveTo>
                  <a:cubicBezTo>
                    <a:pt x="0" y="501"/>
                    <a:pt x="0" y="1048"/>
                    <a:pt x="48" y="1572"/>
                  </a:cubicBezTo>
                  <a:lnTo>
                    <a:pt x="1882" y="1572"/>
                  </a:lnTo>
                  <a:cubicBezTo>
                    <a:pt x="1906" y="1048"/>
                    <a:pt x="1906" y="501"/>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52"/>
          <p:cNvGrpSpPr/>
          <p:nvPr/>
        </p:nvGrpSpPr>
        <p:grpSpPr>
          <a:xfrm>
            <a:off x="4371130" y="1504207"/>
            <a:ext cx="3432984" cy="2496295"/>
            <a:chOff x="331763" y="414153"/>
            <a:chExt cx="6903246" cy="5019697"/>
          </a:xfrm>
        </p:grpSpPr>
        <p:sp>
          <p:nvSpPr>
            <p:cNvPr id="555" name="Google Shape;555;p5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52"/>
          <p:cNvSpPr txBox="1">
            <a:spLocks noGrp="1"/>
          </p:cNvSpPr>
          <p:nvPr>
            <p:ph type="title"/>
          </p:nvPr>
        </p:nvSpPr>
        <p:spPr>
          <a:xfrm>
            <a:off x="1138100" y="2153700"/>
            <a:ext cx="2558700" cy="104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59" name="Google Shape;559;p52"/>
          <p:cNvSpPr txBox="1">
            <a:spLocks noGrp="1"/>
          </p:cNvSpPr>
          <p:nvPr>
            <p:ph type="subTitle" idx="1"/>
          </p:nvPr>
        </p:nvSpPr>
        <p:spPr>
          <a:xfrm>
            <a:off x="1138100" y="3195300"/>
            <a:ext cx="25587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60" name="Google Shape;560;p52"/>
          <p:cNvPicPr preferRelativeResize="0"/>
          <p:nvPr/>
        </p:nvPicPr>
        <p:blipFill rotWithShape="1">
          <a:blip r:embed="rId3">
            <a:alphaModFix/>
          </a:blip>
          <a:srcRect/>
          <a:stretch/>
        </p:blipFill>
        <p:spPr>
          <a:xfrm>
            <a:off x="4463025" y="1624425"/>
            <a:ext cx="3249125" cy="182763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246" name="Google Shape;246;p35"/>
          <p:cNvGraphicFramePr/>
          <p:nvPr/>
        </p:nvGraphicFramePr>
        <p:xfrm>
          <a:off x="720000" y="1704550"/>
          <a:ext cx="7704000" cy="2169150"/>
        </p:xfrm>
        <a:graphic>
          <a:graphicData uri="http://schemas.openxmlformats.org/drawingml/2006/table">
            <a:tbl>
              <a:tblPr>
                <a:noFill/>
                <a:tableStyleId>{0E11143C-58DE-4575-A685-81F9F5D17A9E}</a:tableStyleId>
              </a:tblPr>
              <a:tblGrid>
                <a:gridCol w="2454575">
                  <a:extLst>
                    <a:ext uri="{9D8B030D-6E8A-4147-A177-3AD203B41FA5}">
                      <a16:colId xmlns:a16="http://schemas.microsoft.com/office/drawing/2014/main" val="20000"/>
                    </a:ext>
                  </a:extLst>
                </a:gridCol>
                <a:gridCol w="52494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u="sng">
                          <a:solidFill>
                            <a:schemeClr val="hlink"/>
                          </a:solidFill>
                          <a:latin typeface="Albert Sans"/>
                          <a:ea typeface="Albert Sans"/>
                          <a:cs typeface="Albert Sans"/>
                          <a:sym typeface="Albert Sans"/>
                          <a:hlinkClick r:id="rId3" action="ppaction://hlinksldjump"/>
                        </a:rPr>
                        <a:t>Fonts</a:t>
                      </a:r>
                      <a:endParaRPr sz="1100" b="1" u="sng">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u="sng">
                          <a:solidFill>
                            <a:schemeClr val="hlink"/>
                          </a:solidFill>
                          <a:latin typeface="Albert Sans"/>
                          <a:ea typeface="Albert Sans"/>
                          <a:cs typeface="Albert Sans"/>
                          <a:sym typeface="Albert Sans"/>
                          <a:hlinkClick r:id="rId4" action="ppaction://hlinksldjump"/>
                        </a:rPr>
                        <a:t>Used</a:t>
                      </a:r>
                      <a:r>
                        <a:rPr lang="en" sz="1100" b="1">
                          <a:solidFill>
                            <a:schemeClr val="dk1"/>
                          </a:solidFill>
                          <a:latin typeface="Albert Sans"/>
                          <a:ea typeface="Albert Sans"/>
                          <a:cs typeface="Albert Sans"/>
                          <a:sym typeface="Albert Sans"/>
                        </a:rPr>
                        <a:t> and </a:t>
                      </a:r>
                      <a:r>
                        <a:rPr lang="en" sz="1100" b="1" u="sng">
                          <a:solidFill>
                            <a:schemeClr val="hlink"/>
                          </a:solidFill>
                          <a:latin typeface="Albert Sans"/>
                          <a:ea typeface="Albert Sans"/>
                          <a:cs typeface="Albert Sans"/>
                          <a:sym typeface="Albert Sans"/>
                          <a:hlinkClick r:id="rId5" action="ppaction://hlinksldjump"/>
                        </a:rPr>
                        <a:t>alternative</a:t>
                      </a:r>
                      <a:r>
                        <a:rPr lang="en" sz="1100" b="1" u="sng">
                          <a:solidFill>
                            <a:schemeClr val="hlink"/>
                          </a:solidFill>
                          <a:latin typeface="Albert Sans"/>
                          <a:ea typeface="Albert Sans"/>
                          <a:cs typeface="Albert Sans"/>
                          <a:sym typeface="Albert Sans"/>
                          <a:hlinkClick r:id="rId5" action="ppaction://hlinksldjump"/>
                        </a:rPr>
                        <a:t> resources</a:t>
                      </a:r>
                      <a:endParaRPr sz="1100" b="1" u="sng">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u="sng">
                          <a:solidFill>
                            <a:schemeClr val="hlink"/>
                          </a:solidFill>
                          <a:latin typeface="Albert Sans"/>
                          <a:ea typeface="Albert Sans"/>
                          <a:cs typeface="Albert Sans"/>
                          <a:sym typeface="Albert Sans"/>
                          <a:hlinkClick r:id="rId6" action="ppaction://hlinksldjump"/>
                        </a:rPr>
                        <a:t>Thanks slide</a:t>
                      </a:r>
                      <a:endParaRPr sz="1100" b="1" u="sng">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u="sng">
                          <a:solidFill>
                            <a:schemeClr val="hlink"/>
                          </a:solidFill>
                          <a:latin typeface="Albert Sans"/>
                          <a:ea typeface="Albert Sans"/>
                          <a:cs typeface="Albert Sans"/>
                          <a:sym typeface="Albert Sans"/>
                          <a:hlinkClick r:id="rId3" action="ppaction://hlinksldjump"/>
                        </a:rPr>
                        <a:t>Colors</a:t>
                      </a:r>
                      <a:endParaRPr sz="1100" b="1" u="sng">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u="sng">
                          <a:solidFill>
                            <a:schemeClr val="hlink"/>
                          </a:solidFill>
                          <a:latin typeface="Albert Sans"/>
                          <a:ea typeface="Albert Sans"/>
                          <a:cs typeface="Albert Sans"/>
                          <a:sym typeface="Albert Sans"/>
                          <a:hlinkClick r:id="rId7" action="ppaction://hlinksldjump"/>
                        </a:rPr>
                        <a:t>Icons</a:t>
                      </a:r>
                      <a:r>
                        <a:rPr lang="en" sz="1100" b="1">
                          <a:solidFill>
                            <a:schemeClr val="dk1"/>
                          </a:solidFill>
                          <a:latin typeface="Albert Sans"/>
                          <a:ea typeface="Albert Sans"/>
                          <a:cs typeface="Albert Sans"/>
                          <a:sym typeface="Albert Sans"/>
                        </a:rPr>
                        <a:t> and </a:t>
                      </a:r>
                      <a:r>
                        <a:rPr lang="en" sz="1100" b="1" u="sng">
                          <a:solidFill>
                            <a:schemeClr val="hlink"/>
                          </a:solidFill>
                          <a:latin typeface="Albert Sans"/>
                          <a:ea typeface="Albert Sans"/>
                          <a:cs typeface="Albert Sans"/>
                          <a:sym typeface="Albert Sans"/>
                          <a:hlinkClick r:id="rId8" action="ppaction://hlinksldjump"/>
                        </a:rPr>
                        <a:t>infographic resources</a:t>
                      </a:r>
                      <a:endParaRPr sz="1100" b="1" u="sng">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a:solidFill>
                            <a:schemeClr val="dk1"/>
                          </a:solidFill>
                          <a:latin typeface="Albert Sans"/>
                          <a:ea typeface="Albert Sans"/>
                          <a:cs typeface="Albert Sans"/>
                          <a:sym typeface="Albert Sans"/>
                        </a:rPr>
                        <a:t>Editable presentation theme </a:t>
                      </a:r>
                      <a:endParaRPr sz="1100" b="1">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1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7" name="Google Shape;247;p35"/>
          <p:cNvSpPr txBox="1"/>
          <p:nvPr/>
        </p:nvSpPr>
        <p:spPr>
          <a:xfrm>
            <a:off x="720000" y="1256850"/>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p:txBody>
      </p:sp>
      <p:sp>
        <p:nvSpPr>
          <p:cNvPr id="248" name="Google Shape;248;p35"/>
          <p:cNvSpPr txBox="1"/>
          <p:nvPr/>
        </p:nvSpPr>
        <p:spPr>
          <a:xfrm>
            <a:off x="713221" y="4041438"/>
            <a:ext cx="1943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Albert Sans"/>
                <a:ea typeface="Albert Sans"/>
                <a:cs typeface="Albert Sans"/>
                <a:sym typeface="Albert Sans"/>
              </a:rPr>
              <a:t>For more info:</a:t>
            </a:r>
            <a:br>
              <a:rPr lang="en" sz="8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49" name="Google Shape;249;p35"/>
          <p:cNvSpPr txBox="1"/>
          <p:nvPr/>
        </p:nvSpPr>
        <p:spPr>
          <a:xfrm>
            <a:off x="2907227" y="4041438"/>
            <a:ext cx="3366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Albert Sans"/>
                <a:ea typeface="Albert Sans"/>
                <a:cs typeface="Albert Sans"/>
                <a:sym typeface="Albert Sans"/>
              </a:rPr>
              <a:t>You can visit our sister projects:</a:t>
            </a:r>
            <a:br>
              <a:rPr lang="en" sz="8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3"/>
          <p:cNvSpPr/>
          <p:nvPr/>
        </p:nvSpPr>
        <p:spPr>
          <a:xfrm>
            <a:off x="1883017" y="1014122"/>
            <a:ext cx="2159578" cy="2940222"/>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txBox="1">
            <a:spLocks noGrp="1"/>
          </p:cNvSpPr>
          <p:nvPr>
            <p:ph type="title"/>
          </p:nvPr>
        </p:nvSpPr>
        <p:spPr>
          <a:xfrm>
            <a:off x="4702150" y="2153700"/>
            <a:ext cx="2558700" cy="104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67" name="Google Shape;567;p53"/>
          <p:cNvSpPr txBox="1">
            <a:spLocks noGrp="1"/>
          </p:cNvSpPr>
          <p:nvPr>
            <p:ph type="subTitle" idx="1"/>
          </p:nvPr>
        </p:nvSpPr>
        <p:spPr>
          <a:xfrm>
            <a:off x="4702275" y="3195300"/>
            <a:ext cx="25587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68" name="Google Shape;568;p53"/>
          <p:cNvPicPr preferRelativeResize="0"/>
          <p:nvPr/>
        </p:nvPicPr>
        <p:blipFill rotWithShape="1">
          <a:blip r:embed="rId3">
            <a:alphaModFix/>
          </a:blip>
          <a:srcRect r="57788"/>
          <a:stretch/>
        </p:blipFill>
        <p:spPr>
          <a:xfrm>
            <a:off x="1957097" y="1096525"/>
            <a:ext cx="2011426" cy="26802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title"/>
          </p:nvPr>
        </p:nvSpPr>
        <p:spPr>
          <a:xfrm>
            <a:off x="1960838" y="2153700"/>
            <a:ext cx="2558700" cy="104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74" name="Google Shape;574;p54"/>
          <p:cNvSpPr txBox="1">
            <a:spLocks noGrp="1"/>
          </p:cNvSpPr>
          <p:nvPr>
            <p:ph type="subTitle" idx="1"/>
          </p:nvPr>
        </p:nvSpPr>
        <p:spPr>
          <a:xfrm>
            <a:off x="1960838" y="3195300"/>
            <a:ext cx="25587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75" name="Google Shape;575;p54"/>
          <p:cNvSpPr/>
          <p:nvPr/>
        </p:nvSpPr>
        <p:spPr>
          <a:xfrm>
            <a:off x="5230809" y="1104418"/>
            <a:ext cx="1360864" cy="259662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54"/>
          <p:cNvGrpSpPr/>
          <p:nvPr/>
        </p:nvGrpSpPr>
        <p:grpSpPr>
          <a:xfrm>
            <a:off x="5161181" y="955189"/>
            <a:ext cx="1500274" cy="3045297"/>
            <a:chOff x="5186401" y="494525"/>
            <a:chExt cx="1834973" cy="3724678"/>
          </a:xfrm>
        </p:grpSpPr>
        <p:sp>
          <p:nvSpPr>
            <p:cNvPr id="577" name="Google Shape;577;p54"/>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9" name="Google Shape;579;p54"/>
          <p:cNvPicPr preferRelativeResize="0"/>
          <p:nvPr/>
        </p:nvPicPr>
        <p:blipFill rotWithShape="1">
          <a:blip r:embed="rId3">
            <a:alphaModFix/>
          </a:blip>
          <a:srcRect l="990" r="990"/>
          <a:stretch/>
        </p:blipFill>
        <p:spPr>
          <a:xfrm>
            <a:off x="5230816" y="1104421"/>
            <a:ext cx="1360970" cy="2596862"/>
          </a:xfrm>
          <a:prstGeom prst="rect">
            <a:avLst/>
          </a:prstGeom>
          <a:noFill/>
          <a:ln>
            <a:noFill/>
          </a:ln>
        </p:spPr>
      </p:pic>
      <p:pic>
        <p:nvPicPr>
          <p:cNvPr id="580" name="Google Shape;580;p54"/>
          <p:cNvPicPr preferRelativeResize="0"/>
          <p:nvPr/>
        </p:nvPicPr>
        <p:blipFill rotWithShape="1">
          <a:blip r:embed="rId4">
            <a:alphaModFix/>
          </a:blip>
          <a:srcRect l="4955" r="65565"/>
          <a:stretch/>
        </p:blipFill>
        <p:spPr>
          <a:xfrm>
            <a:off x="5230813" y="1104353"/>
            <a:ext cx="1360968" cy="259687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5"/>
          <p:cNvSpPr/>
          <p:nvPr/>
        </p:nvSpPr>
        <p:spPr>
          <a:xfrm>
            <a:off x="713225" y="840075"/>
            <a:ext cx="7717500" cy="376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5"/>
          <p:cNvSpPr txBox="1">
            <a:spLocks noGrp="1"/>
          </p:cNvSpPr>
          <p:nvPr>
            <p:ph type="title"/>
          </p:nvPr>
        </p:nvSpPr>
        <p:spPr>
          <a:xfrm>
            <a:off x="1077925" y="1179250"/>
            <a:ext cx="697470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sp>
        <p:nvSpPr>
          <p:cNvPr id="587" name="Google Shape;587;p55"/>
          <p:cNvSpPr txBox="1">
            <a:spLocks noGrp="1"/>
          </p:cNvSpPr>
          <p:nvPr>
            <p:ph type="title" idx="2"/>
          </p:nvPr>
        </p:nvSpPr>
        <p:spPr>
          <a:xfrm>
            <a:off x="1077925" y="3458600"/>
            <a:ext cx="1403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O2.</a:t>
            </a:r>
            <a:endParaRPr/>
          </a:p>
        </p:txBody>
      </p:sp>
      <p:sp>
        <p:nvSpPr>
          <p:cNvPr id="588" name="Google Shape;588;p55"/>
          <p:cNvSpPr txBox="1">
            <a:spLocks noGrp="1"/>
          </p:cNvSpPr>
          <p:nvPr>
            <p:ph type="subTitle" idx="1"/>
          </p:nvPr>
        </p:nvSpPr>
        <p:spPr>
          <a:xfrm>
            <a:off x="5289325" y="3659750"/>
            <a:ext cx="2763300" cy="64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You can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6"/>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a:t>
            </a:r>
            <a:r>
              <a:rPr lang="en">
                <a:solidFill>
                  <a:srgbClr val="F4C5B1"/>
                </a:solidFill>
              </a:rPr>
              <a:t> </a:t>
            </a:r>
            <a:r>
              <a:rPr lang="en"/>
              <a:t>MAP</a:t>
            </a:r>
            <a:endParaRPr/>
          </a:p>
        </p:txBody>
      </p:sp>
      <p:grpSp>
        <p:nvGrpSpPr>
          <p:cNvPr id="594" name="Google Shape;594;p56"/>
          <p:cNvGrpSpPr/>
          <p:nvPr/>
        </p:nvGrpSpPr>
        <p:grpSpPr>
          <a:xfrm>
            <a:off x="1989735" y="1529222"/>
            <a:ext cx="5164550" cy="2750964"/>
            <a:chOff x="233350" y="949250"/>
            <a:chExt cx="7137300" cy="3802300"/>
          </a:xfrm>
        </p:grpSpPr>
        <p:sp>
          <p:nvSpPr>
            <p:cNvPr id="595" name="Google Shape;595;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56"/>
          <p:cNvSpPr/>
          <p:nvPr/>
        </p:nvSpPr>
        <p:spPr>
          <a:xfrm>
            <a:off x="713225" y="3028425"/>
            <a:ext cx="243000" cy="243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6"/>
          <p:cNvSpPr txBox="1"/>
          <p:nvPr/>
        </p:nvSpPr>
        <p:spPr>
          <a:xfrm flipH="1">
            <a:off x="1053475" y="3028425"/>
            <a:ext cx="9432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Mercury</a:t>
            </a:r>
            <a:endParaRPr sz="1200">
              <a:solidFill>
                <a:schemeClr val="dk1"/>
              </a:solidFill>
              <a:latin typeface="Albert Sans"/>
              <a:ea typeface="Albert Sans"/>
              <a:cs typeface="Albert Sans"/>
              <a:sym typeface="Albert Sans"/>
            </a:endParaRPr>
          </a:p>
        </p:txBody>
      </p:sp>
      <p:sp>
        <p:nvSpPr>
          <p:cNvPr id="648" name="Google Shape;648;p56"/>
          <p:cNvSpPr/>
          <p:nvPr/>
        </p:nvSpPr>
        <p:spPr>
          <a:xfrm>
            <a:off x="713225" y="3397550"/>
            <a:ext cx="243000" cy="2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6"/>
          <p:cNvSpPr txBox="1"/>
          <p:nvPr/>
        </p:nvSpPr>
        <p:spPr>
          <a:xfrm flipH="1">
            <a:off x="1053475" y="3397550"/>
            <a:ext cx="9432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Venus</a:t>
            </a:r>
            <a:endParaRPr sz="1200">
              <a:solidFill>
                <a:schemeClr val="dk1"/>
              </a:solidFill>
              <a:latin typeface="Albert Sans"/>
              <a:ea typeface="Albert Sans"/>
              <a:cs typeface="Albert Sans"/>
              <a:sym typeface="Albert Sans"/>
            </a:endParaRPr>
          </a:p>
        </p:txBody>
      </p:sp>
      <p:sp>
        <p:nvSpPr>
          <p:cNvPr id="650" name="Google Shape;650;p56"/>
          <p:cNvSpPr/>
          <p:nvPr/>
        </p:nvSpPr>
        <p:spPr>
          <a:xfrm>
            <a:off x="713225" y="3766675"/>
            <a:ext cx="243000" cy="2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6"/>
          <p:cNvSpPr txBox="1"/>
          <p:nvPr/>
        </p:nvSpPr>
        <p:spPr>
          <a:xfrm flipH="1">
            <a:off x="1053475" y="3766675"/>
            <a:ext cx="9432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Mars</a:t>
            </a:r>
            <a:endParaRPr sz="1200">
              <a:solidFill>
                <a:schemeClr val="dk1"/>
              </a:solidFill>
              <a:latin typeface="Albert Sans"/>
              <a:ea typeface="Albert Sans"/>
              <a:cs typeface="Albert Sans"/>
              <a:sym typeface="Albert Sans"/>
            </a:endParaRPr>
          </a:p>
        </p:txBody>
      </p:sp>
      <p:sp>
        <p:nvSpPr>
          <p:cNvPr id="652" name="Google Shape;652;p56"/>
          <p:cNvSpPr/>
          <p:nvPr/>
        </p:nvSpPr>
        <p:spPr>
          <a:xfrm>
            <a:off x="3269125" y="3290650"/>
            <a:ext cx="243000" cy="2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a:off x="2578800" y="2036375"/>
            <a:ext cx="243000" cy="243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6"/>
          <p:cNvSpPr/>
          <p:nvPr/>
        </p:nvSpPr>
        <p:spPr>
          <a:xfrm>
            <a:off x="4367850" y="2590600"/>
            <a:ext cx="243000" cy="2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a:off x="5641575" y="2114150"/>
            <a:ext cx="243000" cy="24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6536075" y="3601800"/>
            <a:ext cx="243000" cy="2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7"/>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662" name="Google Shape;662;p57"/>
          <p:cNvSpPr txBox="1"/>
          <p:nvPr/>
        </p:nvSpPr>
        <p:spPr>
          <a:xfrm flipH="1">
            <a:off x="1364912" y="1454250"/>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Gather data</a:t>
            </a:r>
            <a:endParaRPr sz="1200">
              <a:solidFill>
                <a:schemeClr val="dk1"/>
              </a:solidFill>
              <a:latin typeface="Albert Sans"/>
              <a:ea typeface="Albert Sans"/>
              <a:cs typeface="Albert Sans"/>
              <a:sym typeface="Albert Sans"/>
            </a:endParaRPr>
          </a:p>
        </p:txBody>
      </p:sp>
      <p:sp>
        <p:nvSpPr>
          <p:cNvPr id="663" name="Google Shape;663;p57"/>
          <p:cNvSpPr txBox="1"/>
          <p:nvPr/>
        </p:nvSpPr>
        <p:spPr>
          <a:xfrm flipH="1">
            <a:off x="1364912" y="2214342"/>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Outline the project</a:t>
            </a:r>
            <a:endParaRPr sz="1200">
              <a:solidFill>
                <a:schemeClr val="dk1"/>
              </a:solidFill>
              <a:latin typeface="Albert Sans"/>
              <a:ea typeface="Albert Sans"/>
              <a:cs typeface="Albert Sans"/>
              <a:sym typeface="Albert Sans"/>
            </a:endParaRPr>
          </a:p>
        </p:txBody>
      </p:sp>
      <p:sp>
        <p:nvSpPr>
          <p:cNvPr id="664" name="Google Shape;664;p57"/>
          <p:cNvSpPr txBox="1"/>
          <p:nvPr/>
        </p:nvSpPr>
        <p:spPr>
          <a:xfrm flipH="1">
            <a:off x="1364921" y="2974434"/>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Establish communication</a:t>
            </a:r>
            <a:endParaRPr sz="1200">
              <a:solidFill>
                <a:schemeClr val="dk1"/>
              </a:solidFill>
              <a:latin typeface="Albert Sans"/>
              <a:ea typeface="Albert Sans"/>
              <a:cs typeface="Albert Sans"/>
              <a:sym typeface="Albert Sans"/>
            </a:endParaRPr>
          </a:p>
        </p:txBody>
      </p:sp>
      <p:sp>
        <p:nvSpPr>
          <p:cNvPr id="665" name="Google Shape;665;p57"/>
          <p:cNvSpPr txBox="1"/>
          <p:nvPr/>
        </p:nvSpPr>
        <p:spPr>
          <a:xfrm flipH="1">
            <a:off x="1364913" y="3734525"/>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Create milestones</a:t>
            </a:r>
            <a:endParaRPr sz="1200">
              <a:solidFill>
                <a:schemeClr val="dk1"/>
              </a:solidFill>
              <a:latin typeface="Albert Sans"/>
              <a:ea typeface="Albert Sans"/>
              <a:cs typeface="Albert Sans"/>
              <a:sym typeface="Albert Sans"/>
            </a:endParaRPr>
          </a:p>
        </p:txBody>
      </p:sp>
      <p:sp>
        <p:nvSpPr>
          <p:cNvPr id="666" name="Google Shape;666;p57"/>
          <p:cNvSpPr txBox="1"/>
          <p:nvPr/>
        </p:nvSpPr>
        <p:spPr>
          <a:xfrm flipH="1">
            <a:off x="5966789" y="1454254"/>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Identify potential risks</a:t>
            </a:r>
            <a:endParaRPr sz="1200">
              <a:solidFill>
                <a:schemeClr val="dk1"/>
              </a:solidFill>
              <a:latin typeface="Albert Sans"/>
              <a:ea typeface="Albert Sans"/>
              <a:cs typeface="Albert Sans"/>
              <a:sym typeface="Albert Sans"/>
            </a:endParaRPr>
          </a:p>
        </p:txBody>
      </p:sp>
      <p:sp>
        <p:nvSpPr>
          <p:cNvPr id="667" name="Google Shape;667;p57"/>
          <p:cNvSpPr txBox="1"/>
          <p:nvPr/>
        </p:nvSpPr>
        <p:spPr>
          <a:xfrm flipH="1">
            <a:off x="5966799" y="2214350"/>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Stay on track</a:t>
            </a:r>
            <a:endParaRPr sz="1200">
              <a:solidFill>
                <a:schemeClr val="dk1"/>
              </a:solidFill>
              <a:latin typeface="Albert Sans"/>
              <a:ea typeface="Albert Sans"/>
              <a:cs typeface="Albert Sans"/>
              <a:sym typeface="Albert Sans"/>
            </a:endParaRPr>
          </a:p>
        </p:txBody>
      </p:sp>
      <p:sp>
        <p:nvSpPr>
          <p:cNvPr id="668" name="Google Shape;668;p57"/>
          <p:cNvSpPr txBox="1"/>
          <p:nvPr/>
        </p:nvSpPr>
        <p:spPr>
          <a:xfrm flipH="1">
            <a:off x="5966781" y="2974450"/>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Assign accountability</a:t>
            </a:r>
            <a:endParaRPr sz="1200">
              <a:solidFill>
                <a:schemeClr val="dk1"/>
              </a:solidFill>
              <a:latin typeface="Albert Sans"/>
              <a:ea typeface="Albert Sans"/>
              <a:cs typeface="Albert Sans"/>
              <a:sym typeface="Albert Sans"/>
            </a:endParaRPr>
          </a:p>
        </p:txBody>
      </p:sp>
      <p:sp>
        <p:nvSpPr>
          <p:cNvPr id="669" name="Google Shape;669;p57"/>
          <p:cNvSpPr txBox="1"/>
          <p:nvPr/>
        </p:nvSpPr>
        <p:spPr>
          <a:xfrm flipH="1">
            <a:off x="5966788" y="3734550"/>
            <a:ext cx="18123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Assess progress</a:t>
            </a:r>
            <a:endParaRPr sz="1200">
              <a:solidFill>
                <a:schemeClr val="dk1"/>
              </a:solidFill>
              <a:latin typeface="Albert Sans"/>
              <a:ea typeface="Albert Sans"/>
              <a:cs typeface="Albert Sans"/>
              <a:sym typeface="Albert Sans"/>
            </a:endParaRPr>
          </a:p>
        </p:txBody>
      </p:sp>
      <p:sp>
        <p:nvSpPr>
          <p:cNvPr id="670" name="Google Shape;670;p57"/>
          <p:cNvSpPr/>
          <p:nvPr/>
        </p:nvSpPr>
        <p:spPr>
          <a:xfrm>
            <a:off x="3366075" y="1530425"/>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a:off x="3366075" y="2298550"/>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a:off x="3366075" y="3066675"/>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a:off x="3366075" y="3834800"/>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a:off x="5553775" y="1530425"/>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a:off x="5553775" y="2298550"/>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a:off x="5553775" y="3066675"/>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a:off x="5553775" y="3834800"/>
            <a:ext cx="204300" cy="2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57"/>
          <p:cNvCxnSpPr>
            <a:stCxn id="670" idx="2"/>
            <a:endCxn id="671" idx="0"/>
          </p:cNvCxnSpPr>
          <p:nvPr/>
        </p:nvCxnSpPr>
        <p:spPr>
          <a:xfrm rot="-5400000" flipH="1">
            <a:off x="3186675" y="2016275"/>
            <a:ext cx="563700" cy="600"/>
          </a:xfrm>
          <a:prstGeom prst="bentConnector3">
            <a:avLst>
              <a:gd name="adj1" fmla="val 50011"/>
            </a:avLst>
          </a:prstGeom>
          <a:noFill/>
          <a:ln w="9525" cap="flat" cmpd="sng">
            <a:solidFill>
              <a:schemeClr val="dk1"/>
            </a:solidFill>
            <a:prstDash val="solid"/>
            <a:round/>
            <a:headEnd type="none" w="med" len="med"/>
            <a:tailEnd type="none" w="med" len="med"/>
          </a:ln>
        </p:spPr>
      </p:cxnSp>
      <p:cxnSp>
        <p:nvCxnSpPr>
          <p:cNvPr id="679" name="Google Shape;679;p57"/>
          <p:cNvCxnSpPr>
            <a:stCxn id="671" idx="2"/>
            <a:endCxn id="672" idx="0"/>
          </p:cNvCxnSpPr>
          <p:nvPr/>
        </p:nvCxnSpPr>
        <p:spPr>
          <a:xfrm rot="-5400000" flipH="1">
            <a:off x="3186675" y="2784400"/>
            <a:ext cx="563700" cy="600"/>
          </a:xfrm>
          <a:prstGeom prst="bentConnector3">
            <a:avLst>
              <a:gd name="adj1" fmla="val 50011"/>
            </a:avLst>
          </a:prstGeom>
          <a:noFill/>
          <a:ln w="9525" cap="flat" cmpd="sng">
            <a:solidFill>
              <a:schemeClr val="dk1"/>
            </a:solidFill>
            <a:prstDash val="solid"/>
            <a:round/>
            <a:headEnd type="none" w="med" len="med"/>
            <a:tailEnd type="none" w="med" len="med"/>
          </a:ln>
        </p:spPr>
      </p:cxnSp>
      <p:cxnSp>
        <p:nvCxnSpPr>
          <p:cNvPr id="680" name="Google Shape;680;p57"/>
          <p:cNvCxnSpPr>
            <a:stCxn id="672" idx="2"/>
            <a:endCxn id="673" idx="0"/>
          </p:cNvCxnSpPr>
          <p:nvPr/>
        </p:nvCxnSpPr>
        <p:spPr>
          <a:xfrm rot="-5400000" flipH="1">
            <a:off x="3186675" y="3552525"/>
            <a:ext cx="563700" cy="600"/>
          </a:xfrm>
          <a:prstGeom prst="bentConnector3">
            <a:avLst>
              <a:gd name="adj1" fmla="val 50011"/>
            </a:avLst>
          </a:prstGeom>
          <a:noFill/>
          <a:ln w="9525" cap="flat" cmpd="sng">
            <a:solidFill>
              <a:schemeClr val="dk1"/>
            </a:solidFill>
            <a:prstDash val="solid"/>
            <a:round/>
            <a:headEnd type="none" w="med" len="med"/>
            <a:tailEnd type="none" w="med" len="med"/>
          </a:ln>
        </p:spPr>
      </p:cxnSp>
      <p:cxnSp>
        <p:nvCxnSpPr>
          <p:cNvPr id="681" name="Google Shape;681;p57"/>
          <p:cNvCxnSpPr>
            <a:stCxn id="673" idx="2"/>
            <a:endCxn id="674" idx="1"/>
          </p:cNvCxnSpPr>
          <p:nvPr/>
        </p:nvCxnSpPr>
        <p:spPr>
          <a:xfrm rot="-5400000">
            <a:off x="3307725" y="1793000"/>
            <a:ext cx="2406600" cy="2085600"/>
          </a:xfrm>
          <a:prstGeom prst="bentConnector4">
            <a:avLst>
              <a:gd name="adj1" fmla="val -9895"/>
              <a:gd name="adj2" fmla="val 52448"/>
            </a:avLst>
          </a:prstGeom>
          <a:noFill/>
          <a:ln w="9525" cap="flat" cmpd="sng">
            <a:solidFill>
              <a:schemeClr val="dk1"/>
            </a:solidFill>
            <a:prstDash val="solid"/>
            <a:round/>
            <a:headEnd type="none" w="med" len="med"/>
            <a:tailEnd type="none" w="med" len="med"/>
          </a:ln>
        </p:spPr>
      </p:cxnSp>
      <p:cxnSp>
        <p:nvCxnSpPr>
          <p:cNvPr id="682" name="Google Shape;682;p57"/>
          <p:cNvCxnSpPr>
            <a:stCxn id="674" idx="2"/>
            <a:endCxn id="675" idx="0"/>
          </p:cNvCxnSpPr>
          <p:nvPr/>
        </p:nvCxnSpPr>
        <p:spPr>
          <a:xfrm rot="-5400000" flipH="1">
            <a:off x="5374375" y="2016275"/>
            <a:ext cx="563700" cy="600"/>
          </a:xfrm>
          <a:prstGeom prst="bentConnector3">
            <a:avLst>
              <a:gd name="adj1" fmla="val 50011"/>
            </a:avLst>
          </a:prstGeom>
          <a:noFill/>
          <a:ln w="9525" cap="flat" cmpd="sng">
            <a:solidFill>
              <a:schemeClr val="dk1"/>
            </a:solidFill>
            <a:prstDash val="solid"/>
            <a:round/>
            <a:headEnd type="none" w="med" len="med"/>
            <a:tailEnd type="none" w="med" len="med"/>
          </a:ln>
        </p:spPr>
      </p:cxnSp>
      <p:cxnSp>
        <p:nvCxnSpPr>
          <p:cNvPr id="683" name="Google Shape;683;p57"/>
          <p:cNvCxnSpPr>
            <a:stCxn id="675" idx="2"/>
            <a:endCxn id="676" idx="0"/>
          </p:cNvCxnSpPr>
          <p:nvPr/>
        </p:nvCxnSpPr>
        <p:spPr>
          <a:xfrm rot="-5400000" flipH="1">
            <a:off x="5374375" y="2784400"/>
            <a:ext cx="563700" cy="600"/>
          </a:xfrm>
          <a:prstGeom prst="bentConnector3">
            <a:avLst>
              <a:gd name="adj1" fmla="val 50011"/>
            </a:avLst>
          </a:prstGeom>
          <a:noFill/>
          <a:ln w="9525" cap="flat" cmpd="sng">
            <a:solidFill>
              <a:schemeClr val="dk1"/>
            </a:solidFill>
            <a:prstDash val="solid"/>
            <a:round/>
            <a:headEnd type="none" w="med" len="med"/>
            <a:tailEnd type="none" w="med" len="med"/>
          </a:ln>
        </p:spPr>
      </p:cxnSp>
      <p:cxnSp>
        <p:nvCxnSpPr>
          <p:cNvPr id="684" name="Google Shape;684;p57"/>
          <p:cNvCxnSpPr>
            <a:stCxn id="676" idx="2"/>
            <a:endCxn id="677" idx="0"/>
          </p:cNvCxnSpPr>
          <p:nvPr/>
        </p:nvCxnSpPr>
        <p:spPr>
          <a:xfrm rot="-5400000" flipH="1">
            <a:off x="5374375" y="3552525"/>
            <a:ext cx="5637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8"/>
          <p:cNvSpPr txBox="1"/>
          <p:nvPr/>
        </p:nvSpPr>
        <p:spPr>
          <a:xfrm>
            <a:off x="6472076" y="1684013"/>
            <a:ext cx="1852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VENUS</a:t>
            </a:r>
            <a:endParaRPr sz="2200">
              <a:solidFill>
                <a:schemeClr val="dk1"/>
              </a:solidFill>
              <a:latin typeface="Marcellus"/>
              <a:ea typeface="Marcellus"/>
              <a:cs typeface="Marcellus"/>
              <a:sym typeface="Marcellus"/>
            </a:endParaRPr>
          </a:p>
        </p:txBody>
      </p:sp>
      <p:sp>
        <p:nvSpPr>
          <p:cNvPr id="690" name="Google Shape;690;p58"/>
          <p:cNvSpPr txBox="1"/>
          <p:nvPr/>
        </p:nvSpPr>
        <p:spPr>
          <a:xfrm>
            <a:off x="6472089" y="2063162"/>
            <a:ext cx="1852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Venus has extremely high temperatures</a:t>
            </a:r>
            <a:endParaRPr sz="1200">
              <a:solidFill>
                <a:schemeClr val="dk1"/>
              </a:solidFill>
              <a:latin typeface="Albert Sans"/>
              <a:ea typeface="Albert Sans"/>
              <a:cs typeface="Albert Sans"/>
              <a:sym typeface="Albert Sans"/>
            </a:endParaRPr>
          </a:p>
        </p:txBody>
      </p:sp>
      <p:sp>
        <p:nvSpPr>
          <p:cNvPr id="691" name="Google Shape;691;p58"/>
          <p:cNvSpPr txBox="1"/>
          <p:nvPr/>
        </p:nvSpPr>
        <p:spPr>
          <a:xfrm>
            <a:off x="819225" y="3131175"/>
            <a:ext cx="18528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Marcellus"/>
                <a:ea typeface="Marcellus"/>
                <a:cs typeface="Marcellus"/>
                <a:sym typeface="Marcellus"/>
              </a:rPr>
              <a:t>MERCURY</a:t>
            </a:r>
            <a:endParaRPr sz="2200">
              <a:solidFill>
                <a:schemeClr val="dk1"/>
              </a:solidFill>
              <a:latin typeface="Marcellus"/>
              <a:ea typeface="Marcellus"/>
              <a:cs typeface="Marcellus"/>
              <a:sym typeface="Marcellus"/>
            </a:endParaRPr>
          </a:p>
        </p:txBody>
      </p:sp>
      <p:sp>
        <p:nvSpPr>
          <p:cNvPr id="692" name="Google Shape;692;p58"/>
          <p:cNvSpPr txBox="1"/>
          <p:nvPr/>
        </p:nvSpPr>
        <p:spPr>
          <a:xfrm>
            <a:off x="819329" y="2063162"/>
            <a:ext cx="18528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lbert Sans"/>
                <a:ea typeface="Albert Sans"/>
                <a:cs typeface="Albert Sans"/>
                <a:sym typeface="Albert Sans"/>
              </a:rPr>
              <a:t>Mars is actually a very cold place</a:t>
            </a:r>
            <a:endParaRPr sz="1200">
              <a:solidFill>
                <a:schemeClr val="dk1"/>
              </a:solidFill>
              <a:latin typeface="Albert Sans"/>
              <a:ea typeface="Albert Sans"/>
              <a:cs typeface="Albert Sans"/>
              <a:sym typeface="Albert Sans"/>
            </a:endParaRPr>
          </a:p>
        </p:txBody>
      </p:sp>
      <p:sp>
        <p:nvSpPr>
          <p:cNvPr id="693" name="Google Shape;693;p58"/>
          <p:cNvSpPr txBox="1"/>
          <p:nvPr/>
        </p:nvSpPr>
        <p:spPr>
          <a:xfrm>
            <a:off x="819329" y="3510325"/>
            <a:ext cx="18528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lbert Sans"/>
                <a:ea typeface="Albert Sans"/>
                <a:cs typeface="Albert Sans"/>
                <a:sym typeface="Albert Sans"/>
              </a:rPr>
              <a:t>Mercury is the closest planet to the Sun</a:t>
            </a:r>
            <a:endParaRPr sz="1200">
              <a:solidFill>
                <a:schemeClr val="dk1"/>
              </a:solidFill>
              <a:latin typeface="Albert Sans"/>
              <a:ea typeface="Albert Sans"/>
              <a:cs typeface="Albert Sans"/>
              <a:sym typeface="Albert Sans"/>
            </a:endParaRPr>
          </a:p>
        </p:txBody>
      </p:sp>
      <p:sp>
        <p:nvSpPr>
          <p:cNvPr id="694" name="Google Shape;694;p58"/>
          <p:cNvSpPr txBox="1"/>
          <p:nvPr/>
        </p:nvSpPr>
        <p:spPr>
          <a:xfrm>
            <a:off x="6472076" y="3131175"/>
            <a:ext cx="1852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SATURN</a:t>
            </a:r>
            <a:endParaRPr sz="2200">
              <a:solidFill>
                <a:schemeClr val="dk1"/>
              </a:solidFill>
              <a:latin typeface="Marcellus"/>
              <a:ea typeface="Marcellus"/>
              <a:cs typeface="Marcellus"/>
              <a:sym typeface="Marcellus"/>
            </a:endParaRPr>
          </a:p>
        </p:txBody>
      </p:sp>
      <p:sp>
        <p:nvSpPr>
          <p:cNvPr id="695" name="Google Shape;695;p58"/>
          <p:cNvSpPr txBox="1"/>
          <p:nvPr/>
        </p:nvSpPr>
        <p:spPr>
          <a:xfrm>
            <a:off x="6472089" y="3510325"/>
            <a:ext cx="1852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Saturn is a gas giant and has several rings</a:t>
            </a:r>
            <a:endParaRPr sz="1200">
              <a:solidFill>
                <a:schemeClr val="dk1"/>
              </a:solidFill>
              <a:latin typeface="Albert Sans"/>
              <a:ea typeface="Albert Sans"/>
              <a:cs typeface="Albert Sans"/>
              <a:sym typeface="Albert Sans"/>
            </a:endParaRPr>
          </a:p>
        </p:txBody>
      </p:sp>
      <p:sp>
        <p:nvSpPr>
          <p:cNvPr id="696" name="Google Shape;696;p58"/>
          <p:cNvSpPr txBox="1"/>
          <p:nvPr/>
        </p:nvSpPr>
        <p:spPr>
          <a:xfrm>
            <a:off x="819225" y="1684013"/>
            <a:ext cx="18528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Marcellus"/>
                <a:ea typeface="Marcellus"/>
                <a:cs typeface="Marcellus"/>
                <a:sym typeface="Marcellus"/>
              </a:rPr>
              <a:t>MARS</a:t>
            </a:r>
            <a:endParaRPr sz="2200">
              <a:solidFill>
                <a:schemeClr val="dk1"/>
              </a:solidFill>
              <a:latin typeface="Marcellus"/>
              <a:ea typeface="Marcellus"/>
              <a:cs typeface="Marcellus"/>
              <a:sym typeface="Marcellus"/>
            </a:endParaRPr>
          </a:p>
        </p:txBody>
      </p:sp>
      <p:cxnSp>
        <p:nvCxnSpPr>
          <p:cNvPr id="697" name="Google Shape;697;p58"/>
          <p:cNvCxnSpPr>
            <a:stCxn id="696" idx="3"/>
            <a:endCxn id="698" idx="2"/>
          </p:cNvCxnSpPr>
          <p:nvPr/>
        </p:nvCxnSpPr>
        <p:spPr>
          <a:xfrm>
            <a:off x="2672025" y="1947863"/>
            <a:ext cx="597000" cy="600"/>
          </a:xfrm>
          <a:prstGeom prst="bentConnector3">
            <a:avLst>
              <a:gd name="adj1" fmla="val 49994"/>
            </a:avLst>
          </a:prstGeom>
          <a:noFill/>
          <a:ln w="9525" cap="flat" cmpd="sng">
            <a:solidFill>
              <a:schemeClr val="dk1"/>
            </a:solidFill>
            <a:prstDash val="solid"/>
            <a:round/>
            <a:headEnd type="diamond" w="med" len="med"/>
            <a:tailEnd type="none" w="med" len="med"/>
          </a:ln>
        </p:spPr>
      </p:cxnSp>
      <p:cxnSp>
        <p:nvCxnSpPr>
          <p:cNvPr id="699" name="Google Shape;699;p58"/>
          <p:cNvCxnSpPr>
            <a:stCxn id="689" idx="1"/>
            <a:endCxn id="700" idx="6"/>
          </p:cNvCxnSpPr>
          <p:nvPr/>
        </p:nvCxnSpPr>
        <p:spPr>
          <a:xfrm flipH="1">
            <a:off x="5822276" y="1947863"/>
            <a:ext cx="649800" cy="600"/>
          </a:xfrm>
          <a:prstGeom prst="bentConnector3">
            <a:avLst>
              <a:gd name="adj1" fmla="val 49994"/>
            </a:avLst>
          </a:prstGeom>
          <a:noFill/>
          <a:ln w="9525" cap="flat" cmpd="sng">
            <a:solidFill>
              <a:schemeClr val="dk1"/>
            </a:solidFill>
            <a:prstDash val="solid"/>
            <a:round/>
            <a:headEnd type="diamond" w="med" len="med"/>
            <a:tailEnd type="none" w="med" len="med"/>
          </a:ln>
        </p:spPr>
      </p:cxnSp>
      <p:cxnSp>
        <p:nvCxnSpPr>
          <p:cNvPr id="701" name="Google Shape;701;p58"/>
          <p:cNvCxnSpPr>
            <a:stCxn id="691" idx="3"/>
            <a:endCxn id="702" idx="2"/>
          </p:cNvCxnSpPr>
          <p:nvPr/>
        </p:nvCxnSpPr>
        <p:spPr>
          <a:xfrm>
            <a:off x="2672025" y="3395025"/>
            <a:ext cx="597000" cy="600"/>
          </a:xfrm>
          <a:prstGeom prst="bentConnector3">
            <a:avLst>
              <a:gd name="adj1" fmla="val 49994"/>
            </a:avLst>
          </a:prstGeom>
          <a:noFill/>
          <a:ln w="9525" cap="flat" cmpd="sng">
            <a:solidFill>
              <a:schemeClr val="dk1"/>
            </a:solidFill>
            <a:prstDash val="solid"/>
            <a:round/>
            <a:headEnd type="diamond" w="med" len="med"/>
            <a:tailEnd type="none" w="med" len="med"/>
          </a:ln>
        </p:spPr>
      </p:cxnSp>
      <p:cxnSp>
        <p:nvCxnSpPr>
          <p:cNvPr id="703" name="Google Shape;703;p58"/>
          <p:cNvCxnSpPr>
            <a:stCxn id="694" idx="1"/>
            <a:endCxn id="704" idx="6"/>
          </p:cNvCxnSpPr>
          <p:nvPr/>
        </p:nvCxnSpPr>
        <p:spPr>
          <a:xfrm flipH="1">
            <a:off x="5822276" y="3395025"/>
            <a:ext cx="649800" cy="600"/>
          </a:xfrm>
          <a:prstGeom prst="bentConnector3">
            <a:avLst>
              <a:gd name="adj1" fmla="val 49994"/>
            </a:avLst>
          </a:prstGeom>
          <a:noFill/>
          <a:ln w="9525" cap="flat" cmpd="sng">
            <a:solidFill>
              <a:schemeClr val="dk1"/>
            </a:solidFill>
            <a:prstDash val="solid"/>
            <a:round/>
            <a:headEnd type="diamond" w="med" len="med"/>
            <a:tailEnd type="none" w="med" len="med"/>
          </a:ln>
        </p:spPr>
      </p:cxnSp>
      <p:sp>
        <p:nvSpPr>
          <p:cNvPr id="705" name="Google Shape;705;p58"/>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 YOUR IDEA UNDERSTANDABLE</a:t>
            </a:r>
            <a:endParaRPr/>
          </a:p>
        </p:txBody>
      </p:sp>
      <p:sp>
        <p:nvSpPr>
          <p:cNvPr id="706" name="Google Shape;706;p58"/>
          <p:cNvSpPr/>
          <p:nvPr/>
        </p:nvSpPr>
        <p:spPr>
          <a:xfrm>
            <a:off x="3290438" y="1588775"/>
            <a:ext cx="2510400" cy="251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8"/>
          <p:cNvSpPr/>
          <p:nvPr/>
        </p:nvSpPr>
        <p:spPr>
          <a:xfrm>
            <a:off x="3268950" y="1592675"/>
            <a:ext cx="710400" cy="710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8"/>
          <p:cNvSpPr/>
          <p:nvPr/>
        </p:nvSpPr>
        <p:spPr>
          <a:xfrm>
            <a:off x="5111950" y="1592675"/>
            <a:ext cx="710400" cy="710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8"/>
          <p:cNvSpPr/>
          <p:nvPr/>
        </p:nvSpPr>
        <p:spPr>
          <a:xfrm>
            <a:off x="3268950" y="3039825"/>
            <a:ext cx="710400" cy="710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8"/>
          <p:cNvSpPr/>
          <p:nvPr/>
        </p:nvSpPr>
        <p:spPr>
          <a:xfrm>
            <a:off x="5111950" y="3039825"/>
            <a:ext cx="710400" cy="710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58"/>
          <p:cNvGrpSpPr/>
          <p:nvPr/>
        </p:nvGrpSpPr>
        <p:grpSpPr>
          <a:xfrm>
            <a:off x="5284926" y="3187421"/>
            <a:ext cx="364433" cy="415197"/>
            <a:chOff x="7494876" y="3923182"/>
            <a:chExt cx="364433" cy="415197"/>
          </a:xfrm>
        </p:grpSpPr>
        <p:sp>
          <p:nvSpPr>
            <p:cNvPr id="708" name="Google Shape;708;p58"/>
            <p:cNvSpPr/>
            <p:nvPr/>
          </p:nvSpPr>
          <p:spPr>
            <a:xfrm>
              <a:off x="7568070" y="3983903"/>
              <a:ext cx="24177" cy="123155"/>
            </a:xfrm>
            <a:custGeom>
              <a:avLst/>
              <a:gdLst/>
              <a:ahLst/>
              <a:cxnLst/>
              <a:rect l="l" t="t" r="r" b="b"/>
              <a:pathLst>
                <a:path w="692" h="3525" extrusionOk="0">
                  <a:moveTo>
                    <a:pt x="1" y="0"/>
                  </a:moveTo>
                  <a:lnTo>
                    <a:pt x="1" y="3525"/>
                  </a:lnTo>
                  <a:lnTo>
                    <a:pt x="691" y="3525"/>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8"/>
            <p:cNvSpPr/>
            <p:nvPr/>
          </p:nvSpPr>
          <p:spPr>
            <a:xfrm>
              <a:off x="7664602" y="4065447"/>
              <a:ext cx="24980" cy="41611"/>
            </a:xfrm>
            <a:custGeom>
              <a:avLst/>
              <a:gdLst/>
              <a:ahLst/>
              <a:cxnLst/>
              <a:rect l="l" t="t" r="r" b="b"/>
              <a:pathLst>
                <a:path w="715" h="1191" extrusionOk="0">
                  <a:moveTo>
                    <a:pt x="0" y="0"/>
                  </a:moveTo>
                  <a:lnTo>
                    <a:pt x="0" y="1191"/>
                  </a:lnTo>
                  <a:lnTo>
                    <a:pt x="715" y="1191"/>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8"/>
            <p:cNvSpPr/>
            <p:nvPr/>
          </p:nvSpPr>
          <p:spPr>
            <a:xfrm>
              <a:off x="7761938" y="4016360"/>
              <a:ext cx="24980" cy="90698"/>
            </a:xfrm>
            <a:custGeom>
              <a:avLst/>
              <a:gdLst/>
              <a:ahLst/>
              <a:cxnLst/>
              <a:rect l="l" t="t" r="r" b="b"/>
              <a:pathLst>
                <a:path w="715" h="2596" extrusionOk="0">
                  <a:moveTo>
                    <a:pt x="1" y="0"/>
                  </a:moveTo>
                  <a:lnTo>
                    <a:pt x="1" y="2596"/>
                  </a:lnTo>
                  <a:lnTo>
                    <a:pt x="715" y="2596"/>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8"/>
            <p:cNvSpPr/>
            <p:nvPr/>
          </p:nvSpPr>
          <p:spPr>
            <a:xfrm>
              <a:off x="7494876" y="3923182"/>
              <a:ext cx="364433" cy="415197"/>
            </a:xfrm>
            <a:custGeom>
              <a:avLst/>
              <a:gdLst/>
              <a:ahLst/>
              <a:cxnLst/>
              <a:rect l="l" t="t" r="r" b="b"/>
              <a:pathLst>
                <a:path w="10431" h="11884" extrusionOk="0">
                  <a:moveTo>
                    <a:pt x="3144" y="1048"/>
                  </a:moveTo>
                  <a:cubicBezTo>
                    <a:pt x="3334" y="1048"/>
                    <a:pt x="3477" y="1191"/>
                    <a:pt x="3477" y="1381"/>
                  </a:cubicBezTo>
                  <a:lnTo>
                    <a:pt x="3477" y="5263"/>
                  </a:lnTo>
                  <a:lnTo>
                    <a:pt x="4168" y="5263"/>
                  </a:lnTo>
                  <a:lnTo>
                    <a:pt x="4168" y="3715"/>
                  </a:lnTo>
                  <a:cubicBezTo>
                    <a:pt x="4168" y="3525"/>
                    <a:pt x="4334" y="3358"/>
                    <a:pt x="4525" y="3358"/>
                  </a:cubicBezTo>
                  <a:lnTo>
                    <a:pt x="5906" y="3358"/>
                  </a:lnTo>
                  <a:cubicBezTo>
                    <a:pt x="6120" y="3358"/>
                    <a:pt x="6263" y="3525"/>
                    <a:pt x="6263" y="3715"/>
                  </a:cubicBezTo>
                  <a:lnTo>
                    <a:pt x="6263" y="5263"/>
                  </a:lnTo>
                  <a:lnTo>
                    <a:pt x="6954" y="5263"/>
                  </a:lnTo>
                  <a:lnTo>
                    <a:pt x="6954" y="2310"/>
                  </a:lnTo>
                  <a:cubicBezTo>
                    <a:pt x="6954" y="2119"/>
                    <a:pt x="7121" y="1977"/>
                    <a:pt x="7311" y="1977"/>
                  </a:cubicBezTo>
                  <a:lnTo>
                    <a:pt x="8692" y="1977"/>
                  </a:lnTo>
                  <a:cubicBezTo>
                    <a:pt x="8907" y="1977"/>
                    <a:pt x="9050" y="2119"/>
                    <a:pt x="9050" y="2310"/>
                  </a:cubicBezTo>
                  <a:lnTo>
                    <a:pt x="9050" y="5620"/>
                  </a:lnTo>
                  <a:cubicBezTo>
                    <a:pt x="9050" y="5811"/>
                    <a:pt x="8907" y="5954"/>
                    <a:pt x="8692" y="5954"/>
                  </a:cubicBezTo>
                  <a:lnTo>
                    <a:pt x="1739" y="5954"/>
                  </a:lnTo>
                  <a:cubicBezTo>
                    <a:pt x="1548" y="5954"/>
                    <a:pt x="1381" y="5811"/>
                    <a:pt x="1381" y="5620"/>
                  </a:cubicBezTo>
                  <a:lnTo>
                    <a:pt x="1381" y="1381"/>
                  </a:lnTo>
                  <a:cubicBezTo>
                    <a:pt x="1381" y="1191"/>
                    <a:pt x="1548" y="1048"/>
                    <a:pt x="1739" y="1048"/>
                  </a:cubicBezTo>
                  <a:close/>
                  <a:moveTo>
                    <a:pt x="4525" y="7001"/>
                  </a:moveTo>
                  <a:cubicBezTo>
                    <a:pt x="4715" y="7001"/>
                    <a:pt x="4882" y="7168"/>
                    <a:pt x="4882" y="7359"/>
                  </a:cubicBezTo>
                  <a:cubicBezTo>
                    <a:pt x="4882" y="7549"/>
                    <a:pt x="4715" y="7716"/>
                    <a:pt x="4525" y="7716"/>
                  </a:cubicBezTo>
                  <a:lnTo>
                    <a:pt x="1739" y="7716"/>
                  </a:lnTo>
                  <a:cubicBezTo>
                    <a:pt x="1548" y="7716"/>
                    <a:pt x="1381" y="7549"/>
                    <a:pt x="1381" y="7359"/>
                  </a:cubicBezTo>
                  <a:cubicBezTo>
                    <a:pt x="1381" y="7168"/>
                    <a:pt x="1548" y="7001"/>
                    <a:pt x="1739" y="7001"/>
                  </a:cubicBezTo>
                  <a:close/>
                  <a:moveTo>
                    <a:pt x="5906" y="8406"/>
                  </a:moveTo>
                  <a:cubicBezTo>
                    <a:pt x="6120" y="8406"/>
                    <a:pt x="6263" y="8549"/>
                    <a:pt x="6263" y="8740"/>
                  </a:cubicBezTo>
                  <a:cubicBezTo>
                    <a:pt x="6263" y="8954"/>
                    <a:pt x="6120" y="9097"/>
                    <a:pt x="5906" y="9097"/>
                  </a:cubicBezTo>
                  <a:lnTo>
                    <a:pt x="1739" y="9097"/>
                  </a:lnTo>
                  <a:cubicBezTo>
                    <a:pt x="1548" y="9097"/>
                    <a:pt x="1381" y="8954"/>
                    <a:pt x="1381" y="8740"/>
                  </a:cubicBezTo>
                  <a:cubicBezTo>
                    <a:pt x="1381" y="8549"/>
                    <a:pt x="1548" y="8406"/>
                    <a:pt x="1739" y="8406"/>
                  </a:cubicBezTo>
                  <a:close/>
                  <a:moveTo>
                    <a:pt x="3834" y="9788"/>
                  </a:moveTo>
                  <a:cubicBezTo>
                    <a:pt x="4025" y="9788"/>
                    <a:pt x="4168" y="9954"/>
                    <a:pt x="4168" y="10145"/>
                  </a:cubicBezTo>
                  <a:cubicBezTo>
                    <a:pt x="4168" y="10335"/>
                    <a:pt x="4025" y="10502"/>
                    <a:pt x="3834" y="10502"/>
                  </a:cubicBezTo>
                  <a:lnTo>
                    <a:pt x="1739" y="10502"/>
                  </a:lnTo>
                  <a:cubicBezTo>
                    <a:pt x="1548" y="10502"/>
                    <a:pt x="1381" y="10335"/>
                    <a:pt x="1381" y="10145"/>
                  </a:cubicBezTo>
                  <a:cubicBezTo>
                    <a:pt x="1381" y="9954"/>
                    <a:pt x="1548" y="9788"/>
                    <a:pt x="1739" y="9788"/>
                  </a:cubicBezTo>
                  <a:close/>
                  <a:moveTo>
                    <a:pt x="334" y="0"/>
                  </a:moveTo>
                  <a:cubicBezTo>
                    <a:pt x="143" y="0"/>
                    <a:pt x="0" y="167"/>
                    <a:pt x="0" y="357"/>
                  </a:cubicBezTo>
                  <a:lnTo>
                    <a:pt x="0" y="11526"/>
                  </a:lnTo>
                  <a:cubicBezTo>
                    <a:pt x="0" y="11717"/>
                    <a:pt x="143" y="11883"/>
                    <a:pt x="334" y="11883"/>
                  </a:cubicBezTo>
                  <a:lnTo>
                    <a:pt x="7168" y="11883"/>
                  </a:lnTo>
                  <a:lnTo>
                    <a:pt x="7168" y="8954"/>
                  </a:lnTo>
                  <a:cubicBezTo>
                    <a:pt x="7168" y="8764"/>
                    <a:pt x="7311" y="8621"/>
                    <a:pt x="7525" y="8621"/>
                  </a:cubicBezTo>
                  <a:lnTo>
                    <a:pt x="10431" y="8621"/>
                  </a:lnTo>
                  <a:lnTo>
                    <a:pt x="10431" y="357"/>
                  </a:lnTo>
                  <a:cubicBezTo>
                    <a:pt x="10431" y="167"/>
                    <a:pt x="10288" y="0"/>
                    <a:pt x="10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8"/>
            <p:cNvSpPr/>
            <p:nvPr/>
          </p:nvSpPr>
          <p:spPr>
            <a:xfrm>
              <a:off x="7769415" y="4248485"/>
              <a:ext cx="89894" cy="89894"/>
            </a:xfrm>
            <a:custGeom>
              <a:avLst/>
              <a:gdLst/>
              <a:ahLst/>
              <a:cxnLst/>
              <a:rect l="l" t="t" r="r" b="b"/>
              <a:pathLst>
                <a:path w="2573" h="2573" extrusionOk="0">
                  <a:moveTo>
                    <a:pt x="1" y="0"/>
                  </a:moveTo>
                  <a:lnTo>
                    <a:pt x="1" y="2572"/>
                  </a:lnTo>
                  <a:cubicBezTo>
                    <a:pt x="96" y="2572"/>
                    <a:pt x="191" y="2525"/>
                    <a:pt x="263" y="2477"/>
                  </a:cubicBezTo>
                  <a:lnTo>
                    <a:pt x="2478" y="262"/>
                  </a:lnTo>
                  <a:cubicBezTo>
                    <a:pt x="2549" y="167"/>
                    <a:pt x="2573" y="96"/>
                    <a:pt x="2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8"/>
          <p:cNvGrpSpPr/>
          <p:nvPr/>
        </p:nvGrpSpPr>
        <p:grpSpPr>
          <a:xfrm>
            <a:off x="3416143" y="3187823"/>
            <a:ext cx="416036" cy="414394"/>
            <a:chOff x="6796789" y="3933139"/>
            <a:chExt cx="416036" cy="414394"/>
          </a:xfrm>
        </p:grpSpPr>
        <p:sp>
          <p:nvSpPr>
            <p:cNvPr id="714" name="Google Shape;714;p58"/>
            <p:cNvSpPr/>
            <p:nvPr/>
          </p:nvSpPr>
          <p:spPr>
            <a:xfrm>
              <a:off x="6939090" y="4042144"/>
              <a:ext cx="144781" cy="40807"/>
            </a:xfrm>
            <a:custGeom>
              <a:avLst/>
              <a:gdLst/>
              <a:ahLst/>
              <a:cxnLst/>
              <a:rect l="l" t="t" r="r" b="b"/>
              <a:pathLst>
                <a:path w="4144" h="1168" extrusionOk="0">
                  <a:moveTo>
                    <a:pt x="429" y="0"/>
                  </a:moveTo>
                  <a:cubicBezTo>
                    <a:pt x="286" y="0"/>
                    <a:pt x="143" y="24"/>
                    <a:pt x="0" y="96"/>
                  </a:cubicBezTo>
                  <a:cubicBezTo>
                    <a:pt x="381" y="548"/>
                    <a:pt x="262" y="381"/>
                    <a:pt x="572" y="786"/>
                  </a:cubicBezTo>
                  <a:cubicBezTo>
                    <a:pt x="786" y="1024"/>
                    <a:pt x="1096" y="1167"/>
                    <a:pt x="1405" y="1167"/>
                  </a:cubicBezTo>
                  <a:lnTo>
                    <a:pt x="2715" y="1167"/>
                  </a:lnTo>
                  <a:cubicBezTo>
                    <a:pt x="3048" y="1167"/>
                    <a:pt x="3334" y="1024"/>
                    <a:pt x="3548" y="786"/>
                  </a:cubicBezTo>
                  <a:cubicBezTo>
                    <a:pt x="3882" y="405"/>
                    <a:pt x="3763" y="548"/>
                    <a:pt x="4144" y="120"/>
                  </a:cubicBezTo>
                  <a:cubicBezTo>
                    <a:pt x="3977" y="48"/>
                    <a:pt x="3810" y="0"/>
                    <a:pt x="3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8"/>
            <p:cNvSpPr/>
            <p:nvPr/>
          </p:nvSpPr>
          <p:spPr>
            <a:xfrm>
              <a:off x="6912433" y="4060451"/>
              <a:ext cx="195580" cy="287081"/>
            </a:xfrm>
            <a:custGeom>
              <a:avLst/>
              <a:gdLst/>
              <a:ahLst/>
              <a:cxnLst/>
              <a:rect l="l" t="t" r="r" b="b"/>
              <a:pathLst>
                <a:path w="5598" h="8217" extrusionOk="0">
                  <a:moveTo>
                    <a:pt x="2804" y="2260"/>
                  </a:moveTo>
                  <a:cubicBezTo>
                    <a:pt x="2998" y="2260"/>
                    <a:pt x="3144" y="2419"/>
                    <a:pt x="3144" y="2620"/>
                  </a:cubicBezTo>
                  <a:lnTo>
                    <a:pt x="3144" y="4216"/>
                  </a:lnTo>
                  <a:lnTo>
                    <a:pt x="3526" y="3834"/>
                  </a:lnTo>
                  <a:cubicBezTo>
                    <a:pt x="3597" y="3763"/>
                    <a:pt x="3686" y="3727"/>
                    <a:pt x="3773" y="3727"/>
                  </a:cubicBezTo>
                  <a:cubicBezTo>
                    <a:pt x="3859" y="3727"/>
                    <a:pt x="3942" y="3763"/>
                    <a:pt x="4002" y="3834"/>
                  </a:cubicBezTo>
                  <a:cubicBezTo>
                    <a:pt x="4145" y="3977"/>
                    <a:pt x="4145" y="4192"/>
                    <a:pt x="4002" y="4335"/>
                  </a:cubicBezTo>
                  <a:lnTo>
                    <a:pt x="3049" y="5311"/>
                  </a:lnTo>
                  <a:cubicBezTo>
                    <a:pt x="2978" y="5371"/>
                    <a:pt x="2888" y="5400"/>
                    <a:pt x="2799" y="5400"/>
                  </a:cubicBezTo>
                  <a:cubicBezTo>
                    <a:pt x="2710" y="5400"/>
                    <a:pt x="2621" y="5371"/>
                    <a:pt x="2549" y="5311"/>
                  </a:cubicBezTo>
                  <a:lnTo>
                    <a:pt x="1573" y="4335"/>
                  </a:lnTo>
                  <a:cubicBezTo>
                    <a:pt x="1454" y="4192"/>
                    <a:pt x="1454" y="3977"/>
                    <a:pt x="1573" y="3834"/>
                  </a:cubicBezTo>
                  <a:lnTo>
                    <a:pt x="1597" y="3834"/>
                  </a:lnTo>
                  <a:cubicBezTo>
                    <a:pt x="1656" y="3763"/>
                    <a:pt x="1745" y="3727"/>
                    <a:pt x="1835" y="3727"/>
                  </a:cubicBezTo>
                  <a:cubicBezTo>
                    <a:pt x="1924" y="3727"/>
                    <a:pt x="2013" y="3763"/>
                    <a:pt x="2073" y="3834"/>
                  </a:cubicBezTo>
                  <a:lnTo>
                    <a:pt x="2454" y="4216"/>
                  </a:lnTo>
                  <a:lnTo>
                    <a:pt x="2454" y="2620"/>
                  </a:lnTo>
                  <a:cubicBezTo>
                    <a:pt x="2454" y="2453"/>
                    <a:pt x="2573" y="2287"/>
                    <a:pt x="2763" y="2263"/>
                  </a:cubicBezTo>
                  <a:cubicBezTo>
                    <a:pt x="2777" y="2261"/>
                    <a:pt x="2791" y="2260"/>
                    <a:pt x="2804" y="2260"/>
                  </a:cubicBezTo>
                  <a:close/>
                  <a:moveTo>
                    <a:pt x="3954" y="6168"/>
                  </a:moveTo>
                  <a:cubicBezTo>
                    <a:pt x="4145" y="6168"/>
                    <a:pt x="4288" y="6287"/>
                    <a:pt x="4311" y="6478"/>
                  </a:cubicBezTo>
                  <a:cubicBezTo>
                    <a:pt x="4335" y="6692"/>
                    <a:pt x="4169" y="6859"/>
                    <a:pt x="3978" y="6859"/>
                  </a:cubicBezTo>
                  <a:lnTo>
                    <a:pt x="1644" y="6859"/>
                  </a:lnTo>
                  <a:cubicBezTo>
                    <a:pt x="1454" y="6859"/>
                    <a:pt x="1287" y="6740"/>
                    <a:pt x="1287" y="6549"/>
                  </a:cubicBezTo>
                  <a:cubicBezTo>
                    <a:pt x="1263" y="6335"/>
                    <a:pt x="1430" y="6168"/>
                    <a:pt x="1620" y="6168"/>
                  </a:cubicBezTo>
                  <a:close/>
                  <a:moveTo>
                    <a:pt x="215" y="0"/>
                  </a:moveTo>
                  <a:cubicBezTo>
                    <a:pt x="72" y="191"/>
                    <a:pt x="1" y="429"/>
                    <a:pt x="1" y="667"/>
                  </a:cubicBezTo>
                  <a:lnTo>
                    <a:pt x="1" y="6740"/>
                  </a:lnTo>
                  <a:cubicBezTo>
                    <a:pt x="1" y="7550"/>
                    <a:pt x="668" y="8216"/>
                    <a:pt x="1477" y="8216"/>
                  </a:cubicBezTo>
                  <a:lnTo>
                    <a:pt x="4097" y="8216"/>
                  </a:lnTo>
                  <a:cubicBezTo>
                    <a:pt x="4931" y="8216"/>
                    <a:pt x="5597" y="7550"/>
                    <a:pt x="5597" y="6740"/>
                  </a:cubicBezTo>
                  <a:lnTo>
                    <a:pt x="5597" y="667"/>
                  </a:lnTo>
                  <a:cubicBezTo>
                    <a:pt x="5597" y="453"/>
                    <a:pt x="5526" y="239"/>
                    <a:pt x="5407" y="48"/>
                  </a:cubicBezTo>
                  <a:cubicBezTo>
                    <a:pt x="5097" y="429"/>
                    <a:pt x="5216" y="286"/>
                    <a:pt x="4835" y="715"/>
                  </a:cubicBezTo>
                  <a:cubicBezTo>
                    <a:pt x="4502" y="1120"/>
                    <a:pt x="4002" y="1334"/>
                    <a:pt x="3478" y="1334"/>
                  </a:cubicBezTo>
                  <a:lnTo>
                    <a:pt x="2168" y="1334"/>
                  </a:lnTo>
                  <a:cubicBezTo>
                    <a:pt x="1597" y="1334"/>
                    <a:pt x="1073" y="1048"/>
                    <a:pt x="811" y="715"/>
                  </a:cubicBezTo>
                  <a:cubicBezTo>
                    <a:pt x="430" y="286"/>
                    <a:pt x="573" y="429"/>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8"/>
            <p:cNvSpPr/>
            <p:nvPr/>
          </p:nvSpPr>
          <p:spPr>
            <a:xfrm>
              <a:off x="6796789" y="3933139"/>
              <a:ext cx="416036" cy="241313"/>
            </a:xfrm>
            <a:custGeom>
              <a:avLst/>
              <a:gdLst/>
              <a:ahLst/>
              <a:cxnLst/>
              <a:rect l="l" t="t" r="r" b="b"/>
              <a:pathLst>
                <a:path w="11908" h="6907" extrusionOk="0">
                  <a:moveTo>
                    <a:pt x="5954" y="1"/>
                  </a:moveTo>
                  <a:cubicBezTo>
                    <a:pt x="5669" y="1"/>
                    <a:pt x="5359" y="48"/>
                    <a:pt x="5097" y="167"/>
                  </a:cubicBezTo>
                  <a:cubicBezTo>
                    <a:pt x="4478" y="382"/>
                    <a:pt x="3954" y="882"/>
                    <a:pt x="3692" y="1477"/>
                  </a:cubicBezTo>
                  <a:cubicBezTo>
                    <a:pt x="3478" y="1382"/>
                    <a:pt x="3240" y="1334"/>
                    <a:pt x="2978" y="1334"/>
                  </a:cubicBezTo>
                  <a:cubicBezTo>
                    <a:pt x="2573" y="1334"/>
                    <a:pt x="2192" y="1477"/>
                    <a:pt x="1906" y="1739"/>
                  </a:cubicBezTo>
                  <a:cubicBezTo>
                    <a:pt x="1739" y="1858"/>
                    <a:pt x="1620" y="2025"/>
                    <a:pt x="1525" y="2192"/>
                  </a:cubicBezTo>
                  <a:cubicBezTo>
                    <a:pt x="1382" y="2454"/>
                    <a:pt x="1311" y="2763"/>
                    <a:pt x="1334" y="3097"/>
                  </a:cubicBezTo>
                  <a:cubicBezTo>
                    <a:pt x="644" y="3335"/>
                    <a:pt x="120" y="3954"/>
                    <a:pt x="25" y="4716"/>
                  </a:cubicBezTo>
                  <a:cubicBezTo>
                    <a:pt x="1" y="4907"/>
                    <a:pt x="25" y="5121"/>
                    <a:pt x="72" y="5335"/>
                  </a:cubicBezTo>
                  <a:cubicBezTo>
                    <a:pt x="239" y="6216"/>
                    <a:pt x="1120" y="6907"/>
                    <a:pt x="2001" y="6907"/>
                  </a:cubicBezTo>
                  <a:lnTo>
                    <a:pt x="2597" y="6907"/>
                  </a:lnTo>
                  <a:lnTo>
                    <a:pt x="2597" y="4311"/>
                  </a:lnTo>
                  <a:cubicBezTo>
                    <a:pt x="2597" y="3287"/>
                    <a:pt x="3454" y="2430"/>
                    <a:pt x="4502" y="2430"/>
                  </a:cubicBezTo>
                  <a:lnTo>
                    <a:pt x="7693" y="2430"/>
                  </a:lnTo>
                  <a:cubicBezTo>
                    <a:pt x="8741" y="2430"/>
                    <a:pt x="9598" y="3287"/>
                    <a:pt x="9598" y="4311"/>
                  </a:cubicBezTo>
                  <a:lnTo>
                    <a:pt x="9598" y="6907"/>
                  </a:lnTo>
                  <a:lnTo>
                    <a:pt x="9955" y="6907"/>
                  </a:lnTo>
                  <a:cubicBezTo>
                    <a:pt x="10479" y="6907"/>
                    <a:pt x="10955" y="6693"/>
                    <a:pt x="11313" y="6335"/>
                  </a:cubicBezTo>
                  <a:cubicBezTo>
                    <a:pt x="11694" y="5978"/>
                    <a:pt x="11908" y="5478"/>
                    <a:pt x="11908" y="4954"/>
                  </a:cubicBezTo>
                  <a:cubicBezTo>
                    <a:pt x="11908" y="4859"/>
                    <a:pt x="11908" y="4787"/>
                    <a:pt x="11884" y="4716"/>
                  </a:cubicBezTo>
                  <a:cubicBezTo>
                    <a:pt x="11813" y="3954"/>
                    <a:pt x="11289" y="3335"/>
                    <a:pt x="10598" y="3097"/>
                  </a:cubicBezTo>
                  <a:cubicBezTo>
                    <a:pt x="10622" y="2763"/>
                    <a:pt x="10527" y="2454"/>
                    <a:pt x="10384" y="2192"/>
                  </a:cubicBezTo>
                  <a:cubicBezTo>
                    <a:pt x="10122" y="1668"/>
                    <a:pt x="9574" y="1334"/>
                    <a:pt x="8931" y="1334"/>
                  </a:cubicBezTo>
                  <a:cubicBezTo>
                    <a:pt x="8812" y="1334"/>
                    <a:pt x="8693" y="1334"/>
                    <a:pt x="8550" y="1358"/>
                  </a:cubicBezTo>
                  <a:cubicBezTo>
                    <a:pt x="8431" y="1406"/>
                    <a:pt x="8336" y="1430"/>
                    <a:pt x="8217" y="1477"/>
                  </a:cubicBezTo>
                  <a:cubicBezTo>
                    <a:pt x="8145" y="1287"/>
                    <a:pt x="8026" y="1096"/>
                    <a:pt x="7883" y="930"/>
                  </a:cubicBezTo>
                  <a:cubicBezTo>
                    <a:pt x="7431" y="358"/>
                    <a:pt x="6740" y="1"/>
                    <a:pt x="5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8"/>
          <p:cNvGrpSpPr/>
          <p:nvPr/>
        </p:nvGrpSpPr>
        <p:grpSpPr>
          <a:xfrm>
            <a:off x="5283252" y="1740201"/>
            <a:ext cx="367787" cy="415337"/>
            <a:chOff x="6099577" y="3933139"/>
            <a:chExt cx="367787" cy="415337"/>
          </a:xfrm>
        </p:grpSpPr>
        <p:sp>
          <p:nvSpPr>
            <p:cNvPr id="718" name="Google Shape;718;p58"/>
            <p:cNvSpPr/>
            <p:nvPr/>
          </p:nvSpPr>
          <p:spPr>
            <a:xfrm>
              <a:off x="6099577" y="4098708"/>
              <a:ext cx="367787" cy="249768"/>
            </a:xfrm>
            <a:custGeom>
              <a:avLst/>
              <a:gdLst/>
              <a:ahLst/>
              <a:cxnLst/>
              <a:rect l="l" t="t" r="r" b="b"/>
              <a:pathLst>
                <a:path w="10527" h="7149" extrusionOk="0">
                  <a:moveTo>
                    <a:pt x="4406" y="1382"/>
                  </a:moveTo>
                  <a:cubicBezTo>
                    <a:pt x="4596" y="1382"/>
                    <a:pt x="4763" y="1501"/>
                    <a:pt x="4763" y="1692"/>
                  </a:cubicBezTo>
                  <a:cubicBezTo>
                    <a:pt x="4787" y="1906"/>
                    <a:pt x="4620" y="2073"/>
                    <a:pt x="4430" y="2073"/>
                  </a:cubicBezTo>
                  <a:lnTo>
                    <a:pt x="2810" y="2073"/>
                  </a:lnTo>
                  <a:cubicBezTo>
                    <a:pt x="2596" y="2073"/>
                    <a:pt x="2453" y="1906"/>
                    <a:pt x="2477" y="1692"/>
                  </a:cubicBezTo>
                  <a:cubicBezTo>
                    <a:pt x="2501" y="1501"/>
                    <a:pt x="2644" y="1382"/>
                    <a:pt x="2834" y="1382"/>
                  </a:cubicBezTo>
                  <a:close/>
                  <a:moveTo>
                    <a:pt x="7478" y="1358"/>
                  </a:moveTo>
                  <a:cubicBezTo>
                    <a:pt x="7692" y="1358"/>
                    <a:pt x="7859" y="1525"/>
                    <a:pt x="7859" y="1739"/>
                  </a:cubicBezTo>
                  <a:cubicBezTo>
                    <a:pt x="7859" y="1930"/>
                    <a:pt x="7692" y="2096"/>
                    <a:pt x="7478" y="2096"/>
                  </a:cubicBezTo>
                  <a:cubicBezTo>
                    <a:pt x="7287" y="2096"/>
                    <a:pt x="7121" y="1930"/>
                    <a:pt x="7121" y="1739"/>
                  </a:cubicBezTo>
                  <a:cubicBezTo>
                    <a:pt x="7121" y="1525"/>
                    <a:pt x="7287" y="1358"/>
                    <a:pt x="7478" y="1358"/>
                  </a:cubicBezTo>
                  <a:close/>
                  <a:moveTo>
                    <a:pt x="2144" y="1"/>
                  </a:moveTo>
                  <a:cubicBezTo>
                    <a:pt x="1691" y="1"/>
                    <a:pt x="1310" y="358"/>
                    <a:pt x="1310" y="811"/>
                  </a:cubicBezTo>
                  <a:lnTo>
                    <a:pt x="1310" y="2644"/>
                  </a:lnTo>
                  <a:cubicBezTo>
                    <a:pt x="1310" y="3097"/>
                    <a:pt x="1691" y="3478"/>
                    <a:pt x="2144" y="3478"/>
                  </a:cubicBezTo>
                  <a:lnTo>
                    <a:pt x="2834" y="3478"/>
                  </a:lnTo>
                  <a:lnTo>
                    <a:pt x="2834" y="4573"/>
                  </a:lnTo>
                  <a:lnTo>
                    <a:pt x="1715" y="5264"/>
                  </a:lnTo>
                  <a:cubicBezTo>
                    <a:pt x="1544" y="5136"/>
                    <a:pt x="1316" y="5046"/>
                    <a:pt x="1081" y="5046"/>
                  </a:cubicBezTo>
                  <a:cubicBezTo>
                    <a:pt x="1054" y="5046"/>
                    <a:pt x="1027" y="5047"/>
                    <a:pt x="1000" y="5049"/>
                  </a:cubicBezTo>
                  <a:cubicBezTo>
                    <a:pt x="477" y="5097"/>
                    <a:pt x="72" y="5502"/>
                    <a:pt x="48" y="6026"/>
                  </a:cubicBezTo>
                  <a:cubicBezTo>
                    <a:pt x="0" y="6621"/>
                    <a:pt x="477" y="7145"/>
                    <a:pt x="1096" y="7145"/>
                  </a:cubicBezTo>
                  <a:cubicBezTo>
                    <a:pt x="1691" y="7145"/>
                    <a:pt x="2120" y="6669"/>
                    <a:pt x="2120" y="6097"/>
                  </a:cubicBezTo>
                  <a:cubicBezTo>
                    <a:pt x="2120" y="6026"/>
                    <a:pt x="2120" y="5931"/>
                    <a:pt x="2096" y="5859"/>
                  </a:cubicBezTo>
                  <a:lnTo>
                    <a:pt x="3358" y="5049"/>
                  </a:lnTo>
                  <a:cubicBezTo>
                    <a:pt x="3453" y="4978"/>
                    <a:pt x="3525" y="4883"/>
                    <a:pt x="3525" y="4764"/>
                  </a:cubicBezTo>
                  <a:lnTo>
                    <a:pt x="3525" y="3478"/>
                  </a:lnTo>
                  <a:lnTo>
                    <a:pt x="4906" y="3478"/>
                  </a:lnTo>
                  <a:lnTo>
                    <a:pt x="4906" y="5121"/>
                  </a:lnTo>
                  <a:cubicBezTo>
                    <a:pt x="4501" y="5264"/>
                    <a:pt x="4192" y="5669"/>
                    <a:pt x="4215" y="6169"/>
                  </a:cubicBezTo>
                  <a:cubicBezTo>
                    <a:pt x="4263" y="6693"/>
                    <a:pt x="4692" y="7121"/>
                    <a:pt x="5216" y="7145"/>
                  </a:cubicBezTo>
                  <a:cubicBezTo>
                    <a:pt x="5230" y="7146"/>
                    <a:pt x="5244" y="7146"/>
                    <a:pt x="5258" y="7146"/>
                  </a:cubicBezTo>
                  <a:cubicBezTo>
                    <a:pt x="5835" y="7146"/>
                    <a:pt x="6311" y="6678"/>
                    <a:pt x="6311" y="6097"/>
                  </a:cubicBezTo>
                  <a:cubicBezTo>
                    <a:pt x="6311" y="5645"/>
                    <a:pt x="6025" y="5264"/>
                    <a:pt x="5620" y="5121"/>
                  </a:cubicBezTo>
                  <a:lnTo>
                    <a:pt x="5620" y="3478"/>
                  </a:lnTo>
                  <a:lnTo>
                    <a:pt x="7002" y="3478"/>
                  </a:lnTo>
                  <a:lnTo>
                    <a:pt x="7002" y="4764"/>
                  </a:lnTo>
                  <a:cubicBezTo>
                    <a:pt x="7002" y="4883"/>
                    <a:pt x="7073" y="4978"/>
                    <a:pt x="7168" y="5049"/>
                  </a:cubicBezTo>
                  <a:lnTo>
                    <a:pt x="8431" y="5859"/>
                  </a:lnTo>
                  <a:cubicBezTo>
                    <a:pt x="8407" y="5931"/>
                    <a:pt x="8407" y="6026"/>
                    <a:pt x="8407" y="6097"/>
                  </a:cubicBezTo>
                  <a:cubicBezTo>
                    <a:pt x="8407" y="6666"/>
                    <a:pt x="8864" y="7148"/>
                    <a:pt x="9444" y="7148"/>
                  </a:cubicBezTo>
                  <a:cubicBezTo>
                    <a:pt x="9471" y="7148"/>
                    <a:pt x="9499" y="7147"/>
                    <a:pt x="9526" y="7145"/>
                  </a:cubicBezTo>
                  <a:cubicBezTo>
                    <a:pt x="10026" y="7098"/>
                    <a:pt x="10455" y="6693"/>
                    <a:pt x="10479" y="6169"/>
                  </a:cubicBezTo>
                  <a:cubicBezTo>
                    <a:pt x="10526" y="5573"/>
                    <a:pt x="10050" y="5049"/>
                    <a:pt x="9455" y="5049"/>
                  </a:cubicBezTo>
                  <a:cubicBezTo>
                    <a:pt x="9193" y="5049"/>
                    <a:pt x="8978" y="5145"/>
                    <a:pt x="8812" y="5264"/>
                  </a:cubicBezTo>
                  <a:lnTo>
                    <a:pt x="7692" y="4573"/>
                  </a:lnTo>
                  <a:lnTo>
                    <a:pt x="7692" y="3478"/>
                  </a:lnTo>
                  <a:lnTo>
                    <a:pt x="8407" y="3478"/>
                  </a:lnTo>
                  <a:cubicBezTo>
                    <a:pt x="8859" y="3478"/>
                    <a:pt x="9240" y="3097"/>
                    <a:pt x="9240" y="2644"/>
                  </a:cubicBezTo>
                  <a:lnTo>
                    <a:pt x="9240" y="811"/>
                  </a:lnTo>
                  <a:cubicBezTo>
                    <a:pt x="9240" y="358"/>
                    <a:pt x="8859" y="1"/>
                    <a:pt x="8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8"/>
            <p:cNvSpPr/>
            <p:nvPr/>
          </p:nvSpPr>
          <p:spPr>
            <a:xfrm>
              <a:off x="6192755" y="3933139"/>
              <a:ext cx="181396" cy="56424"/>
            </a:xfrm>
            <a:custGeom>
              <a:avLst/>
              <a:gdLst/>
              <a:ahLst/>
              <a:cxnLst/>
              <a:rect l="l" t="t" r="r" b="b"/>
              <a:pathLst>
                <a:path w="5192" h="1615" extrusionOk="0">
                  <a:moveTo>
                    <a:pt x="2596" y="1"/>
                  </a:moveTo>
                  <a:cubicBezTo>
                    <a:pt x="1667" y="1"/>
                    <a:pt x="786" y="358"/>
                    <a:pt x="143" y="1025"/>
                  </a:cubicBezTo>
                  <a:cubicBezTo>
                    <a:pt x="0" y="1168"/>
                    <a:pt x="0" y="1382"/>
                    <a:pt x="143" y="1525"/>
                  </a:cubicBezTo>
                  <a:cubicBezTo>
                    <a:pt x="203" y="1584"/>
                    <a:pt x="292" y="1614"/>
                    <a:pt x="381" y="1614"/>
                  </a:cubicBezTo>
                  <a:cubicBezTo>
                    <a:pt x="471" y="1614"/>
                    <a:pt x="560" y="1584"/>
                    <a:pt x="620" y="1525"/>
                  </a:cubicBezTo>
                  <a:cubicBezTo>
                    <a:pt x="1144" y="977"/>
                    <a:pt x="1858" y="691"/>
                    <a:pt x="2596" y="691"/>
                  </a:cubicBezTo>
                  <a:cubicBezTo>
                    <a:pt x="3334" y="691"/>
                    <a:pt x="4049" y="977"/>
                    <a:pt x="4573" y="1525"/>
                  </a:cubicBezTo>
                  <a:cubicBezTo>
                    <a:pt x="4644" y="1584"/>
                    <a:pt x="4734" y="1614"/>
                    <a:pt x="4820" y="1614"/>
                  </a:cubicBezTo>
                  <a:cubicBezTo>
                    <a:pt x="4906" y="1614"/>
                    <a:pt x="4990" y="1584"/>
                    <a:pt x="5049" y="1525"/>
                  </a:cubicBezTo>
                  <a:cubicBezTo>
                    <a:pt x="5192" y="1382"/>
                    <a:pt x="5192" y="1168"/>
                    <a:pt x="5049" y="1025"/>
                  </a:cubicBezTo>
                  <a:cubicBezTo>
                    <a:pt x="4406" y="358"/>
                    <a:pt x="3525"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8"/>
            <p:cNvSpPr/>
            <p:nvPr/>
          </p:nvSpPr>
          <p:spPr>
            <a:xfrm>
              <a:off x="6270980" y="4042983"/>
              <a:ext cx="24980" cy="2414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4" y="524"/>
                    <a:pt x="714" y="334"/>
                  </a:cubicBezTo>
                  <a:cubicBezTo>
                    <a:pt x="714" y="143"/>
                    <a:pt x="548"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8"/>
            <p:cNvSpPr/>
            <p:nvPr/>
          </p:nvSpPr>
          <p:spPr>
            <a:xfrm>
              <a:off x="6231012" y="3988061"/>
              <a:ext cx="104882" cy="40388"/>
            </a:xfrm>
            <a:custGeom>
              <a:avLst/>
              <a:gdLst/>
              <a:ahLst/>
              <a:cxnLst/>
              <a:rect l="l" t="t" r="r" b="b"/>
              <a:pathLst>
                <a:path w="3002" h="1156" extrusionOk="0">
                  <a:moveTo>
                    <a:pt x="1501" y="1"/>
                  </a:moveTo>
                  <a:cubicBezTo>
                    <a:pt x="1001" y="1"/>
                    <a:pt x="501" y="191"/>
                    <a:pt x="144" y="572"/>
                  </a:cubicBezTo>
                  <a:cubicBezTo>
                    <a:pt x="1" y="691"/>
                    <a:pt x="1" y="929"/>
                    <a:pt x="144" y="1048"/>
                  </a:cubicBezTo>
                  <a:cubicBezTo>
                    <a:pt x="215" y="1120"/>
                    <a:pt x="305" y="1156"/>
                    <a:pt x="394" y="1156"/>
                  </a:cubicBezTo>
                  <a:cubicBezTo>
                    <a:pt x="483" y="1156"/>
                    <a:pt x="572" y="1120"/>
                    <a:pt x="644" y="1048"/>
                  </a:cubicBezTo>
                  <a:cubicBezTo>
                    <a:pt x="858" y="834"/>
                    <a:pt x="1168" y="691"/>
                    <a:pt x="1501" y="691"/>
                  </a:cubicBezTo>
                  <a:cubicBezTo>
                    <a:pt x="1835" y="691"/>
                    <a:pt x="2144" y="834"/>
                    <a:pt x="2359" y="1048"/>
                  </a:cubicBezTo>
                  <a:cubicBezTo>
                    <a:pt x="2430" y="1120"/>
                    <a:pt x="2519" y="1156"/>
                    <a:pt x="2609" y="1156"/>
                  </a:cubicBezTo>
                  <a:cubicBezTo>
                    <a:pt x="2698" y="1156"/>
                    <a:pt x="2787" y="1120"/>
                    <a:pt x="2859" y="1048"/>
                  </a:cubicBezTo>
                  <a:cubicBezTo>
                    <a:pt x="3002" y="905"/>
                    <a:pt x="3002" y="691"/>
                    <a:pt x="2859" y="572"/>
                  </a:cubicBezTo>
                  <a:cubicBezTo>
                    <a:pt x="2501" y="191"/>
                    <a:pt x="2001" y="1"/>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8"/>
          <p:cNvGrpSpPr/>
          <p:nvPr/>
        </p:nvGrpSpPr>
        <p:grpSpPr>
          <a:xfrm>
            <a:off x="3415720" y="1739969"/>
            <a:ext cx="416874" cy="415826"/>
            <a:chOff x="5414802" y="3943131"/>
            <a:chExt cx="416874" cy="415826"/>
          </a:xfrm>
        </p:grpSpPr>
        <p:sp>
          <p:nvSpPr>
            <p:cNvPr id="723" name="Google Shape;723;p58"/>
            <p:cNvSpPr/>
            <p:nvPr/>
          </p:nvSpPr>
          <p:spPr>
            <a:xfrm>
              <a:off x="5414802" y="3943131"/>
              <a:ext cx="231356" cy="231321"/>
            </a:xfrm>
            <a:custGeom>
              <a:avLst/>
              <a:gdLst/>
              <a:ahLst/>
              <a:cxnLst/>
              <a:rect l="l" t="t" r="r" b="b"/>
              <a:pathLst>
                <a:path w="6622" h="6621" extrusionOk="0">
                  <a:moveTo>
                    <a:pt x="3311" y="2263"/>
                  </a:moveTo>
                  <a:cubicBezTo>
                    <a:pt x="3906" y="2263"/>
                    <a:pt x="4383" y="2739"/>
                    <a:pt x="4383" y="3311"/>
                  </a:cubicBezTo>
                  <a:cubicBezTo>
                    <a:pt x="4383" y="3906"/>
                    <a:pt x="3906" y="4382"/>
                    <a:pt x="3311" y="4382"/>
                  </a:cubicBezTo>
                  <a:cubicBezTo>
                    <a:pt x="2740" y="4382"/>
                    <a:pt x="2263" y="3906"/>
                    <a:pt x="2263" y="3311"/>
                  </a:cubicBezTo>
                  <a:cubicBezTo>
                    <a:pt x="2263" y="2739"/>
                    <a:pt x="2740" y="2263"/>
                    <a:pt x="3311" y="2263"/>
                  </a:cubicBezTo>
                  <a:close/>
                  <a:moveTo>
                    <a:pt x="2763" y="1"/>
                  </a:moveTo>
                  <a:cubicBezTo>
                    <a:pt x="2573" y="1"/>
                    <a:pt x="2430" y="143"/>
                    <a:pt x="2406" y="310"/>
                  </a:cubicBezTo>
                  <a:lnTo>
                    <a:pt x="2335" y="977"/>
                  </a:lnTo>
                  <a:lnTo>
                    <a:pt x="1811" y="548"/>
                  </a:lnTo>
                  <a:cubicBezTo>
                    <a:pt x="1743" y="503"/>
                    <a:pt x="1665" y="480"/>
                    <a:pt x="1589" y="480"/>
                  </a:cubicBezTo>
                  <a:cubicBezTo>
                    <a:pt x="1504" y="480"/>
                    <a:pt x="1421" y="509"/>
                    <a:pt x="1358" y="572"/>
                  </a:cubicBezTo>
                  <a:lnTo>
                    <a:pt x="572" y="1358"/>
                  </a:lnTo>
                  <a:cubicBezTo>
                    <a:pt x="430" y="1501"/>
                    <a:pt x="430" y="1691"/>
                    <a:pt x="549" y="1834"/>
                  </a:cubicBezTo>
                  <a:lnTo>
                    <a:pt x="953" y="2334"/>
                  </a:lnTo>
                  <a:lnTo>
                    <a:pt x="310" y="2406"/>
                  </a:lnTo>
                  <a:cubicBezTo>
                    <a:pt x="120" y="2430"/>
                    <a:pt x="1" y="2573"/>
                    <a:pt x="1" y="2763"/>
                  </a:cubicBezTo>
                  <a:lnTo>
                    <a:pt x="1" y="3858"/>
                  </a:lnTo>
                  <a:cubicBezTo>
                    <a:pt x="1" y="4049"/>
                    <a:pt x="120" y="4192"/>
                    <a:pt x="310" y="4216"/>
                  </a:cubicBezTo>
                  <a:lnTo>
                    <a:pt x="953" y="4287"/>
                  </a:lnTo>
                  <a:lnTo>
                    <a:pt x="549" y="4811"/>
                  </a:lnTo>
                  <a:cubicBezTo>
                    <a:pt x="430" y="4954"/>
                    <a:pt x="453" y="5144"/>
                    <a:pt x="572" y="5264"/>
                  </a:cubicBezTo>
                  <a:lnTo>
                    <a:pt x="1358" y="6049"/>
                  </a:lnTo>
                  <a:cubicBezTo>
                    <a:pt x="1424" y="6115"/>
                    <a:pt x="1518" y="6151"/>
                    <a:pt x="1613" y="6151"/>
                  </a:cubicBezTo>
                  <a:cubicBezTo>
                    <a:pt x="1691" y="6151"/>
                    <a:pt x="1770" y="6127"/>
                    <a:pt x="1835" y="6073"/>
                  </a:cubicBezTo>
                  <a:lnTo>
                    <a:pt x="2335" y="5668"/>
                  </a:lnTo>
                  <a:lnTo>
                    <a:pt x="2406" y="6311"/>
                  </a:lnTo>
                  <a:cubicBezTo>
                    <a:pt x="2430" y="6478"/>
                    <a:pt x="2573" y="6621"/>
                    <a:pt x="2763" y="6621"/>
                  </a:cubicBezTo>
                  <a:lnTo>
                    <a:pt x="3859" y="6621"/>
                  </a:lnTo>
                  <a:cubicBezTo>
                    <a:pt x="4049" y="6621"/>
                    <a:pt x="4192" y="6478"/>
                    <a:pt x="4216" y="6311"/>
                  </a:cubicBezTo>
                  <a:lnTo>
                    <a:pt x="4288" y="5645"/>
                  </a:lnTo>
                  <a:lnTo>
                    <a:pt x="4811" y="6073"/>
                  </a:lnTo>
                  <a:cubicBezTo>
                    <a:pt x="4879" y="6118"/>
                    <a:pt x="4957" y="6142"/>
                    <a:pt x="5033" y="6142"/>
                  </a:cubicBezTo>
                  <a:cubicBezTo>
                    <a:pt x="5118" y="6142"/>
                    <a:pt x="5201" y="6112"/>
                    <a:pt x="5264" y="6049"/>
                  </a:cubicBezTo>
                  <a:lnTo>
                    <a:pt x="6050" y="5264"/>
                  </a:lnTo>
                  <a:cubicBezTo>
                    <a:pt x="6169" y="5121"/>
                    <a:pt x="6193" y="4930"/>
                    <a:pt x="6074" y="4787"/>
                  </a:cubicBezTo>
                  <a:lnTo>
                    <a:pt x="5669" y="4287"/>
                  </a:lnTo>
                  <a:lnTo>
                    <a:pt x="6312" y="4216"/>
                  </a:lnTo>
                  <a:cubicBezTo>
                    <a:pt x="6502" y="4192"/>
                    <a:pt x="6621" y="4049"/>
                    <a:pt x="6621" y="3858"/>
                  </a:cubicBezTo>
                  <a:lnTo>
                    <a:pt x="6621" y="2763"/>
                  </a:lnTo>
                  <a:cubicBezTo>
                    <a:pt x="6621" y="2573"/>
                    <a:pt x="6502" y="2430"/>
                    <a:pt x="6312" y="2406"/>
                  </a:cubicBezTo>
                  <a:lnTo>
                    <a:pt x="5669" y="2334"/>
                  </a:lnTo>
                  <a:lnTo>
                    <a:pt x="6074" y="1810"/>
                  </a:lnTo>
                  <a:cubicBezTo>
                    <a:pt x="6193" y="1668"/>
                    <a:pt x="6169" y="1477"/>
                    <a:pt x="6050" y="1358"/>
                  </a:cubicBezTo>
                  <a:lnTo>
                    <a:pt x="5264" y="572"/>
                  </a:lnTo>
                  <a:cubicBezTo>
                    <a:pt x="5198" y="507"/>
                    <a:pt x="5104" y="470"/>
                    <a:pt x="5009" y="470"/>
                  </a:cubicBezTo>
                  <a:cubicBezTo>
                    <a:pt x="4931" y="470"/>
                    <a:pt x="4852" y="495"/>
                    <a:pt x="4788" y="548"/>
                  </a:cubicBezTo>
                  <a:lnTo>
                    <a:pt x="4288" y="953"/>
                  </a:lnTo>
                  <a:lnTo>
                    <a:pt x="4216" y="310"/>
                  </a:lnTo>
                  <a:cubicBezTo>
                    <a:pt x="4192" y="143"/>
                    <a:pt x="4049"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8"/>
            <p:cNvSpPr/>
            <p:nvPr/>
          </p:nvSpPr>
          <p:spPr>
            <a:xfrm>
              <a:off x="5599516" y="4131025"/>
              <a:ext cx="232160" cy="227932"/>
            </a:xfrm>
            <a:custGeom>
              <a:avLst/>
              <a:gdLst/>
              <a:ahLst/>
              <a:cxnLst/>
              <a:rect l="l" t="t" r="r" b="b"/>
              <a:pathLst>
                <a:path w="6645" h="6524" extrusionOk="0">
                  <a:moveTo>
                    <a:pt x="3317" y="2213"/>
                  </a:moveTo>
                  <a:cubicBezTo>
                    <a:pt x="3734" y="2213"/>
                    <a:pt x="4126" y="2450"/>
                    <a:pt x="4287" y="2862"/>
                  </a:cubicBezTo>
                  <a:cubicBezTo>
                    <a:pt x="4502" y="3386"/>
                    <a:pt x="4264" y="4005"/>
                    <a:pt x="3716" y="4220"/>
                  </a:cubicBezTo>
                  <a:cubicBezTo>
                    <a:pt x="3587" y="4273"/>
                    <a:pt x="3452" y="4298"/>
                    <a:pt x="3319" y="4298"/>
                  </a:cubicBezTo>
                  <a:cubicBezTo>
                    <a:pt x="2911" y="4298"/>
                    <a:pt x="2520" y="4061"/>
                    <a:pt x="2358" y="3648"/>
                  </a:cubicBezTo>
                  <a:cubicBezTo>
                    <a:pt x="2120" y="3124"/>
                    <a:pt x="2382" y="2505"/>
                    <a:pt x="2906" y="2291"/>
                  </a:cubicBezTo>
                  <a:cubicBezTo>
                    <a:pt x="3041" y="2238"/>
                    <a:pt x="3180" y="2213"/>
                    <a:pt x="3317" y="2213"/>
                  </a:cubicBezTo>
                  <a:close/>
                  <a:moveTo>
                    <a:pt x="2686" y="0"/>
                  </a:moveTo>
                  <a:cubicBezTo>
                    <a:pt x="2640" y="0"/>
                    <a:pt x="2594" y="9"/>
                    <a:pt x="2549" y="28"/>
                  </a:cubicBezTo>
                  <a:lnTo>
                    <a:pt x="1549" y="457"/>
                  </a:lnTo>
                  <a:cubicBezTo>
                    <a:pt x="1382" y="505"/>
                    <a:pt x="1287" y="695"/>
                    <a:pt x="1334" y="862"/>
                  </a:cubicBezTo>
                  <a:lnTo>
                    <a:pt x="1525" y="1481"/>
                  </a:lnTo>
                  <a:lnTo>
                    <a:pt x="906" y="1314"/>
                  </a:lnTo>
                  <a:cubicBezTo>
                    <a:pt x="872" y="1305"/>
                    <a:pt x="837" y="1300"/>
                    <a:pt x="802" y="1300"/>
                  </a:cubicBezTo>
                  <a:cubicBezTo>
                    <a:pt x="666" y="1300"/>
                    <a:pt x="534" y="1372"/>
                    <a:pt x="477" y="1505"/>
                  </a:cubicBezTo>
                  <a:lnTo>
                    <a:pt x="72" y="2529"/>
                  </a:lnTo>
                  <a:cubicBezTo>
                    <a:pt x="1" y="2696"/>
                    <a:pt x="72" y="2886"/>
                    <a:pt x="215" y="2958"/>
                  </a:cubicBezTo>
                  <a:lnTo>
                    <a:pt x="787" y="3267"/>
                  </a:lnTo>
                  <a:lnTo>
                    <a:pt x="215" y="3577"/>
                  </a:lnTo>
                  <a:cubicBezTo>
                    <a:pt x="72" y="3672"/>
                    <a:pt x="1" y="3839"/>
                    <a:pt x="72" y="4005"/>
                  </a:cubicBezTo>
                  <a:lnTo>
                    <a:pt x="501" y="5029"/>
                  </a:lnTo>
                  <a:cubicBezTo>
                    <a:pt x="539" y="5162"/>
                    <a:pt x="667" y="5234"/>
                    <a:pt x="802" y="5234"/>
                  </a:cubicBezTo>
                  <a:cubicBezTo>
                    <a:pt x="837" y="5234"/>
                    <a:pt x="872" y="5230"/>
                    <a:pt x="906" y="5220"/>
                  </a:cubicBezTo>
                  <a:lnTo>
                    <a:pt x="1525" y="5053"/>
                  </a:lnTo>
                  <a:lnTo>
                    <a:pt x="1358" y="5672"/>
                  </a:lnTo>
                  <a:cubicBezTo>
                    <a:pt x="1311" y="5839"/>
                    <a:pt x="1406" y="6030"/>
                    <a:pt x="1549" y="6077"/>
                  </a:cubicBezTo>
                  <a:lnTo>
                    <a:pt x="2573" y="6506"/>
                  </a:lnTo>
                  <a:cubicBezTo>
                    <a:pt x="2613" y="6517"/>
                    <a:pt x="2655" y="6523"/>
                    <a:pt x="2697" y="6523"/>
                  </a:cubicBezTo>
                  <a:cubicBezTo>
                    <a:pt x="2826" y="6523"/>
                    <a:pt x="2953" y="6465"/>
                    <a:pt x="3025" y="6339"/>
                  </a:cubicBezTo>
                  <a:lnTo>
                    <a:pt x="3311" y="5791"/>
                  </a:lnTo>
                  <a:lnTo>
                    <a:pt x="3621" y="6339"/>
                  </a:lnTo>
                  <a:cubicBezTo>
                    <a:pt x="3687" y="6456"/>
                    <a:pt x="3801" y="6514"/>
                    <a:pt x="3920" y="6514"/>
                  </a:cubicBezTo>
                  <a:cubicBezTo>
                    <a:pt x="3971" y="6514"/>
                    <a:pt x="4023" y="6504"/>
                    <a:pt x="4073" y="6482"/>
                  </a:cubicBezTo>
                  <a:lnTo>
                    <a:pt x="5097" y="6077"/>
                  </a:lnTo>
                  <a:cubicBezTo>
                    <a:pt x="5240" y="6006"/>
                    <a:pt x="5335" y="5815"/>
                    <a:pt x="5288" y="5649"/>
                  </a:cubicBezTo>
                  <a:lnTo>
                    <a:pt x="5097" y="5029"/>
                  </a:lnTo>
                  <a:lnTo>
                    <a:pt x="5740" y="5196"/>
                  </a:lnTo>
                  <a:cubicBezTo>
                    <a:pt x="5774" y="5206"/>
                    <a:pt x="5808" y="5211"/>
                    <a:pt x="5841" y="5211"/>
                  </a:cubicBezTo>
                  <a:cubicBezTo>
                    <a:pt x="5971" y="5211"/>
                    <a:pt x="6088" y="5138"/>
                    <a:pt x="6145" y="5006"/>
                  </a:cubicBezTo>
                  <a:lnTo>
                    <a:pt x="6574" y="3982"/>
                  </a:lnTo>
                  <a:cubicBezTo>
                    <a:pt x="6645" y="3839"/>
                    <a:pt x="6574" y="3648"/>
                    <a:pt x="6407" y="3553"/>
                  </a:cubicBezTo>
                  <a:lnTo>
                    <a:pt x="5859" y="3243"/>
                  </a:lnTo>
                  <a:lnTo>
                    <a:pt x="6407" y="2934"/>
                  </a:lnTo>
                  <a:cubicBezTo>
                    <a:pt x="6574" y="2862"/>
                    <a:pt x="6621" y="2672"/>
                    <a:pt x="6550" y="2505"/>
                  </a:cubicBezTo>
                  <a:lnTo>
                    <a:pt x="6145" y="1481"/>
                  </a:lnTo>
                  <a:cubicBezTo>
                    <a:pt x="6086" y="1364"/>
                    <a:pt x="5947" y="1278"/>
                    <a:pt x="5806" y="1278"/>
                  </a:cubicBezTo>
                  <a:cubicBezTo>
                    <a:pt x="5776" y="1278"/>
                    <a:pt x="5746" y="1282"/>
                    <a:pt x="5716" y="1291"/>
                  </a:cubicBezTo>
                  <a:lnTo>
                    <a:pt x="5097" y="1481"/>
                  </a:lnTo>
                  <a:lnTo>
                    <a:pt x="5264" y="838"/>
                  </a:lnTo>
                  <a:cubicBezTo>
                    <a:pt x="5311" y="671"/>
                    <a:pt x="5240" y="505"/>
                    <a:pt x="5073" y="433"/>
                  </a:cubicBezTo>
                  <a:lnTo>
                    <a:pt x="4049" y="28"/>
                  </a:lnTo>
                  <a:cubicBezTo>
                    <a:pt x="4005" y="9"/>
                    <a:pt x="3958" y="0"/>
                    <a:pt x="3913" y="0"/>
                  </a:cubicBezTo>
                  <a:cubicBezTo>
                    <a:pt x="3789" y="0"/>
                    <a:pt x="3673" y="67"/>
                    <a:pt x="3621" y="171"/>
                  </a:cubicBezTo>
                  <a:lnTo>
                    <a:pt x="3311" y="743"/>
                  </a:lnTo>
                  <a:lnTo>
                    <a:pt x="3001" y="171"/>
                  </a:lnTo>
                  <a:cubicBezTo>
                    <a:pt x="2932" y="67"/>
                    <a:pt x="2811" y="0"/>
                    <a:pt x="2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8"/>
            <p:cNvSpPr/>
            <p:nvPr/>
          </p:nvSpPr>
          <p:spPr>
            <a:xfrm>
              <a:off x="5669426" y="3980479"/>
              <a:ext cx="104847" cy="119102"/>
            </a:xfrm>
            <a:custGeom>
              <a:avLst/>
              <a:gdLst/>
              <a:ahLst/>
              <a:cxnLst/>
              <a:rect l="l" t="t" r="r" b="b"/>
              <a:pathLst>
                <a:path w="3001" h="3409" extrusionOk="0">
                  <a:moveTo>
                    <a:pt x="908" y="0"/>
                  </a:moveTo>
                  <a:cubicBezTo>
                    <a:pt x="803" y="0"/>
                    <a:pt x="699" y="49"/>
                    <a:pt x="643" y="146"/>
                  </a:cubicBezTo>
                  <a:lnTo>
                    <a:pt x="119" y="837"/>
                  </a:lnTo>
                  <a:cubicBezTo>
                    <a:pt x="0" y="980"/>
                    <a:pt x="24" y="1170"/>
                    <a:pt x="143" y="1289"/>
                  </a:cubicBezTo>
                  <a:lnTo>
                    <a:pt x="715" y="1861"/>
                  </a:lnTo>
                  <a:cubicBezTo>
                    <a:pt x="786" y="1932"/>
                    <a:pt x="875" y="1968"/>
                    <a:pt x="965" y="1968"/>
                  </a:cubicBezTo>
                  <a:cubicBezTo>
                    <a:pt x="1054" y="1968"/>
                    <a:pt x="1143" y="1932"/>
                    <a:pt x="1215" y="1861"/>
                  </a:cubicBezTo>
                  <a:cubicBezTo>
                    <a:pt x="1358" y="1718"/>
                    <a:pt x="1358" y="1504"/>
                    <a:pt x="1215" y="1361"/>
                  </a:cubicBezTo>
                  <a:lnTo>
                    <a:pt x="1143" y="1313"/>
                  </a:lnTo>
                  <a:lnTo>
                    <a:pt x="1143" y="1313"/>
                  </a:lnTo>
                  <a:cubicBezTo>
                    <a:pt x="1405" y="1337"/>
                    <a:pt x="1620" y="1456"/>
                    <a:pt x="1810" y="1646"/>
                  </a:cubicBezTo>
                  <a:cubicBezTo>
                    <a:pt x="2143" y="1980"/>
                    <a:pt x="2263" y="2480"/>
                    <a:pt x="2096" y="2932"/>
                  </a:cubicBezTo>
                  <a:cubicBezTo>
                    <a:pt x="2024" y="3123"/>
                    <a:pt x="2120" y="3313"/>
                    <a:pt x="2286" y="3385"/>
                  </a:cubicBezTo>
                  <a:cubicBezTo>
                    <a:pt x="2330" y="3401"/>
                    <a:pt x="2374" y="3409"/>
                    <a:pt x="2416" y="3409"/>
                  </a:cubicBezTo>
                  <a:cubicBezTo>
                    <a:pt x="2558" y="3409"/>
                    <a:pt x="2684" y="3323"/>
                    <a:pt x="2739" y="3194"/>
                  </a:cubicBezTo>
                  <a:cubicBezTo>
                    <a:pt x="3001" y="2480"/>
                    <a:pt x="2834" y="1694"/>
                    <a:pt x="2310" y="1146"/>
                  </a:cubicBezTo>
                  <a:cubicBezTo>
                    <a:pt x="2001" y="837"/>
                    <a:pt x="1572" y="646"/>
                    <a:pt x="1143" y="599"/>
                  </a:cubicBezTo>
                  <a:lnTo>
                    <a:pt x="1191" y="551"/>
                  </a:lnTo>
                  <a:cubicBezTo>
                    <a:pt x="1310" y="408"/>
                    <a:pt x="1286" y="170"/>
                    <a:pt x="1119" y="75"/>
                  </a:cubicBezTo>
                  <a:cubicBezTo>
                    <a:pt x="1060" y="25"/>
                    <a:pt x="984"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8"/>
            <p:cNvSpPr/>
            <p:nvPr/>
          </p:nvSpPr>
          <p:spPr>
            <a:xfrm>
              <a:off x="5473043" y="4196079"/>
              <a:ext cx="104882" cy="119346"/>
            </a:xfrm>
            <a:custGeom>
              <a:avLst/>
              <a:gdLst/>
              <a:ahLst/>
              <a:cxnLst/>
              <a:rect l="l" t="t" r="r" b="b"/>
              <a:pathLst>
                <a:path w="3002" h="3416" extrusionOk="0">
                  <a:moveTo>
                    <a:pt x="598" y="0"/>
                  </a:moveTo>
                  <a:cubicBezTo>
                    <a:pt x="461" y="0"/>
                    <a:pt x="324" y="91"/>
                    <a:pt x="287" y="238"/>
                  </a:cubicBezTo>
                  <a:cubicBezTo>
                    <a:pt x="1" y="929"/>
                    <a:pt x="168" y="1739"/>
                    <a:pt x="715" y="2262"/>
                  </a:cubicBezTo>
                  <a:cubicBezTo>
                    <a:pt x="1025" y="2572"/>
                    <a:pt x="1430" y="2763"/>
                    <a:pt x="1858" y="2810"/>
                  </a:cubicBezTo>
                  <a:lnTo>
                    <a:pt x="1811" y="2858"/>
                  </a:lnTo>
                  <a:cubicBezTo>
                    <a:pt x="1716" y="3025"/>
                    <a:pt x="1739" y="3239"/>
                    <a:pt x="1906" y="3358"/>
                  </a:cubicBezTo>
                  <a:cubicBezTo>
                    <a:pt x="1963" y="3396"/>
                    <a:pt x="2032" y="3415"/>
                    <a:pt x="2101" y="3415"/>
                  </a:cubicBezTo>
                  <a:cubicBezTo>
                    <a:pt x="2205" y="3415"/>
                    <a:pt x="2311" y="3372"/>
                    <a:pt x="2382" y="3286"/>
                  </a:cubicBezTo>
                  <a:lnTo>
                    <a:pt x="2906" y="2572"/>
                  </a:lnTo>
                  <a:cubicBezTo>
                    <a:pt x="3002" y="2429"/>
                    <a:pt x="3002" y="2239"/>
                    <a:pt x="2882" y="2120"/>
                  </a:cubicBezTo>
                  <a:lnTo>
                    <a:pt x="2311" y="1548"/>
                  </a:lnTo>
                  <a:lnTo>
                    <a:pt x="2311" y="1572"/>
                  </a:lnTo>
                  <a:cubicBezTo>
                    <a:pt x="2239" y="1500"/>
                    <a:pt x="2150" y="1465"/>
                    <a:pt x="2061" y="1465"/>
                  </a:cubicBezTo>
                  <a:cubicBezTo>
                    <a:pt x="1972" y="1465"/>
                    <a:pt x="1882" y="1500"/>
                    <a:pt x="1811" y="1572"/>
                  </a:cubicBezTo>
                  <a:cubicBezTo>
                    <a:pt x="1668" y="1691"/>
                    <a:pt x="1668" y="1929"/>
                    <a:pt x="1811" y="2048"/>
                  </a:cubicBezTo>
                  <a:lnTo>
                    <a:pt x="1882" y="2120"/>
                  </a:lnTo>
                  <a:cubicBezTo>
                    <a:pt x="1620" y="2072"/>
                    <a:pt x="1382" y="1953"/>
                    <a:pt x="1215" y="1786"/>
                  </a:cubicBezTo>
                  <a:cubicBezTo>
                    <a:pt x="858" y="1429"/>
                    <a:pt x="763" y="929"/>
                    <a:pt x="930" y="476"/>
                  </a:cubicBezTo>
                  <a:cubicBezTo>
                    <a:pt x="1001" y="310"/>
                    <a:pt x="906" y="95"/>
                    <a:pt x="715" y="24"/>
                  </a:cubicBezTo>
                  <a:cubicBezTo>
                    <a:pt x="678" y="8"/>
                    <a:pt x="63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9"/>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REPRESENT YOUR DATA IN A CLEAR WAY</a:t>
            </a:r>
            <a:endParaRPr/>
          </a:p>
        </p:txBody>
      </p:sp>
      <p:graphicFrame>
        <p:nvGraphicFramePr>
          <p:cNvPr id="732" name="Google Shape;732;p59"/>
          <p:cNvGraphicFramePr/>
          <p:nvPr/>
        </p:nvGraphicFramePr>
        <p:xfrm>
          <a:off x="719963" y="1390210"/>
          <a:ext cx="3000000" cy="3000000"/>
        </p:xfrm>
        <a:graphic>
          <a:graphicData uri="http://schemas.openxmlformats.org/drawingml/2006/table">
            <a:tbl>
              <a:tblPr>
                <a:noFill/>
                <a:tableStyleId>{37BBEAB9-795C-4B55-9DE2-5B72FBB76A58}</a:tableStyleId>
              </a:tblPr>
              <a:tblGrid>
                <a:gridCol w="1515825">
                  <a:extLst>
                    <a:ext uri="{9D8B030D-6E8A-4147-A177-3AD203B41FA5}">
                      <a16:colId xmlns:a16="http://schemas.microsoft.com/office/drawing/2014/main" val="20000"/>
                    </a:ext>
                  </a:extLst>
                </a:gridCol>
                <a:gridCol w="1303475">
                  <a:extLst>
                    <a:ext uri="{9D8B030D-6E8A-4147-A177-3AD203B41FA5}">
                      <a16:colId xmlns:a16="http://schemas.microsoft.com/office/drawing/2014/main" val="20001"/>
                    </a:ext>
                  </a:extLst>
                </a:gridCol>
                <a:gridCol w="919425">
                  <a:extLst>
                    <a:ext uri="{9D8B030D-6E8A-4147-A177-3AD203B41FA5}">
                      <a16:colId xmlns:a16="http://schemas.microsoft.com/office/drawing/2014/main" val="20002"/>
                    </a:ext>
                  </a:extLst>
                </a:gridCol>
                <a:gridCol w="1380300">
                  <a:extLst>
                    <a:ext uri="{9D8B030D-6E8A-4147-A177-3AD203B41FA5}">
                      <a16:colId xmlns:a16="http://schemas.microsoft.com/office/drawing/2014/main" val="20003"/>
                    </a:ext>
                  </a:extLst>
                </a:gridCol>
                <a:gridCol w="1347350">
                  <a:extLst>
                    <a:ext uri="{9D8B030D-6E8A-4147-A177-3AD203B41FA5}">
                      <a16:colId xmlns:a16="http://schemas.microsoft.com/office/drawing/2014/main" val="20004"/>
                    </a:ext>
                  </a:extLst>
                </a:gridCol>
                <a:gridCol w="1237625">
                  <a:extLst>
                    <a:ext uri="{9D8B030D-6E8A-4147-A177-3AD203B41FA5}">
                      <a16:colId xmlns:a16="http://schemas.microsoft.com/office/drawing/2014/main" val="20005"/>
                    </a:ext>
                  </a:extLst>
                </a:gridCol>
              </a:tblGrid>
              <a:tr h="470625">
                <a:tc>
                  <a:txBody>
                    <a:bodyPr/>
                    <a:lstStyle/>
                    <a:p>
                      <a:pPr marL="0" lvl="0" indent="0" algn="ctr" rtl="0">
                        <a:spcBef>
                          <a:spcPts val="0"/>
                        </a:spcBef>
                        <a:spcAft>
                          <a:spcPts val="0"/>
                        </a:spcAft>
                        <a:buNone/>
                      </a:pPr>
                      <a:r>
                        <a:rPr lang="en" sz="1300">
                          <a:solidFill>
                            <a:schemeClr val="dk1"/>
                          </a:solidFill>
                          <a:latin typeface="Marcellus"/>
                          <a:ea typeface="Marcellus"/>
                          <a:cs typeface="Marcellus"/>
                          <a:sym typeface="Marcellus"/>
                        </a:rPr>
                        <a:t>CAMPAIGN</a:t>
                      </a:r>
                      <a:endParaRPr sz="1300">
                        <a:solidFill>
                          <a:schemeClr val="dk1"/>
                        </a:solidFill>
                        <a:latin typeface="Marcellus"/>
                        <a:ea typeface="Marcellus"/>
                        <a:cs typeface="Marcellus"/>
                        <a:sym typeface="Marcellu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300">
                          <a:solidFill>
                            <a:schemeClr val="dk1"/>
                          </a:solidFill>
                          <a:latin typeface="Marcellus"/>
                          <a:ea typeface="Marcellus"/>
                          <a:cs typeface="Marcellus"/>
                          <a:sym typeface="Marcellus"/>
                        </a:rPr>
                        <a:t>IMPRESSIONS</a:t>
                      </a:r>
                      <a:endParaRPr sz="1300">
                        <a:solidFill>
                          <a:schemeClr val="dk1"/>
                        </a:solidFill>
                        <a:latin typeface="Marcellus"/>
                        <a:ea typeface="Marcellus"/>
                        <a:cs typeface="Marcellus"/>
                        <a:sym typeface="Marcellu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300">
                          <a:solidFill>
                            <a:schemeClr val="dk1"/>
                          </a:solidFill>
                          <a:latin typeface="Marcellus"/>
                          <a:ea typeface="Marcellus"/>
                          <a:cs typeface="Marcellus"/>
                          <a:sym typeface="Marcellus"/>
                        </a:rPr>
                        <a:t>CLICKS</a:t>
                      </a:r>
                      <a:endParaRPr sz="1300">
                        <a:solidFill>
                          <a:schemeClr val="dk1"/>
                        </a:solidFill>
                        <a:latin typeface="Marcellus"/>
                        <a:ea typeface="Marcellus"/>
                        <a:cs typeface="Marcellus"/>
                        <a:sym typeface="Marcellu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300">
                          <a:solidFill>
                            <a:schemeClr val="dk1"/>
                          </a:solidFill>
                          <a:latin typeface="Marcellus"/>
                          <a:ea typeface="Marcellus"/>
                          <a:cs typeface="Marcellus"/>
                          <a:sym typeface="Marcellus"/>
                        </a:rPr>
                        <a:t>CONVERSIONS</a:t>
                      </a:r>
                      <a:endParaRPr sz="1300">
                        <a:solidFill>
                          <a:schemeClr val="dk1"/>
                        </a:solidFill>
                        <a:latin typeface="Marcellus"/>
                        <a:ea typeface="Marcellus"/>
                        <a:cs typeface="Marcellus"/>
                        <a:sym typeface="Marcellu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300">
                          <a:solidFill>
                            <a:schemeClr val="dk1"/>
                          </a:solidFill>
                          <a:latin typeface="Marcellus"/>
                          <a:ea typeface="Marcellus"/>
                          <a:cs typeface="Marcellus"/>
                          <a:sym typeface="Marcellus"/>
                        </a:rPr>
                        <a:t>CONVERSION RATE</a:t>
                      </a:r>
                      <a:endParaRPr sz="1300">
                        <a:solidFill>
                          <a:schemeClr val="dk1"/>
                        </a:solidFill>
                        <a:latin typeface="Marcellus"/>
                        <a:ea typeface="Marcellus"/>
                        <a:cs typeface="Marcellus"/>
                        <a:sym typeface="Marcellu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300">
                          <a:solidFill>
                            <a:schemeClr val="dk1"/>
                          </a:solidFill>
                          <a:latin typeface="Marcellus"/>
                          <a:ea typeface="Marcellus"/>
                          <a:cs typeface="Marcellus"/>
                          <a:sym typeface="Marcellus"/>
                        </a:rPr>
                        <a:t>COST PER CLICK</a:t>
                      </a:r>
                      <a:endParaRPr sz="1300">
                        <a:solidFill>
                          <a:schemeClr val="dk1"/>
                        </a:solidFill>
                        <a:latin typeface="Marcellus"/>
                        <a:ea typeface="Marcellus"/>
                        <a:cs typeface="Marcellus"/>
                        <a:sym typeface="Marcellu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706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Campaign 1</a:t>
                      </a:r>
                      <a:endParaRPr sz="1200" b="1">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$0.50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06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Campaign 2</a:t>
                      </a:r>
                      <a:endParaRPr sz="1200" b="1">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75,000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1,500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90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$0.75</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706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Campaign 3</a:t>
                      </a:r>
                      <a:endParaRPr sz="1200" b="1">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3,000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120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4%</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$0.60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706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Campaign 4</a:t>
                      </a:r>
                      <a:endParaRPr sz="1200" b="1">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1,200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$0.80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706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Total / Average</a:t>
                      </a:r>
                      <a:endParaRPr sz="1200" b="1">
                        <a:solidFill>
                          <a:schemeClr val="dk1"/>
                        </a:solidFill>
                        <a:latin typeface="Albert Sans"/>
                        <a:ea typeface="Albert Sans"/>
                        <a:cs typeface="Albert Sans"/>
                        <a:sym typeface="Albert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365,000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10,200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480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4.83%</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$0.67</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0"/>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738" name="Google Shape;738;p60"/>
          <p:cNvSpPr txBox="1"/>
          <p:nvPr/>
        </p:nvSpPr>
        <p:spPr>
          <a:xfrm>
            <a:off x="720000" y="4184325"/>
            <a:ext cx="7704000" cy="348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a:solidFill>
                  <a:schemeClr val="dk1"/>
                </a:solidFill>
                <a:latin typeface="Albert Sans"/>
                <a:ea typeface="Albert Sans"/>
                <a:cs typeface="Albert Sans"/>
                <a:sym typeface="Albert Sans"/>
              </a:rPr>
              <a:t>For more info, </a:t>
            </a:r>
            <a:r>
              <a:rPr lang="en" sz="1000" b="1" u="sng">
                <a:solidFill>
                  <a:schemeClr val="hlink"/>
                </a:solidFill>
                <a:latin typeface="Albert Sans"/>
                <a:ea typeface="Albert Sans"/>
                <a:cs typeface="Albert Sans"/>
                <a:sym typeface="Albert Sans"/>
                <a:hlinkClick r:id="rId3"/>
              </a:rPr>
              <a:t>click here</a:t>
            </a:r>
            <a:endParaRPr sz="1000" b="1">
              <a:solidFill>
                <a:schemeClr val="dk1"/>
              </a:solidFill>
              <a:latin typeface="Albert Sans"/>
              <a:ea typeface="Albert Sans"/>
              <a:cs typeface="Albert Sans"/>
              <a:sym typeface="Albert Sans"/>
            </a:endParaRPr>
          </a:p>
        </p:txBody>
      </p:sp>
      <p:sp>
        <p:nvSpPr>
          <p:cNvPr id="739" name="Google Shape;739;p60"/>
          <p:cNvSpPr txBox="1"/>
          <p:nvPr/>
        </p:nvSpPr>
        <p:spPr>
          <a:xfrm>
            <a:off x="5399341" y="1348550"/>
            <a:ext cx="2459100" cy="537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SATURN</a:t>
            </a:r>
            <a:endParaRPr sz="2200">
              <a:solidFill>
                <a:schemeClr val="dk1"/>
              </a:solidFill>
              <a:latin typeface="Marcellus"/>
              <a:ea typeface="Marcellus"/>
              <a:cs typeface="Marcellus"/>
              <a:sym typeface="Marcellus"/>
            </a:endParaRPr>
          </a:p>
        </p:txBody>
      </p:sp>
      <p:sp>
        <p:nvSpPr>
          <p:cNvPr id="740" name="Google Shape;740;p60"/>
          <p:cNvSpPr txBox="1"/>
          <p:nvPr/>
        </p:nvSpPr>
        <p:spPr>
          <a:xfrm>
            <a:off x="5399335" y="2773500"/>
            <a:ext cx="2459100" cy="537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JUPITER</a:t>
            </a:r>
            <a:endParaRPr sz="2200">
              <a:solidFill>
                <a:schemeClr val="dk1"/>
              </a:solidFill>
              <a:latin typeface="Marcellus"/>
              <a:ea typeface="Marcellus"/>
              <a:cs typeface="Marcellus"/>
              <a:sym typeface="Marcellus"/>
            </a:endParaRPr>
          </a:p>
        </p:txBody>
      </p:sp>
      <p:sp>
        <p:nvSpPr>
          <p:cNvPr id="741" name="Google Shape;741;p60"/>
          <p:cNvSpPr txBox="1"/>
          <p:nvPr/>
        </p:nvSpPr>
        <p:spPr>
          <a:xfrm>
            <a:off x="5399335" y="1811700"/>
            <a:ext cx="24591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Saturn is a gas giant and has several rings. It's composed of hydrogen and helium. It’s the sixth planet from the Sun</a:t>
            </a:r>
            <a:endParaRPr sz="1200">
              <a:solidFill>
                <a:schemeClr val="dk1"/>
              </a:solidFill>
              <a:latin typeface="Albert Sans"/>
              <a:ea typeface="Albert Sans"/>
              <a:cs typeface="Albert Sans"/>
              <a:sym typeface="Albert Sans"/>
            </a:endParaRPr>
          </a:p>
        </p:txBody>
      </p:sp>
      <p:sp>
        <p:nvSpPr>
          <p:cNvPr id="742" name="Google Shape;742;p60"/>
          <p:cNvSpPr txBox="1"/>
          <p:nvPr/>
        </p:nvSpPr>
        <p:spPr>
          <a:xfrm>
            <a:off x="5396791" y="3236650"/>
            <a:ext cx="24540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Jupiter is a gas giant and the biggest planet in the Solar System. It's the fourth-brightest object in the night sky</a:t>
            </a:r>
            <a:endParaRPr sz="1200">
              <a:solidFill>
                <a:schemeClr val="dk1"/>
              </a:solidFill>
              <a:latin typeface="Albert Sans"/>
              <a:ea typeface="Albert Sans"/>
              <a:cs typeface="Albert Sans"/>
              <a:sym typeface="Albert Sans"/>
            </a:endParaRPr>
          </a:p>
        </p:txBody>
      </p:sp>
      <p:sp>
        <p:nvSpPr>
          <p:cNvPr id="743" name="Google Shape;743;p60"/>
          <p:cNvSpPr txBox="1"/>
          <p:nvPr/>
        </p:nvSpPr>
        <p:spPr>
          <a:xfrm>
            <a:off x="4440898" y="1348550"/>
            <a:ext cx="868500" cy="537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Marcellus"/>
                <a:ea typeface="Marcellus"/>
                <a:cs typeface="Marcellus"/>
                <a:sym typeface="Marcellus"/>
              </a:rPr>
              <a:t>25%</a:t>
            </a:r>
            <a:endParaRPr sz="2500">
              <a:solidFill>
                <a:schemeClr val="dk1"/>
              </a:solidFill>
              <a:latin typeface="Marcellus"/>
              <a:ea typeface="Marcellus"/>
              <a:cs typeface="Marcellus"/>
              <a:sym typeface="Marcellus"/>
            </a:endParaRPr>
          </a:p>
        </p:txBody>
      </p:sp>
      <p:sp>
        <p:nvSpPr>
          <p:cNvPr id="744" name="Google Shape;744;p60"/>
          <p:cNvSpPr txBox="1"/>
          <p:nvPr/>
        </p:nvSpPr>
        <p:spPr>
          <a:xfrm>
            <a:off x="4440898" y="2773500"/>
            <a:ext cx="868500" cy="537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Marcellus"/>
                <a:ea typeface="Marcellus"/>
                <a:cs typeface="Marcellus"/>
                <a:sym typeface="Marcellus"/>
              </a:rPr>
              <a:t>75%</a:t>
            </a:r>
            <a:endParaRPr sz="2500">
              <a:solidFill>
                <a:schemeClr val="dk1"/>
              </a:solidFill>
              <a:latin typeface="Marcellus"/>
              <a:ea typeface="Marcellus"/>
              <a:cs typeface="Marcellus"/>
              <a:sym typeface="Marcellus"/>
            </a:endParaRPr>
          </a:p>
        </p:txBody>
      </p:sp>
      <p:sp>
        <p:nvSpPr>
          <p:cNvPr id="745" name="Google Shape;745;p60"/>
          <p:cNvSpPr/>
          <p:nvPr/>
        </p:nvSpPr>
        <p:spPr>
          <a:xfrm>
            <a:off x="4197896" y="1495700"/>
            <a:ext cx="243000" cy="243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0"/>
          <p:cNvSpPr/>
          <p:nvPr/>
        </p:nvSpPr>
        <p:spPr>
          <a:xfrm>
            <a:off x="4197896" y="2913588"/>
            <a:ext cx="243000" cy="2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7" name="Google Shape;747;p60">
            <a:hlinkClick r:id="rId4"/>
          </p:cNvPr>
          <p:cNvPicPr preferRelativeResize="0"/>
          <p:nvPr/>
        </p:nvPicPr>
        <p:blipFill>
          <a:blip r:embed="rId5">
            <a:alphaModFix/>
          </a:blip>
          <a:stretch>
            <a:fillRect/>
          </a:stretch>
        </p:blipFill>
        <p:spPr>
          <a:xfrm>
            <a:off x="720009" y="1276275"/>
            <a:ext cx="3000325" cy="2839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1"/>
          <p:cNvSpPr txBox="1">
            <a:spLocks noGrp="1"/>
          </p:cNvSpPr>
          <p:nvPr>
            <p:ph type="subTitle" idx="3"/>
          </p:nvPr>
        </p:nvSpPr>
        <p:spPr>
          <a:xfrm>
            <a:off x="4192200" y="1375600"/>
            <a:ext cx="25056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753" name="Google Shape;753;p61"/>
          <p:cNvSpPr txBox="1">
            <a:spLocks noGrp="1"/>
          </p:cNvSpPr>
          <p:nvPr>
            <p:ph type="subTitle" idx="4"/>
          </p:nvPr>
        </p:nvSpPr>
        <p:spPr>
          <a:xfrm>
            <a:off x="720000" y="1375600"/>
            <a:ext cx="25056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SOFIA HILL</a:t>
            </a:r>
            <a:endParaRPr/>
          </a:p>
        </p:txBody>
      </p:sp>
      <p:sp>
        <p:nvSpPr>
          <p:cNvPr id="754" name="Google Shape;754;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755" name="Google Shape;755;p61"/>
          <p:cNvSpPr txBox="1">
            <a:spLocks noGrp="1"/>
          </p:cNvSpPr>
          <p:nvPr>
            <p:ph type="subTitle" idx="1"/>
          </p:nvPr>
        </p:nvSpPr>
        <p:spPr>
          <a:xfrm>
            <a:off x="4192209" y="3947999"/>
            <a:ext cx="25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56" name="Google Shape;756;p61"/>
          <p:cNvSpPr txBox="1">
            <a:spLocks noGrp="1"/>
          </p:cNvSpPr>
          <p:nvPr>
            <p:ph type="subTitle" idx="2"/>
          </p:nvPr>
        </p:nvSpPr>
        <p:spPr>
          <a:xfrm>
            <a:off x="720225" y="3947999"/>
            <a:ext cx="25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57" name="Google Shape;757;p61"/>
          <p:cNvSpPr/>
          <p:nvPr/>
        </p:nvSpPr>
        <p:spPr>
          <a:xfrm>
            <a:off x="817450" y="1848200"/>
            <a:ext cx="2090400" cy="2021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61"/>
          <p:cNvPicPr preferRelativeResize="0">
            <a:picLocks noGrp="1"/>
          </p:cNvPicPr>
          <p:nvPr>
            <p:ph type="pic" idx="2"/>
          </p:nvPr>
        </p:nvPicPr>
        <p:blipFill rotWithShape="1">
          <a:blip r:embed="rId3">
            <a:alphaModFix/>
          </a:blip>
          <a:srcRect t="6989" b="28410"/>
          <a:stretch/>
        </p:blipFill>
        <p:spPr>
          <a:xfrm>
            <a:off x="902709" y="1930657"/>
            <a:ext cx="1919872" cy="1856768"/>
          </a:xfrm>
          <a:prstGeom prst="rect">
            <a:avLst/>
          </a:prstGeom>
          <a:noFill/>
          <a:ln w="9525" cap="flat" cmpd="sng">
            <a:solidFill>
              <a:schemeClr val="dk1"/>
            </a:solidFill>
            <a:prstDash val="solid"/>
            <a:round/>
            <a:headEnd type="none" w="sm" len="sm"/>
            <a:tailEnd type="none" w="sm" len="sm"/>
          </a:ln>
        </p:spPr>
      </p:pic>
      <p:sp>
        <p:nvSpPr>
          <p:cNvPr id="759" name="Google Shape;759;p61"/>
          <p:cNvSpPr/>
          <p:nvPr/>
        </p:nvSpPr>
        <p:spPr>
          <a:xfrm>
            <a:off x="4289425" y="1848200"/>
            <a:ext cx="2090400" cy="2021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0" name="Google Shape;760;p61"/>
          <p:cNvPicPr preferRelativeResize="0">
            <a:picLocks noGrp="1"/>
          </p:cNvPicPr>
          <p:nvPr>
            <p:ph type="pic" idx="3"/>
          </p:nvPr>
        </p:nvPicPr>
        <p:blipFill rotWithShape="1">
          <a:blip r:embed="rId4">
            <a:alphaModFix/>
          </a:blip>
          <a:srcRect t="3720" b="31679"/>
          <a:stretch/>
        </p:blipFill>
        <p:spPr>
          <a:xfrm>
            <a:off x="4374684" y="1930657"/>
            <a:ext cx="1919872" cy="185676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2"/>
          <p:cNvSpPr/>
          <p:nvPr/>
        </p:nvSpPr>
        <p:spPr>
          <a:xfrm>
            <a:off x="713225" y="840075"/>
            <a:ext cx="7717500" cy="376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txBox="1">
            <a:spLocks noGrp="1"/>
          </p:cNvSpPr>
          <p:nvPr>
            <p:ph type="title"/>
          </p:nvPr>
        </p:nvSpPr>
        <p:spPr>
          <a:xfrm>
            <a:off x="1077925" y="1099075"/>
            <a:ext cx="697470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sp>
        <p:nvSpPr>
          <p:cNvPr id="767" name="Google Shape;767;p62"/>
          <p:cNvSpPr txBox="1">
            <a:spLocks noGrp="1"/>
          </p:cNvSpPr>
          <p:nvPr>
            <p:ph type="title" idx="2"/>
          </p:nvPr>
        </p:nvSpPr>
        <p:spPr>
          <a:xfrm>
            <a:off x="1077925" y="3458600"/>
            <a:ext cx="1403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O3.</a:t>
            </a:r>
            <a:endParaRPr/>
          </a:p>
        </p:txBody>
      </p:sp>
      <p:sp>
        <p:nvSpPr>
          <p:cNvPr id="768" name="Google Shape;768;p62"/>
          <p:cNvSpPr txBox="1">
            <a:spLocks noGrp="1"/>
          </p:cNvSpPr>
          <p:nvPr>
            <p:ph type="subTitle" idx="1"/>
          </p:nvPr>
        </p:nvSpPr>
        <p:spPr>
          <a:xfrm>
            <a:off x="5289325" y="3659750"/>
            <a:ext cx="2763300" cy="64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You can enter a subtitle here if you need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714925"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5" name="Google Shape;255;p36"/>
          <p:cNvSpPr txBox="1">
            <a:spLocks noGrp="1"/>
          </p:cNvSpPr>
          <p:nvPr>
            <p:ph type="subTitle" idx="1"/>
          </p:nvPr>
        </p:nvSpPr>
        <p:spPr>
          <a:xfrm>
            <a:off x="4337375" y="1500363"/>
            <a:ext cx="2305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6" name="Google Shape;256;p36"/>
          <p:cNvSpPr txBox="1">
            <a:spLocks noGrp="1"/>
          </p:cNvSpPr>
          <p:nvPr>
            <p:ph type="subTitle" idx="2"/>
          </p:nvPr>
        </p:nvSpPr>
        <p:spPr>
          <a:xfrm>
            <a:off x="4337375" y="2679313"/>
            <a:ext cx="2305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7" name="Google Shape;257;p36"/>
          <p:cNvSpPr txBox="1">
            <a:spLocks noGrp="1"/>
          </p:cNvSpPr>
          <p:nvPr>
            <p:ph type="subTitle" idx="3"/>
          </p:nvPr>
        </p:nvSpPr>
        <p:spPr>
          <a:xfrm>
            <a:off x="4337375" y="3813225"/>
            <a:ext cx="2305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8" name="Google Shape;258;p36"/>
          <p:cNvSpPr txBox="1">
            <a:spLocks noGrp="1"/>
          </p:cNvSpPr>
          <p:nvPr>
            <p:ph type="title" idx="4"/>
          </p:nvPr>
        </p:nvSpPr>
        <p:spPr>
          <a:xfrm>
            <a:off x="714927" y="150036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9" name="Google Shape;259;p36"/>
          <p:cNvSpPr txBox="1">
            <a:spLocks noGrp="1"/>
          </p:cNvSpPr>
          <p:nvPr>
            <p:ph type="title" idx="5"/>
          </p:nvPr>
        </p:nvSpPr>
        <p:spPr>
          <a:xfrm>
            <a:off x="714927" y="267931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60" name="Google Shape;260;p36"/>
          <p:cNvSpPr txBox="1">
            <a:spLocks noGrp="1"/>
          </p:cNvSpPr>
          <p:nvPr>
            <p:ph type="title" idx="6"/>
          </p:nvPr>
        </p:nvSpPr>
        <p:spPr>
          <a:xfrm>
            <a:off x="714927" y="381322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61" name="Google Shape;261;p36"/>
          <p:cNvSpPr txBox="1">
            <a:spLocks noGrp="1"/>
          </p:cNvSpPr>
          <p:nvPr>
            <p:ph type="subTitle" idx="7"/>
          </p:nvPr>
        </p:nvSpPr>
        <p:spPr>
          <a:xfrm>
            <a:off x="1449625" y="1500363"/>
            <a:ext cx="1702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262" name="Google Shape;262;p36"/>
          <p:cNvSpPr txBox="1">
            <a:spLocks noGrp="1"/>
          </p:cNvSpPr>
          <p:nvPr>
            <p:ph type="subTitle" idx="8"/>
          </p:nvPr>
        </p:nvSpPr>
        <p:spPr>
          <a:xfrm>
            <a:off x="1449625" y="2679313"/>
            <a:ext cx="1702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263" name="Google Shape;263;p36"/>
          <p:cNvSpPr txBox="1">
            <a:spLocks noGrp="1"/>
          </p:cNvSpPr>
          <p:nvPr>
            <p:ph type="subTitle" idx="9"/>
          </p:nvPr>
        </p:nvSpPr>
        <p:spPr>
          <a:xfrm>
            <a:off x="1449625" y="3813225"/>
            <a:ext cx="1702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cxnSp>
        <p:nvCxnSpPr>
          <p:cNvPr id="264" name="Google Shape;264;p36"/>
          <p:cNvCxnSpPr/>
          <p:nvPr/>
        </p:nvCxnSpPr>
        <p:spPr>
          <a:xfrm>
            <a:off x="714925" y="539500"/>
            <a:ext cx="7715700" cy="0"/>
          </a:xfrm>
          <a:prstGeom prst="straightConnector1">
            <a:avLst/>
          </a:prstGeom>
          <a:noFill/>
          <a:ln w="9525" cap="flat" cmpd="sng">
            <a:solidFill>
              <a:schemeClr val="dk1"/>
            </a:solidFill>
            <a:prstDash val="solid"/>
            <a:round/>
            <a:headEnd type="none" w="med" len="med"/>
            <a:tailEnd type="none" w="med" len="med"/>
          </a:ln>
        </p:spPr>
      </p:cxnSp>
      <p:cxnSp>
        <p:nvCxnSpPr>
          <p:cNvPr id="265" name="Google Shape;265;p36"/>
          <p:cNvCxnSpPr/>
          <p:nvPr/>
        </p:nvCxnSpPr>
        <p:spPr>
          <a:xfrm>
            <a:off x="714925" y="2336150"/>
            <a:ext cx="7715700" cy="0"/>
          </a:xfrm>
          <a:prstGeom prst="straightConnector1">
            <a:avLst/>
          </a:prstGeom>
          <a:noFill/>
          <a:ln w="9525" cap="flat" cmpd="sng">
            <a:solidFill>
              <a:schemeClr val="dk1"/>
            </a:solidFill>
            <a:prstDash val="solid"/>
            <a:round/>
            <a:headEnd type="none" w="med" len="med"/>
            <a:tailEnd type="none" w="med" len="med"/>
          </a:ln>
        </p:spPr>
      </p:cxnSp>
      <p:cxnSp>
        <p:nvCxnSpPr>
          <p:cNvPr id="266" name="Google Shape;266;p36"/>
          <p:cNvCxnSpPr/>
          <p:nvPr/>
        </p:nvCxnSpPr>
        <p:spPr>
          <a:xfrm>
            <a:off x="714925" y="3470075"/>
            <a:ext cx="7715700" cy="0"/>
          </a:xfrm>
          <a:prstGeom prst="straightConnector1">
            <a:avLst/>
          </a:prstGeom>
          <a:noFill/>
          <a:ln w="9525" cap="flat" cmpd="sng">
            <a:solidFill>
              <a:schemeClr val="dk1"/>
            </a:solidFill>
            <a:prstDash val="solid"/>
            <a:round/>
            <a:headEnd type="none" w="med" len="med"/>
            <a:tailEnd type="none" w="med" len="med"/>
          </a:ln>
        </p:spPr>
      </p:cxnSp>
      <p:cxnSp>
        <p:nvCxnSpPr>
          <p:cNvPr id="267" name="Google Shape;267;p36"/>
          <p:cNvCxnSpPr/>
          <p:nvPr/>
        </p:nvCxnSpPr>
        <p:spPr>
          <a:xfrm>
            <a:off x="714925" y="4604000"/>
            <a:ext cx="7715700" cy="0"/>
          </a:xfrm>
          <a:prstGeom prst="straightConnector1">
            <a:avLst/>
          </a:prstGeom>
          <a:noFill/>
          <a:ln w="9525" cap="flat" cmpd="sng">
            <a:solidFill>
              <a:schemeClr val="dk1"/>
            </a:solidFill>
            <a:prstDash val="solid"/>
            <a:round/>
            <a:headEnd type="none" w="med" len="med"/>
            <a:tailEnd type="none" w="med" len="med"/>
          </a:ln>
        </p:spPr>
      </p:cxnSp>
      <p:sp>
        <p:nvSpPr>
          <p:cNvPr id="268" name="Google Shape;268;p36">
            <a:hlinkClick r:id="rId3" action="ppaction://hlinksldjump"/>
          </p:cNvPr>
          <p:cNvSpPr/>
          <p:nvPr/>
        </p:nvSpPr>
        <p:spPr>
          <a:xfrm>
            <a:off x="3303354" y="1534767"/>
            <a:ext cx="462698" cy="378790"/>
          </a:xfrm>
          <a:custGeom>
            <a:avLst/>
            <a:gdLst/>
            <a:ahLst/>
            <a:cxnLst/>
            <a:rect l="l" t="t" r="r" b="b"/>
            <a:pathLst>
              <a:path w="255634" h="209276" extrusionOk="0">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a:hlinkClick r:id="rId4" action="ppaction://hlinksldjump"/>
          </p:cNvPr>
          <p:cNvSpPr/>
          <p:nvPr/>
        </p:nvSpPr>
        <p:spPr>
          <a:xfrm>
            <a:off x="3303354" y="2713730"/>
            <a:ext cx="462698" cy="378790"/>
          </a:xfrm>
          <a:custGeom>
            <a:avLst/>
            <a:gdLst/>
            <a:ahLst/>
            <a:cxnLst/>
            <a:rect l="l" t="t" r="r" b="b"/>
            <a:pathLst>
              <a:path w="255634" h="209276" extrusionOk="0">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a:hlinkClick r:id="rId5" action="ppaction://hlinksldjump"/>
          </p:cNvPr>
          <p:cNvSpPr/>
          <p:nvPr/>
        </p:nvSpPr>
        <p:spPr>
          <a:xfrm>
            <a:off x="3303354" y="3847642"/>
            <a:ext cx="462698" cy="378790"/>
          </a:xfrm>
          <a:custGeom>
            <a:avLst/>
            <a:gdLst/>
            <a:ahLst/>
            <a:cxnLst/>
            <a:rect l="l" t="t" r="r" b="b"/>
            <a:pathLst>
              <a:path w="255634" h="209276" extrusionOk="0">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3"/>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BUYER PERSONA INFOGRAPHICS</a:t>
            </a:r>
            <a:endParaRPr/>
          </a:p>
        </p:txBody>
      </p:sp>
      <p:sp>
        <p:nvSpPr>
          <p:cNvPr id="774" name="Google Shape;774;p63"/>
          <p:cNvSpPr txBox="1"/>
          <p:nvPr/>
        </p:nvSpPr>
        <p:spPr>
          <a:xfrm>
            <a:off x="2658388" y="1263650"/>
            <a:ext cx="1299300" cy="48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Marcellus"/>
                <a:ea typeface="Marcellus"/>
                <a:cs typeface="Marcellus"/>
                <a:sym typeface="Marcellus"/>
              </a:rPr>
              <a:t>NAME</a:t>
            </a:r>
            <a:endParaRPr sz="2200">
              <a:solidFill>
                <a:schemeClr val="dk1"/>
              </a:solidFill>
              <a:latin typeface="Marcellus"/>
              <a:ea typeface="Marcellus"/>
              <a:cs typeface="Marcellus"/>
              <a:sym typeface="Marcellus"/>
            </a:endParaRPr>
          </a:p>
        </p:txBody>
      </p:sp>
      <p:sp>
        <p:nvSpPr>
          <p:cNvPr id="775" name="Google Shape;775;p63"/>
          <p:cNvSpPr txBox="1"/>
          <p:nvPr/>
        </p:nvSpPr>
        <p:spPr>
          <a:xfrm>
            <a:off x="2658388" y="1701475"/>
            <a:ext cx="129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Age and occupation</a:t>
            </a:r>
            <a:endParaRPr sz="1200">
              <a:solidFill>
                <a:schemeClr val="dk1"/>
              </a:solidFill>
              <a:latin typeface="Albert Sans"/>
              <a:ea typeface="Albert Sans"/>
              <a:cs typeface="Albert Sans"/>
              <a:sym typeface="Albert Sans"/>
            </a:endParaRPr>
          </a:p>
        </p:txBody>
      </p:sp>
      <p:sp>
        <p:nvSpPr>
          <p:cNvPr id="776" name="Google Shape;776;p63"/>
          <p:cNvSpPr txBox="1"/>
          <p:nvPr/>
        </p:nvSpPr>
        <p:spPr>
          <a:xfrm>
            <a:off x="4221888" y="1263650"/>
            <a:ext cx="4074000" cy="48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Marcellus"/>
                <a:ea typeface="Marcellus"/>
                <a:cs typeface="Marcellus"/>
                <a:sym typeface="Marcellus"/>
              </a:rPr>
              <a:t>BIO</a:t>
            </a:r>
            <a:endParaRPr sz="2200">
              <a:solidFill>
                <a:schemeClr val="dk1"/>
              </a:solidFill>
              <a:latin typeface="Marcellus"/>
              <a:ea typeface="Marcellus"/>
              <a:cs typeface="Marcellus"/>
              <a:sym typeface="Marcellus"/>
            </a:endParaRPr>
          </a:p>
        </p:txBody>
      </p:sp>
      <p:sp>
        <p:nvSpPr>
          <p:cNvPr id="777" name="Google Shape;777;p63"/>
          <p:cNvSpPr txBox="1"/>
          <p:nvPr/>
        </p:nvSpPr>
        <p:spPr>
          <a:xfrm>
            <a:off x="4221888" y="1711075"/>
            <a:ext cx="407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Despite being red, Mars is a cold place. It’s full of iron oxide dust, giving the planet its reddish cast</a:t>
            </a:r>
            <a:endParaRPr sz="1200">
              <a:solidFill>
                <a:schemeClr val="dk1"/>
              </a:solidFill>
              <a:latin typeface="Albert Sans"/>
              <a:ea typeface="Albert Sans"/>
              <a:cs typeface="Albert Sans"/>
              <a:sym typeface="Albert Sans"/>
            </a:endParaRPr>
          </a:p>
        </p:txBody>
      </p:sp>
      <p:cxnSp>
        <p:nvCxnSpPr>
          <p:cNvPr id="778" name="Google Shape;778;p63"/>
          <p:cNvCxnSpPr/>
          <p:nvPr/>
        </p:nvCxnSpPr>
        <p:spPr>
          <a:xfrm>
            <a:off x="3957738" y="1331600"/>
            <a:ext cx="0" cy="787800"/>
          </a:xfrm>
          <a:prstGeom prst="straightConnector1">
            <a:avLst/>
          </a:prstGeom>
          <a:noFill/>
          <a:ln w="9525" cap="flat" cmpd="sng">
            <a:solidFill>
              <a:schemeClr val="dk1"/>
            </a:solidFill>
            <a:prstDash val="solid"/>
            <a:round/>
            <a:headEnd type="none" w="med" len="med"/>
            <a:tailEnd type="none" w="med" len="med"/>
          </a:ln>
        </p:spPr>
      </p:cxnSp>
      <p:sp>
        <p:nvSpPr>
          <p:cNvPr id="779" name="Google Shape;779;p63"/>
          <p:cNvSpPr txBox="1"/>
          <p:nvPr/>
        </p:nvSpPr>
        <p:spPr>
          <a:xfrm>
            <a:off x="715100" y="2348425"/>
            <a:ext cx="2748300" cy="487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PERSONALITY</a:t>
            </a:r>
            <a:endParaRPr sz="2200">
              <a:solidFill>
                <a:schemeClr val="dk1"/>
              </a:solidFill>
              <a:latin typeface="Marcellus"/>
              <a:ea typeface="Marcellus"/>
              <a:cs typeface="Marcellus"/>
              <a:sym typeface="Marcellus"/>
            </a:endParaRPr>
          </a:p>
        </p:txBody>
      </p:sp>
      <p:sp>
        <p:nvSpPr>
          <p:cNvPr id="780" name="Google Shape;780;p63"/>
          <p:cNvSpPr txBox="1"/>
          <p:nvPr/>
        </p:nvSpPr>
        <p:spPr>
          <a:xfrm>
            <a:off x="715100" y="2780900"/>
            <a:ext cx="2748300" cy="1681800"/>
          </a:xfrm>
          <a:prstGeom prst="rect">
            <a:avLst/>
          </a:prstGeom>
          <a:noFill/>
          <a:ln>
            <a:noFill/>
          </a:ln>
        </p:spPr>
        <p:txBody>
          <a:bodyPr spcFirstLastPara="1" wrap="square" lIns="91425" tIns="91425" rIns="91425" bIns="91425" anchor="t" anchorCtr="0">
            <a:noAutofit/>
          </a:bodyPr>
          <a:lstStyle/>
          <a:p>
            <a:pPr marL="342900" lvl="0" indent="-304800" algn="l" rtl="0">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Mercury is the closest planet to the Sun and the smallest</a:t>
            </a:r>
            <a:endParaRPr sz="1200">
              <a:solidFill>
                <a:schemeClr val="dk1"/>
              </a:solidFill>
              <a:latin typeface="Albert Sans"/>
              <a:ea typeface="Albert Sans"/>
              <a:cs typeface="Albert Sans"/>
              <a:sym typeface="Albert Sans"/>
            </a:endParaRPr>
          </a:p>
          <a:p>
            <a:pPr marL="342900" lvl="0" indent="-304800" algn="l" rtl="0">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Venus has a beautiful name and is the second planet from the Sun. It’s terribly hot</a:t>
            </a:r>
            <a:endParaRPr sz="1200">
              <a:solidFill>
                <a:schemeClr val="dk1"/>
              </a:solidFill>
              <a:latin typeface="Albert Sans"/>
              <a:ea typeface="Albert Sans"/>
              <a:cs typeface="Albert Sans"/>
              <a:sym typeface="Albert Sans"/>
            </a:endParaRPr>
          </a:p>
          <a:p>
            <a:pPr marL="342900" lvl="0" indent="-304800" algn="l" rtl="0">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Jupiter is the biggest planet in the Solar System. It was named after a Roman god</a:t>
            </a:r>
            <a:endParaRPr sz="1200">
              <a:solidFill>
                <a:schemeClr val="dk1"/>
              </a:solidFill>
              <a:latin typeface="Albert Sans"/>
              <a:ea typeface="Albert Sans"/>
              <a:cs typeface="Albert Sans"/>
              <a:sym typeface="Albert Sans"/>
            </a:endParaRPr>
          </a:p>
        </p:txBody>
      </p:sp>
      <p:sp>
        <p:nvSpPr>
          <p:cNvPr id="781" name="Google Shape;781;p63"/>
          <p:cNvSpPr txBox="1"/>
          <p:nvPr/>
        </p:nvSpPr>
        <p:spPr>
          <a:xfrm>
            <a:off x="3623950" y="2348425"/>
            <a:ext cx="2351400" cy="487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MOTIVATIONS</a:t>
            </a:r>
            <a:endParaRPr sz="2200">
              <a:solidFill>
                <a:schemeClr val="dk1"/>
              </a:solidFill>
              <a:latin typeface="Marcellus"/>
              <a:ea typeface="Marcellus"/>
              <a:cs typeface="Marcellus"/>
              <a:sym typeface="Marcellus"/>
            </a:endParaRPr>
          </a:p>
        </p:txBody>
      </p:sp>
      <p:sp>
        <p:nvSpPr>
          <p:cNvPr id="782" name="Google Shape;782;p63"/>
          <p:cNvSpPr txBox="1"/>
          <p:nvPr/>
        </p:nvSpPr>
        <p:spPr>
          <a:xfrm>
            <a:off x="4014444" y="2876150"/>
            <a:ext cx="19563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Mercury is very small</a:t>
            </a:r>
            <a:endParaRPr sz="1200">
              <a:solidFill>
                <a:schemeClr val="dk1"/>
              </a:solidFill>
              <a:latin typeface="Albert Sans"/>
              <a:ea typeface="Albert Sans"/>
              <a:cs typeface="Albert Sans"/>
              <a:sym typeface="Albert Sans"/>
            </a:endParaRPr>
          </a:p>
        </p:txBody>
      </p:sp>
      <p:sp>
        <p:nvSpPr>
          <p:cNvPr id="783" name="Google Shape;783;p63"/>
          <p:cNvSpPr txBox="1"/>
          <p:nvPr/>
        </p:nvSpPr>
        <p:spPr>
          <a:xfrm>
            <a:off x="4014444" y="3486525"/>
            <a:ext cx="19563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Mars is a red planet</a:t>
            </a:r>
            <a:endParaRPr sz="1200">
              <a:solidFill>
                <a:schemeClr val="dk1"/>
              </a:solidFill>
              <a:latin typeface="Albert Sans"/>
              <a:ea typeface="Albert Sans"/>
              <a:cs typeface="Albert Sans"/>
              <a:sym typeface="Albert Sans"/>
            </a:endParaRPr>
          </a:p>
        </p:txBody>
      </p:sp>
      <p:sp>
        <p:nvSpPr>
          <p:cNvPr id="784" name="Google Shape;784;p63"/>
          <p:cNvSpPr txBox="1"/>
          <p:nvPr/>
        </p:nvSpPr>
        <p:spPr>
          <a:xfrm>
            <a:off x="4014444" y="4047450"/>
            <a:ext cx="19563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Venus has a nice name</a:t>
            </a:r>
            <a:endParaRPr sz="1200">
              <a:solidFill>
                <a:schemeClr val="dk1"/>
              </a:solidFill>
              <a:latin typeface="Albert Sans"/>
              <a:ea typeface="Albert Sans"/>
              <a:cs typeface="Albert Sans"/>
              <a:sym typeface="Albert Sans"/>
            </a:endParaRPr>
          </a:p>
        </p:txBody>
      </p:sp>
      <p:sp>
        <p:nvSpPr>
          <p:cNvPr id="785" name="Google Shape;785;p63"/>
          <p:cNvSpPr/>
          <p:nvPr/>
        </p:nvSpPr>
        <p:spPr>
          <a:xfrm>
            <a:off x="3618850" y="2923225"/>
            <a:ext cx="3069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323234"/>
                </a:solidFill>
                <a:latin typeface="Marcellus"/>
                <a:ea typeface="Marcellus"/>
                <a:cs typeface="Marcellus"/>
                <a:sym typeface="Marcellus"/>
              </a:rPr>
              <a:t>1</a:t>
            </a:r>
            <a:endParaRPr sz="2000">
              <a:solidFill>
                <a:srgbClr val="323234"/>
              </a:solidFill>
              <a:latin typeface="Marcellus"/>
              <a:ea typeface="Marcellus"/>
              <a:cs typeface="Marcellus"/>
              <a:sym typeface="Marcellus"/>
            </a:endParaRPr>
          </a:p>
        </p:txBody>
      </p:sp>
      <p:sp>
        <p:nvSpPr>
          <p:cNvPr id="786" name="Google Shape;786;p63"/>
          <p:cNvSpPr/>
          <p:nvPr/>
        </p:nvSpPr>
        <p:spPr>
          <a:xfrm>
            <a:off x="3618950" y="3534862"/>
            <a:ext cx="3069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323234"/>
                </a:solidFill>
                <a:latin typeface="Marcellus"/>
                <a:ea typeface="Marcellus"/>
                <a:cs typeface="Marcellus"/>
                <a:sym typeface="Marcellus"/>
              </a:rPr>
              <a:t>2</a:t>
            </a:r>
            <a:endParaRPr sz="2000">
              <a:solidFill>
                <a:srgbClr val="323234"/>
              </a:solidFill>
              <a:latin typeface="Marcellus"/>
              <a:ea typeface="Marcellus"/>
              <a:cs typeface="Marcellus"/>
              <a:sym typeface="Marcellus"/>
            </a:endParaRPr>
          </a:p>
        </p:txBody>
      </p:sp>
      <p:sp>
        <p:nvSpPr>
          <p:cNvPr id="787" name="Google Shape;787;p63"/>
          <p:cNvSpPr/>
          <p:nvPr/>
        </p:nvSpPr>
        <p:spPr>
          <a:xfrm>
            <a:off x="3618909" y="4096888"/>
            <a:ext cx="3069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323234"/>
                </a:solidFill>
                <a:latin typeface="Marcellus"/>
                <a:ea typeface="Marcellus"/>
                <a:cs typeface="Marcellus"/>
                <a:sym typeface="Marcellus"/>
              </a:rPr>
              <a:t>3</a:t>
            </a:r>
            <a:endParaRPr sz="2000">
              <a:solidFill>
                <a:srgbClr val="323234"/>
              </a:solidFill>
              <a:latin typeface="Marcellus"/>
              <a:ea typeface="Marcellus"/>
              <a:cs typeface="Marcellus"/>
              <a:sym typeface="Marcellus"/>
            </a:endParaRPr>
          </a:p>
        </p:txBody>
      </p:sp>
      <p:sp>
        <p:nvSpPr>
          <p:cNvPr id="788" name="Google Shape;788;p63"/>
          <p:cNvSpPr txBox="1"/>
          <p:nvPr/>
        </p:nvSpPr>
        <p:spPr>
          <a:xfrm>
            <a:off x="6072425" y="2348425"/>
            <a:ext cx="23514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PAIN POINTS</a:t>
            </a:r>
            <a:endParaRPr sz="2200">
              <a:solidFill>
                <a:schemeClr val="dk1"/>
              </a:solidFill>
              <a:latin typeface="Marcellus"/>
              <a:ea typeface="Marcellus"/>
              <a:cs typeface="Marcellus"/>
              <a:sym typeface="Marcellus"/>
            </a:endParaRPr>
          </a:p>
        </p:txBody>
      </p:sp>
      <p:sp>
        <p:nvSpPr>
          <p:cNvPr id="789" name="Google Shape;789;p63"/>
          <p:cNvSpPr txBox="1"/>
          <p:nvPr/>
        </p:nvSpPr>
        <p:spPr>
          <a:xfrm>
            <a:off x="6072425" y="2780900"/>
            <a:ext cx="2351400" cy="9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Neptune is the farthest planet from the Sun and the fourth-largest by diameter in the Solar System</a:t>
            </a:r>
            <a:endParaRPr sz="1200">
              <a:solidFill>
                <a:schemeClr val="dk1"/>
              </a:solidFill>
              <a:latin typeface="Albert Sans"/>
              <a:ea typeface="Albert Sans"/>
              <a:cs typeface="Albert Sans"/>
              <a:sym typeface="Albert Sans"/>
            </a:endParaRPr>
          </a:p>
        </p:txBody>
      </p:sp>
      <p:sp>
        <p:nvSpPr>
          <p:cNvPr id="790" name="Google Shape;790;p63"/>
          <p:cNvSpPr txBox="1"/>
          <p:nvPr/>
        </p:nvSpPr>
        <p:spPr>
          <a:xfrm>
            <a:off x="6077500" y="3755550"/>
            <a:ext cx="2351400" cy="69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“This is a quote, words full of wisdom that can make the reader get inspired”</a:t>
            </a:r>
            <a:endParaRPr sz="1200">
              <a:solidFill>
                <a:schemeClr val="dk1"/>
              </a:solidFill>
              <a:latin typeface="Albert Sans"/>
              <a:ea typeface="Albert Sans"/>
              <a:cs typeface="Albert Sans"/>
              <a:sym typeface="Albert Sans"/>
            </a:endParaRPr>
          </a:p>
        </p:txBody>
      </p:sp>
      <p:sp>
        <p:nvSpPr>
          <p:cNvPr id="791" name="Google Shape;791;p63"/>
          <p:cNvSpPr/>
          <p:nvPr/>
        </p:nvSpPr>
        <p:spPr>
          <a:xfrm>
            <a:off x="848125" y="1186375"/>
            <a:ext cx="1678800" cy="1097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2" name="Google Shape;792;p63"/>
          <p:cNvPicPr preferRelativeResize="0">
            <a:picLocks noGrp="1"/>
          </p:cNvPicPr>
          <p:nvPr>
            <p:ph type="pic" idx="2"/>
          </p:nvPr>
        </p:nvPicPr>
        <p:blipFill rotWithShape="1">
          <a:blip r:embed="rId3">
            <a:alphaModFix/>
          </a:blip>
          <a:srcRect t="1587" b="1587"/>
          <a:stretch/>
        </p:blipFill>
        <p:spPr>
          <a:xfrm>
            <a:off x="906713" y="1231144"/>
            <a:ext cx="1561626" cy="100778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4"/>
          <p:cNvSpPr/>
          <p:nvPr/>
        </p:nvSpPr>
        <p:spPr>
          <a:xfrm>
            <a:off x="5447408" y="1507772"/>
            <a:ext cx="1375238" cy="2623645"/>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64"/>
          <p:cNvGrpSpPr/>
          <p:nvPr/>
        </p:nvGrpSpPr>
        <p:grpSpPr>
          <a:xfrm>
            <a:off x="5376947" y="1356980"/>
            <a:ext cx="1515872" cy="3076957"/>
            <a:chOff x="5186401" y="494525"/>
            <a:chExt cx="1834973" cy="3724678"/>
          </a:xfrm>
        </p:grpSpPr>
        <p:sp>
          <p:nvSpPr>
            <p:cNvPr id="799" name="Google Shape;799;p64"/>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1" name="Google Shape;801;p64"/>
          <p:cNvPicPr preferRelativeResize="0"/>
          <p:nvPr/>
        </p:nvPicPr>
        <p:blipFill rotWithShape="1">
          <a:blip r:embed="rId3">
            <a:alphaModFix/>
          </a:blip>
          <a:srcRect l="990" r="990"/>
          <a:stretch/>
        </p:blipFill>
        <p:spPr>
          <a:xfrm>
            <a:off x="5447416" y="1507776"/>
            <a:ext cx="1375153" cy="2623914"/>
          </a:xfrm>
          <a:prstGeom prst="rect">
            <a:avLst/>
          </a:prstGeom>
          <a:noFill/>
          <a:ln>
            <a:noFill/>
          </a:ln>
        </p:spPr>
      </p:pic>
      <p:pic>
        <p:nvPicPr>
          <p:cNvPr id="802" name="Google Shape;802;p64"/>
          <p:cNvPicPr preferRelativeResize="0"/>
          <p:nvPr/>
        </p:nvPicPr>
        <p:blipFill rotWithShape="1">
          <a:blip r:embed="rId4">
            <a:alphaModFix/>
          </a:blip>
          <a:srcRect l="4955" r="65565"/>
          <a:stretch/>
        </p:blipFill>
        <p:spPr>
          <a:xfrm>
            <a:off x="5447413" y="1507707"/>
            <a:ext cx="1375150" cy="2623923"/>
          </a:xfrm>
          <a:prstGeom prst="rect">
            <a:avLst/>
          </a:prstGeom>
          <a:noFill/>
          <a:ln w="9525" cap="flat" cmpd="sng">
            <a:solidFill>
              <a:schemeClr val="dk1"/>
            </a:solidFill>
            <a:prstDash val="solid"/>
            <a:round/>
            <a:headEnd type="none" w="sm" len="sm"/>
            <a:tailEnd type="none" w="sm" len="sm"/>
          </a:ln>
        </p:spPr>
      </p:pic>
      <p:sp>
        <p:nvSpPr>
          <p:cNvPr id="803" name="Google Shape;803;p64"/>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 SHOW IN A MOCKUP</a:t>
            </a:r>
            <a:endParaRPr/>
          </a:p>
          <a:p>
            <a:pPr marL="0" lvl="0" indent="0" algn="l" rtl="0">
              <a:spcBef>
                <a:spcPts val="0"/>
              </a:spcBef>
              <a:spcAft>
                <a:spcPts val="0"/>
              </a:spcAft>
              <a:buNone/>
            </a:pPr>
            <a:endParaRPr/>
          </a:p>
        </p:txBody>
      </p:sp>
      <p:sp>
        <p:nvSpPr>
          <p:cNvPr id="804" name="Google Shape;804;p64"/>
          <p:cNvSpPr txBox="1"/>
          <p:nvPr/>
        </p:nvSpPr>
        <p:spPr>
          <a:xfrm>
            <a:off x="1449625" y="1357000"/>
            <a:ext cx="31449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Product/website description: A brief overview of the product/website, including its key features, dimensions, and materials used</a:t>
            </a:r>
            <a:endParaRPr sz="1200">
              <a:solidFill>
                <a:schemeClr val="dk1"/>
              </a:solidFill>
              <a:latin typeface="Albert Sans"/>
              <a:ea typeface="Albert Sans"/>
              <a:cs typeface="Albert Sans"/>
              <a:sym typeface="Albert Sans"/>
            </a:endParaRPr>
          </a:p>
        </p:txBody>
      </p:sp>
      <p:sp>
        <p:nvSpPr>
          <p:cNvPr id="805" name="Google Shape;805;p64"/>
          <p:cNvSpPr txBox="1"/>
          <p:nvPr/>
        </p:nvSpPr>
        <p:spPr>
          <a:xfrm>
            <a:off x="1449650" y="2382700"/>
            <a:ext cx="31449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Features and benefits: A detailed explanation of the features and how they will benefit the user</a:t>
            </a:r>
            <a:endParaRPr sz="1200">
              <a:solidFill>
                <a:schemeClr val="dk1"/>
              </a:solidFill>
              <a:latin typeface="Albert Sans"/>
              <a:ea typeface="Albert Sans"/>
              <a:cs typeface="Albert Sans"/>
              <a:sym typeface="Albert Sans"/>
            </a:endParaRPr>
          </a:p>
        </p:txBody>
      </p:sp>
      <p:sp>
        <p:nvSpPr>
          <p:cNvPr id="806" name="Google Shape;806;p64"/>
          <p:cNvSpPr txBox="1"/>
          <p:nvPr/>
        </p:nvSpPr>
        <p:spPr>
          <a:xfrm>
            <a:off x="1449650" y="3408400"/>
            <a:ext cx="31449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Technical specifications: A list of the product's/website's technical specifications, such as dimensions, weight, power requirements, connectivity options and hosting platform</a:t>
            </a:r>
            <a:endParaRPr sz="1200">
              <a:solidFill>
                <a:schemeClr val="dk1"/>
              </a:solidFill>
              <a:latin typeface="Albert Sans"/>
              <a:ea typeface="Albert Sans"/>
              <a:cs typeface="Albert Sans"/>
              <a:sym typeface="Albert Sans"/>
            </a:endParaRPr>
          </a:p>
        </p:txBody>
      </p:sp>
      <p:sp>
        <p:nvSpPr>
          <p:cNvPr id="807" name="Google Shape;807;p64"/>
          <p:cNvSpPr txBox="1"/>
          <p:nvPr/>
        </p:nvSpPr>
        <p:spPr>
          <a:xfrm>
            <a:off x="714927" y="1570913"/>
            <a:ext cx="7347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sp>
        <p:nvSpPr>
          <p:cNvPr id="808" name="Google Shape;808;p64"/>
          <p:cNvSpPr txBox="1"/>
          <p:nvPr/>
        </p:nvSpPr>
        <p:spPr>
          <a:xfrm>
            <a:off x="714927" y="2571888"/>
            <a:ext cx="7347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sp>
        <p:nvSpPr>
          <p:cNvPr id="809" name="Google Shape;809;p64"/>
          <p:cNvSpPr txBox="1"/>
          <p:nvPr/>
        </p:nvSpPr>
        <p:spPr>
          <a:xfrm>
            <a:off x="714927" y="3728975"/>
            <a:ext cx="7347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sp>
        <p:nvSpPr>
          <p:cNvPr id="810" name="Google Shape;810;p64"/>
          <p:cNvSpPr txBox="1"/>
          <p:nvPr/>
        </p:nvSpPr>
        <p:spPr>
          <a:xfrm>
            <a:off x="7696065" y="1570913"/>
            <a:ext cx="7347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sp>
        <p:nvSpPr>
          <p:cNvPr id="811" name="Google Shape;811;p64"/>
          <p:cNvSpPr txBox="1"/>
          <p:nvPr/>
        </p:nvSpPr>
        <p:spPr>
          <a:xfrm>
            <a:off x="7696065" y="2571888"/>
            <a:ext cx="7347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sp>
        <p:nvSpPr>
          <p:cNvPr id="812" name="Google Shape;812;p64"/>
          <p:cNvSpPr txBox="1"/>
          <p:nvPr/>
        </p:nvSpPr>
        <p:spPr>
          <a:xfrm>
            <a:off x="7696065" y="3728975"/>
            <a:ext cx="7347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cxnSp>
        <p:nvCxnSpPr>
          <p:cNvPr id="813" name="Google Shape;813;p64"/>
          <p:cNvCxnSpPr>
            <a:stCxn id="810" idx="1"/>
          </p:cNvCxnSpPr>
          <p:nvPr/>
        </p:nvCxnSpPr>
        <p:spPr>
          <a:xfrm flipH="1">
            <a:off x="7057065" y="1794713"/>
            <a:ext cx="639000" cy="4359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814" name="Google Shape;814;p64"/>
          <p:cNvCxnSpPr>
            <a:stCxn id="811" idx="1"/>
          </p:cNvCxnSpPr>
          <p:nvPr/>
        </p:nvCxnSpPr>
        <p:spPr>
          <a:xfrm flipH="1">
            <a:off x="6740865" y="2795688"/>
            <a:ext cx="955200" cy="2223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815" name="Google Shape;815;p64"/>
          <p:cNvCxnSpPr>
            <a:stCxn id="812" idx="1"/>
          </p:cNvCxnSpPr>
          <p:nvPr/>
        </p:nvCxnSpPr>
        <p:spPr>
          <a:xfrm flipH="1">
            <a:off x="6214965" y="3952775"/>
            <a:ext cx="1481100" cy="348600"/>
          </a:xfrm>
          <a:prstGeom prst="bentConnector3">
            <a:avLst>
              <a:gd name="adj1" fmla="val 50000"/>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5"/>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OVERVIEW</a:t>
            </a:r>
            <a:endParaRPr/>
          </a:p>
        </p:txBody>
      </p:sp>
      <p:sp>
        <p:nvSpPr>
          <p:cNvPr id="821" name="Google Shape;821;p65"/>
          <p:cNvSpPr txBox="1"/>
          <p:nvPr/>
        </p:nvSpPr>
        <p:spPr>
          <a:xfrm>
            <a:off x="726801" y="2868781"/>
            <a:ext cx="2567700" cy="36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Marcellus"/>
                <a:ea typeface="Marcellus"/>
                <a:cs typeface="Marcellus"/>
                <a:sym typeface="Marcellus"/>
              </a:rPr>
              <a:t>BIGGER CIRCLE</a:t>
            </a:r>
            <a:endParaRPr sz="2200">
              <a:solidFill>
                <a:schemeClr val="dk1"/>
              </a:solidFill>
              <a:latin typeface="Marcellus"/>
              <a:ea typeface="Marcellus"/>
              <a:cs typeface="Marcellus"/>
              <a:sym typeface="Marcellus"/>
            </a:endParaRPr>
          </a:p>
        </p:txBody>
      </p:sp>
      <p:sp>
        <p:nvSpPr>
          <p:cNvPr id="822" name="Google Shape;822;p65"/>
          <p:cNvSpPr txBox="1"/>
          <p:nvPr/>
        </p:nvSpPr>
        <p:spPr>
          <a:xfrm>
            <a:off x="726800" y="3171076"/>
            <a:ext cx="2567700" cy="12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Include the total size of the market, which represents the entire potential customer base for the product or service</a:t>
            </a:r>
            <a:endParaRPr sz="1200">
              <a:solidFill>
                <a:schemeClr val="dk1"/>
              </a:solidFill>
              <a:latin typeface="Albert Sans"/>
              <a:ea typeface="Albert Sans"/>
              <a:cs typeface="Albert Sans"/>
              <a:sym typeface="Albert Sans"/>
            </a:endParaRPr>
          </a:p>
        </p:txBody>
      </p:sp>
      <p:sp>
        <p:nvSpPr>
          <p:cNvPr id="823" name="Google Shape;823;p65"/>
          <p:cNvSpPr txBox="1"/>
          <p:nvPr/>
        </p:nvSpPr>
        <p:spPr>
          <a:xfrm>
            <a:off x="3294885" y="2868775"/>
            <a:ext cx="2567700" cy="36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Marcellus"/>
                <a:ea typeface="Marcellus"/>
                <a:cs typeface="Marcellus"/>
                <a:sym typeface="Marcellus"/>
              </a:rPr>
              <a:t>MIDDLE CIRCLE</a:t>
            </a:r>
            <a:endParaRPr sz="2200">
              <a:solidFill>
                <a:schemeClr val="dk1"/>
              </a:solidFill>
              <a:latin typeface="Marcellus"/>
              <a:ea typeface="Marcellus"/>
              <a:cs typeface="Marcellus"/>
              <a:sym typeface="Marcellus"/>
            </a:endParaRPr>
          </a:p>
        </p:txBody>
      </p:sp>
      <p:sp>
        <p:nvSpPr>
          <p:cNvPr id="824" name="Google Shape;824;p65"/>
          <p:cNvSpPr txBox="1"/>
          <p:nvPr/>
        </p:nvSpPr>
        <p:spPr>
          <a:xfrm>
            <a:off x="3294885" y="3171031"/>
            <a:ext cx="2567700" cy="12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Identify the target market for the product or service, which may be a subset of the total market. This could be based on factors such as demographics, geography, or specific needs</a:t>
            </a:r>
            <a:endParaRPr sz="1200">
              <a:solidFill>
                <a:schemeClr val="dk1"/>
              </a:solidFill>
              <a:latin typeface="Albert Sans"/>
              <a:ea typeface="Albert Sans"/>
              <a:cs typeface="Albert Sans"/>
              <a:sym typeface="Albert Sans"/>
            </a:endParaRPr>
          </a:p>
        </p:txBody>
      </p:sp>
      <p:sp>
        <p:nvSpPr>
          <p:cNvPr id="825" name="Google Shape;825;p65"/>
          <p:cNvSpPr txBox="1"/>
          <p:nvPr/>
        </p:nvSpPr>
        <p:spPr>
          <a:xfrm>
            <a:off x="5862966" y="2868790"/>
            <a:ext cx="2567700" cy="36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Marcellus"/>
                <a:ea typeface="Marcellus"/>
                <a:cs typeface="Marcellus"/>
                <a:sym typeface="Marcellus"/>
              </a:rPr>
              <a:t>SMALLER CIRCLE</a:t>
            </a:r>
            <a:endParaRPr sz="2200">
              <a:solidFill>
                <a:schemeClr val="dk1"/>
              </a:solidFill>
              <a:latin typeface="Marcellus"/>
              <a:ea typeface="Marcellus"/>
              <a:cs typeface="Marcellus"/>
              <a:sym typeface="Marcellus"/>
            </a:endParaRPr>
          </a:p>
        </p:txBody>
      </p:sp>
      <p:sp>
        <p:nvSpPr>
          <p:cNvPr id="826" name="Google Shape;826;p65"/>
          <p:cNvSpPr txBox="1"/>
          <p:nvPr/>
        </p:nvSpPr>
        <p:spPr>
          <a:xfrm>
            <a:off x="5862974" y="3171071"/>
            <a:ext cx="2567700" cy="12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Indicate the current market size, which represents the portion of the target market that the company has successfully captured</a:t>
            </a:r>
            <a:endParaRPr sz="1200">
              <a:solidFill>
                <a:schemeClr val="dk1"/>
              </a:solidFill>
              <a:latin typeface="Albert Sans"/>
              <a:ea typeface="Albert Sans"/>
              <a:cs typeface="Albert Sans"/>
              <a:sym typeface="Albert Sans"/>
            </a:endParaRPr>
          </a:p>
        </p:txBody>
      </p:sp>
      <p:sp>
        <p:nvSpPr>
          <p:cNvPr id="827" name="Google Shape;827;p65"/>
          <p:cNvSpPr/>
          <p:nvPr/>
        </p:nvSpPr>
        <p:spPr>
          <a:xfrm>
            <a:off x="1329050" y="1284512"/>
            <a:ext cx="1363200" cy="13632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Marcellus"/>
                <a:ea typeface="Marcellus"/>
                <a:cs typeface="Marcellus"/>
                <a:sym typeface="Marcellus"/>
              </a:rPr>
              <a:t>$100M</a:t>
            </a:r>
            <a:endParaRPr sz="1000">
              <a:solidFill>
                <a:schemeClr val="lt1"/>
              </a:solidFill>
              <a:latin typeface="Marcellus"/>
              <a:ea typeface="Marcellus"/>
              <a:cs typeface="Marcellus"/>
              <a:sym typeface="Marcellus"/>
            </a:endParaRPr>
          </a:p>
        </p:txBody>
      </p:sp>
      <p:sp>
        <p:nvSpPr>
          <p:cNvPr id="828" name="Google Shape;828;p65"/>
          <p:cNvSpPr/>
          <p:nvPr/>
        </p:nvSpPr>
        <p:spPr>
          <a:xfrm>
            <a:off x="3993274" y="1476700"/>
            <a:ext cx="1170900" cy="11709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$20M</a:t>
            </a:r>
            <a:endParaRPr sz="1000">
              <a:solidFill>
                <a:schemeClr val="dk1"/>
              </a:solidFill>
              <a:latin typeface="Marcellus"/>
              <a:ea typeface="Marcellus"/>
              <a:cs typeface="Marcellus"/>
              <a:sym typeface="Marcellus"/>
            </a:endParaRPr>
          </a:p>
        </p:txBody>
      </p:sp>
      <p:sp>
        <p:nvSpPr>
          <p:cNvPr id="829" name="Google Shape;829;p65"/>
          <p:cNvSpPr/>
          <p:nvPr/>
        </p:nvSpPr>
        <p:spPr>
          <a:xfrm>
            <a:off x="6735225" y="1824661"/>
            <a:ext cx="823200" cy="823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$5M</a:t>
            </a:r>
            <a:endParaRPr sz="1000">
              <a:solidFill>
                <a:schemeClr val="dk1"/>
              </a:solidFill>
              <a:latin typeface="Marcellus"/>
              <a:ea typeface="Marcellus"/>
              <a:cs typeface="Marcellus"/>
              <a:sym typeface="Marcellu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6"/>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OUR PRIORITIES RIGHT NOW?</a:t>
            </a:r>
            <a:endParaRPr/>
          </a:p>
        </p:txBody>
      </p:sp>
      <p:sp>
        <p:nvSpPr>
          <p:cNvPr id="835" name="Google Shape;835;p66"/>
          <p:cNvSpPr txBox="1"/>
          <p:nvPr/>
        </p:nvSpPr>
        <p:spPr>
          <a:xfrm>
            <a:off x="713225" y="4253975"/>
            <a:ext cx="7717500" cy="2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click here</a:t>
            </a:r>
            <a:endParaRPr sz="1000" b="1">
              <a:solidFill>
                <a:schemeClr val="dk1"/>
              </a:solidFill>
              <a:latin typeface="Albert Sans"/>
              <a:ea typeface="Albert Sans"/>
              <a:cs typeface="Albert Sans"/>
              <a:sym typeface="Albert Sans"/>
            </a:endParaRPr>
          </a:p>
        </p:txBody>
      </p:sp>
      <p:sp>
        <p:nvSpPr>
          <p:cNvPr id="836" name="Google Shape;836;p66"/>
          <p:cNvSpPr txBox="1"/>
          <p:nvPr/>
        </p:nvSpPr>
        <p:spPr>
          <a:xfrm>
            <a:off x="2626808" y="3423250"/>
            <a:ext cx="17259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Analytics</a:t>
            </a:r>
            <a:endParaRPr sz="2200">
              <a:solidFill>
                <a:schemeClr val="dk1"/>
              </a:solidFill>
              <a:latin typeface="Marcellus"/>
              <a:ea typeface="Marcellus"/>
              <a:cs typeface="Marcellus"/>
              <a:sym typeface="Marcellus"/>
            </a:endParaRPr>
          </a:p>
        </p:txBody>
      </p:sp>
      <p:sp>
        <p:nvSpPr>
          <p:cNvPr id="837" name="Google Shape;837;p66"/>
          <p:cNvSpPr txBox="1"/>
          <p:nvPr/>
        </p:nvSpPr>
        <p:spPr>
          <a:xfrm>
            <a:off x="2626808" y="2381563"/>
            <a:ext cx="17259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Visuals</a:t>
            </a:r>
            <a:endParaRPr sz="2200">
              <a:solidFill>
                <a:schemeClr val="dk1"/>
              </a:solidFill>
              <a:latin typeface="Marcellus"/>
              <a:ea typeface="Marcellus"/>
              <a:cs typeface="Marcellus"/>
              <a:sym typeface="Marcellus"/>
            </a:endParaRPr>
          </a:p>
        </p:txBody>
      </p:sp>
      <p:sp>
        <p:nvSpPr>
          <p:cNvPr id="838" name="Google Shape;838;p66"/>
          <p:cNvSpPr txBox="1"/>
          <p:nvPr/>
        </p:nvSpPr>
        <p:spPr>
          <a:xfrm>
            <a:off x="2626806" y="1473900"/>
            <a:ext cx="17259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AI</a:t>
            </a:r>
            <a:endParaRPr sz="2200">
              <a:solidFill>
                <a:schemeClr val="dk1"/>
              </a:solidFill>
              <a:latin typeface="Marcellus"/>
              <a:ea typeface="Marcellus"/>
              <a:cs typeface="Marcellus"/>
              <a:sym typeface="Marcellus"/>
            </a:endParaRPr>
          </a:p>
        </p:txBody>
      </p:sp>
      <p:sp>
        <p:nvSpPr>
          <p:cNvPr id="839" name="Google Shape;839;p66"/>
          <p:cNvSpPr/>
          <p:nvPr/>
        </p:nvSpPr>
        <p:spPr>
          <a:xfrm>
            <a:off x="1563444" y="1515375"/>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6"/>
          <p:cNvSpPr/>
          <p:nvPr/>
        </p:nvSpPr>
        <p:spPr>
          <a:xfrm>
            <a:off x="1563444" y="2423638"/>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6"/>
          <p:cNvSpPr/>
          <p:nvPr/>
        </p:nvSpPr>
        <p:spPr>
          <a:xfrm>
            <a:off x="1563444" y="3465925"/>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6"/>
          <p:cNvSpPr txBox="1">
            <a:spLocks noGrp="1"/>
          </p:cNvSpPr>
          <p:nvPr>
            <p:ph type="subTitle" idx="4294967295"/>
          </p:nvPr>
        </p:nvSpPr>
        <p:spPr>
          <a:xfrm>
            <a:off x="2626806" y="1756500"/>
            <a:ext cx="1725900" cy="506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t>Mercury is quite a small planet</a:t>
            </a:r>
            <a:endParaRPr/>
          </a:p>
        </p:txBody>
      </p:sp>
      <p:sp>
        <p:nvSpPr>
          <p:cNvPr id="843" name="Google Shape;843;p66"/>
          <p:cNvSpPr txBox="1">
            <a:spLocks noGrp="1"/>
          </p:cNvSpPr>
          <p:nvPr>
            <p:ph type="subTitle" idx="4294967295"/>
          </p:nvPr>
        </p:nvSpPr>
        <p:spPr>
          <a:xfrm>
            <a:off x="2626806" y="3705850"/>
            <a:ext cx="1725900" cy="506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t>Jupiter is an enormous planet</a:t>
            </a:r>
            <a:endParaRPr/>
          </a:p>
        </p:txBody>
      </p:sp>
      <p:sp>
        <p:nvSpPr>
          <p:cNvPr id="844" name="Google Shape;844;p66"/>
          <p:cNvSpPr txBox="1">
            <a:spLocks noGrp="1"/>
          </p:cNvSpPr>
          <p:nvPr>
            <p:ph type="subTitle" idx="4294967295"/>
          </p:nvPr>
        </p:nvSpPr>
        <p:spPr>
          <a:xfrm>
            <a:off x="2626806" y="2664175"/>
            <a:ext cx="1725900" cy="506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t>Venus has very high temperatures</a:t>
            </a:r>
            <a:endParaRPr/>
          </a:p>
        </p:txBody>
      </p:sp>
      <p:pic>
        <p:nvPicPr>
          <p:cNvPr id="845" name="Google Shape;845;p66">
            <a:hlinkClick r:id="rId4"/>
          </p:cNvPr>
          <p:cNvPicPr preferRelativeResize="0"/>
          <p:nvPr/>
        </p:nvPicPr>
        <p:blipFill>
          <a:blip r:embed="rId5">
            <a:alphaModFix/>
          </a:blip>
          <a:stretch>
            <a:fillRect/>
          </a:stretch>
        </p:blipFill>
        <p:spPr>
          <a:xfrm>
            <a:off x="4470131" y="1225200"/>
            <a:ext cx="3110425" cy="3028775"/>
          </a:xfrm>
          <a:prstGeom prst="rect">
            <a:avLst/>
          </a:prstGeom>
          <a:noFill/>
          <a:ln>
            <a:noFill/>
          </a:ln>
        </p:spPr>
      </p:pic>
      <p:sp>
        <p:nvSpPr>
          <p:cNvPr id="846" name="Google Shape;846;p66"/>
          <p:cNvSpPr txBox="1"/>
          <p:nvPr/>
        </p:nvSpPr>
        <p:spPr>
          <a:xfrm>
            <a:off x="1790408" y="3423250"/>
            <a:ext cx="8364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Marcellus"/>
                <a:ea typeface="Marcellus"/>
                <a:cs typeface="Marcellus"/>
                <a:sym typeface="Marcellus"/>
              </a:rPr>
              <a:t>25%</a:t>
            </a:r>
            <a:endParaRPr sz="2200">
              <a:solidFill>
                <a:schemeClr val="dk1"/>
              </a:solidFill>
              <a:latin typeface="Marcellus"/>
              <a:ea typeface="Marcellus"/>
              <a:cs typeface="Marcellus"/>
              <a:sym typeface="Marcellus"/>
            </a:endParaRPr>
          </a:p>
        </p:txBody>
      </p:sp>
      <p:sp>
        <p:nvSpPr>
          <p:cNvPr id="847" name="Google Shape;847;p66"/>
          <p:cNvSpPr txBox="1"/>
          <p:nvPr/>
        </p:nvSpPr>
        <p:spPr>
          <a:xfrm>
            <a:off x="1790408" y="2381563"/>
            <a:ext cx="8364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Marcellus"/>
                <a:ea typeface="Marcellus"/>
                <a:cs typeface="Marcellus"/>
                <a:sym typeface="Marcellus"/>
              </a:rPr>
              <a:t>55%</a:t>
            </a:r>
            <a:endParaRPr sz="2200">
              <a:solidFill>
                <a:schemeClr val="dk1"/>
              </a:solidFill>
              <a:latin typeface="Marcellus"/>
              <a:ea typeface="Marcellus"/>
              <a:cs typeface="Marcellus"/>
              <a:sym typeface="Marcellus"/>
            </a:endParaRPr>
          </a:p>
        </p:txBody>
      </p:sp>
      <p:sp>
        <p:nvSpPr>
          <p:cNvPr id="848" name="Google Shape;848;p66"/>
          <p:cNvSpPr txBox="1"/>
          <p:nvPr/>
        </p:nvSpPr>
        <p:spPr>
          <a:xfrm>
            <a:off x="1790407" y="1473900"/>
            <a:ext cx="8364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Marcellus"/>
                <a:ea typeface="Marcellus"/>
                <a:cs typeface="Marcellus"/>
                <a:sym typeface="Marcellus"/>
              </a:rPr>
              <a:t>20%</a:t>
            </a:r>
            <a:endParaRPr sz="2200">
              <a:solidFill>
                <a:schemeClr val="dk1"/>
              </a:solidFill>
              <a:latin typeface="Marcellus"/>
              <a:ea typeface="Marcellus"/>
              <a:cs typeface="Marcellus"/>
              <a:sym typeface="Marcellu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7"/>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MEDIA STATS</a:t>
            </a:r>
            <a:endParaRPr/>
          </a:p>
        </p:txBody>
      </p:sp>
      <p:sp>
        <p:nvSpPr>
          <p:cNvPr id="854" name="Google Shape;854;p67"/>
          <p:cNvSpPr txBox="1"/>
          <p:nvPr/>
        </p:nvSpPr>
        <p:spPr>
          <a:xfrm>
            <a:off x="743050" y="1270275"/>
            <a:ext cx="37899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rcellus"/>
                <a:ea typeface="Marcellus"/>
                <a:cs typeface="Marcellus"/>
                <a:sym typeface="Marcellus"/>
              </a:rPr>
              <a:t>POPULAR PLATFORMS</a:t>
            </a:r>
            <a:endParaRPr sz="2200">
              <a:solidFill>
                <a:schemeClr val="dk1"/>
              </a:solidFill>
              <a:latin typeface="Marcellus"/>
              <a:ea typeface="Marcellus"/>
              <a:cs typeface="Marcellus"/>
              <a:sym typeface="Marcellus"/>
            </a:endParaRPr>
          </a:p>
        </p:txBody>
      </p:sp>
      <p:sp>
        <p:nvSpPr>
          <p:cNvPr id="855" name="Google Shape;855;p67"/>
          <p:cNvSpPr txBox="1"/>
          <p:nvPr/>
        </p:nvSpPr>
        <p:spPr>
          <a:xfrm>
            <a:off x="4569560" y="3597286"/>
            <a:ext cx="12870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91919"/>
                </a:solidFill>
                <a:latin typeface="Marcellus"/>
                <a:ea typeface="Marcellus"/>
                <a:cs typeface="Marcellus"/>
                <a:sym typeface="Marcellus"/>
              </a:rPr>
              <a:t>XXX BILLION</a:t>
            </a:r>
            <a:endParaRPr>
              <a:solidFill>
                <a:srgbClr val="191919"/>
              </a:solidFill>
              <a:latin typeface="Marcellus"/>
              <a:ea typeface="Marcellus"/>
              <a:cs typeface="Marcellus"/>
              <a:sym typeface="Marcellus"/>
            </a:endParaRPr>
          </a:p>
        </p:txBody>
      </p:sp>
      <p:sp>
        <p:nvSpPr>
          <p:cNvPr id="856" name="Google Shape;856;p67"/>
          <p:cNvSpPr txBox="1"/>
          <p:nvPr/>
        </p:nvSpPr>
        <p:spPr>
          <a:xfrm>
            <a:off x="4569560" y="3962871"/>
            <a:ext cx="12870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Users worldwide</a:t>
            </a:r>
            <a:endParaRPr sz="1200">
              <a:solidFill>
                <a:schemeClr val="dk1"/>
              </a:solidFill>
              <a:latin typeface="Albert Sans"/>
              <a:ea typeface="Albert Sans"/>
              <a:cs typeface="Albert Sans"/>
              <a:sym typeface="Albert Sans"/>
            </a:endParaRPr>
          </a:p>
        </p:txBody>
      </p:sp>
      <p:sp>
        <p:nvSpPr>
          <p:cNvPr id="857" name="Google Shape;857;p67"/>
          <p:cNvSpPr txBox="1"/>
          <p:nvPr/>
        </p:nvSpPr>
        <p:spPr>
          <a:xfrm>
            <a:off x="5856664" y="3597286"/>
            <a:ext cx="12870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91919"/>
                </a:solidFill>
                <a:latin typeface="Marcellus"/>
                <a:ea typeface="Marcellus"/>
                <a:cs typeface="Marcellus"/>
                <a:sym typeface="Marcellus"/>
              </a:rPr>
              <a:t>XH XMIN</a:t>
            </a:r>
            <a:endParaRPr>
              <a:solidFill>
                <a:srgbClr val="191919"/>
              </a:solidFill>
              <a:latin typeface="Marcellus"/>
              <a:ea typeface="Marcellus"/>
              <a:cs typeface="Marcellus"/>
              <a:sym typeface="Marcellus"/>
            </a:endParaRPr>
          </a:p>
        </p:txBody>
      </p:sp>
      <p:sp>
        <p:nvSpPr>
          <p:cNvPr id="858" name="Google Shape;858;p67"/>
          <p:cNvSpPr txBox="1"/>
          <p:nvPr/>
        </p:nvSpPr>
        <p:spPr>
          <a:xfrm>
            <a:off x="5856664" y="3962871"/>
            <a:ext cx="12870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Average</a:t>
            </a:r>
            <a:endParaRPr sz="1200">
              <a:solidFill>
                <a:schemeClr val="dk1"/>
              </a:solidFill>
              <a:latin typeface="Albert Sans"/>
              <a:ea typeface="Albert Sans"/>
              <a:cs typeface="Albert Sans"/>
              <a:sym typeface="Albert Sans"/>
            </a:endParaRPr>
          </a:p>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time spent </a:t>
            </a:r>
            <a:endParaRPr sz="1200">
              <a:solidFill>
                <a:schemeClr val="dk1"/>
              </a:solidFill>
              <a:latin typeface="Albert Sans"/>
              <a:ea typeface="Albert Sans"/>
              <a:cs typeface="Albert Sans"/>
              <a:sym typeface="Albert Sans"/>
            </a:endParaRPr>
          </a:p>
        </p:txBody>
      </p:sp>
      <p:sp>
        <p:nvSpPr>
          <p:cNvPr id="859" name="Google Shape;859;p67"/>
          <p:cNvSpPr txBox="1"/>
          <p:nvPr/>
        </p:nvSpPr>
        <p:spPr>
          <a:xfrm>
            <a:off x="7143769" y="3597286"/>
            <a:ext cx="12870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91919"/>
                </a:solidFill>
                <a:latin typeface="Marcellus"/>
                <a:ea typeface="Marcellus"/>
                <a:cs typeface="Marcellus"/>
                <a:sym typeface="Marcellus"/>
              </a:rPr>
              <a:t>XX</a:t>
            </a:r>
            <a:endParaRPr>
              <a:solidFill>
                <a:srgbClr val="191919"/>
              </a:solidFill>
              <a:latin typeface="Marcellus"/>
              <a:ea typeface="Marcellus"/>
              <a:cs typeface="Marcellus"/>
              <a:sym typeface="Marcellus"/>
            </a:endParaRPr>
          </a:p>
        </p:txBody>
      </p:sp>
      <p:sp>
        <p:nvSpPr>
          <p:cNvPr id="860" name="Google Shape;860;p67"/>
          <p:cNvSpPr txBox="1"/>
          <p:nvPr/>
        </p:nvSpPr>
        <p:spPr>
          <a:xfrm>
            <a:off x="7143769" y="3962871"/>
            <a:ext cx="12870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Number of platforms used</a:t>
            </a:r>
            <a:endParaRPr sz="1200">
              <a:solidFill>
                <a:schemeClr val="dk1"/>
              </a:solidFill>
              <a:latin typeface="Albert Sans"/>
              <a:ea typeface="Albert Sans"/>
              <a:cs typeface="Albert Sans"/>
              <a:sym typeface="Albert Sans"/>
            </a:endParaRPr>
          </a:p>
        </p:txBody>
      </p:sp>
      <p:sp>
        <p:nvSpPr>
          <p:cNvPr id="861" name="Google Shape;861;p67"/>
          <p:cNvSpPr txBox="1"/>
          <p:nvPr/>
        </p:nvSpPr>
        <p:spPr>
          <a:xfrm>
            <a:off x="743050" y="4064425"/>
            <a:ext cx="3789900" cy="34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click here</a:t>
            </a:r>
            <a:endParaRPr sz="1000">
              <a:solidFill>
                <a:schemeClr val="dk1"/>
              </a:solidFill>
              <a:latin typeface="Albert Sans"/>
              <a:ea typeface="Albert Sans"/>
              <a:cs typeface="Albert Sans"/>
              <a:sym typeface="Albert Sans"/>
            </a:endParaRPr>
          </a:p>
        </p:txBody>
      </p:sp>
      <p:grpSp>
        <p:nvGrpSpPr>
          <p:cNvPr id="862" name="Google Shape;862;p67"/>
          <p:cNvGrpSpPr/>
          <p:nvPr/>
        </p:nvGrpSpPr>
        <p:grpSpPr>
          <a:xfrm>
            <a:off x="6330543" y="3202095"/>
            <a:ext cx="339253" cy="339253"/>
            <a:chOff x="3271200" y="1435075"/>
            <a:chExt cx="481825" cy="481825"/>
          </a:xfrm>
        </p:grpSpPr>
        <p:sp>
          <p:nvSpPr>
            <p:cNvPr id="863" name="Google Shape;863;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 name="Google Shape;865;p67"/>
          <p:cNvGrpSpPr/>
          <p:nvPr/>
        </p:nvGrpSpPr>
        <p:grpSpPr>
          <a:xfrm>
            <a:off x="5043424" y="3202095"/>
            <a:ext cx="339253" cy="339253"/>
            <a:chOff x="4456875" y="1435075"/>
            <a:chExt cx="481825" cy="481825"/>
          </a:xfrm>
        </p:grpSpPr>
        <p:sp>
          <p:nvSpPr>
            <p:cNvPr id="866" name="Google Shape;866;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 name="Google Shape;869;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 name="Google Shape;870;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 name="Google Shape;878;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 name="Google Shape;885;p67"/>
          <p:cNvGrpSpPr/>
          <p:nvPr/>
        </p:nvGrpSpPr>
        <p:grpSpPr>
          <a:xfrm>
            <a:off x="7648119" y="3202103"/>
            <a:ext cx="278296" cy="339253"/>
            <a:chOff x="3907325" y="2620775"/>
            <a:chExt cx="395250" cy="481825"/>
          </a:xfrm>
        </p:grpSpPr>
        <p:sp>
          <p:nvSpPr>
            <p:cNvPr id="886" name="Google Shape;886;p6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 name="Google Shape;887;p6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 name="Google Shape;888;p6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 name="Google Shape;889;p6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0" name="Google Shape;890;p67"/>
          <p:cNvSpPr txBox="1"/>
          <p:nvPr/>
        </p:nvSpPr>
        <p:spPr>
          <a:xfrm>
            <a:off x="6058100" y="2217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81004"/>
                </a:solidFill>
                <a:latin typeface="Albert Sans"/>
                <a:ea typeface="Albert Sans"/>
                <a:cs typeface="Albert Sans"/>
                <a:sym typeface="Albert Sans"/>
              </a:rPr>
              <a:t>Mercury is the closest planet to the Sun and the smallest of them all</a:t>
            </a:r>
            <a:endParaRPr sz="1200">
              <a:solidFill>
                <a:srgbClr val="081004"/>
              </a:solidFill>
              <a:latin typeface="Albert Sans"/>
              <a:ea typeface="Albert Sans"/>
              <a:cs typeface="Albert Sans"/>
              <a:sym typeface="Albert Sans"/>
            </a:endParaRPr>
          </a:p>
        </p:txBody>
      </p:sp>
      <p:sp>
        <p:nvSpPr>
          <p:cNvPr id="891" name="Google Shape;891;p67"/>
          <p:cNvSpPr txBox="1"/>
          <p:nvPr/>
        </p:nvSpPr>
        <p:spPr>
          <a:xfrm>
            <a:off x="6058100" y="1861300"/>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081004"/>
                </a:solidFill>
                <a:latin typeface="Marcellus"/>
                <a:ea typeface="Marcellus"/>
                <a:cs typeface="Marcellus"/>
                <a:sym typeface="Marcellus"/>
              </a:rPr>
              <a:t>MERCURY</a:t>
            </a:r>
            <a:endParaRPr sz="2200">
              <a:solidFill>
                <a:srgbClr val="081004"/>
              </a:solidFill>
              <a:latin typeface="Marcellus"/>
              <a:ea typeface="Marcellus"/>
              <a:cs typeface="Marcellus"/>
              <a:sym typeface="Marcellus"/>
            </a:endParaRPr>
          </a:p>
        </p:txBody>
      </p:sp>
      <p:sp>
        <p:nvSpPr>
          <p:cNvPr id="892" name="Google Shape;892;p67"/>
          <p:cNvSpPr txBox="1"/>
          <p:nvPr/>
        </p:nvSpPr>
        <p:spPr>
          <a:xfrm>
            <a:off x="4769025" y="2215638"/>
            <a:ext cx="1034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81004"/>
                </a:solidFill>
                <a:latin typeface="Marcellus"/>
                <a:ea typeface="Marcellus"/>
                <a:cs typeface="Marcellus"/>
                <a:sym typeface="Marcellus"/>
              </a:rPr>
              <a:t>25%</a:t>
            </a:r>
            <a:endParaRPr sz="2500">
              <a:solidFill>
                <a:srgbClr val="081004"/>
              </a:solidFill>
              <a:latin typeface="Marcellus"/>
              <a:ea typeface="Marcellus"/>
              <a:cs typeface="Marcellus"/>
              <a:sym typeface="Marcellus"/>
            </a:endParaRPr>
          </a:p>
        </p:txBody>
      </p:sp>
      <p:sp>
        <p:nvSpPr>
          <p:cNvPr id="893" name="Google Shape;893;p67"/>
          <p:cNvSpPr/>
          <p:nvPr/>
        </p:nvSpPr>
        <p:spPr>
          <a:xfrm>
            <a:off x="4769025" y="1901699"/>
            <a:ext cx="1034700" cy="1034700"/>
          </a:xfrm>
          <a:prstGeom prst="ellipse">
            <a:avLst/>
          </a:prstGeom>
          <a:noFill/>
          <a:ln w="9525" cap="flat" cmpd="sng">
            <a:solidFill>
              <a:srgbClr val="081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7"/>
          <p:cNvSpPr/>
          <p:nvPr/>
        </p:nvSpPr>
        <p:spPr>
          <a:xfrm>
            <a:off x="4769025" y="1901688"/>
            <a:ext cx="1034700" cy="1034700"/>
          </a:xfrm>
          <a:prstGeom prst="arc">
            <a:avLst>
              <a:gd name="adj1" fmla="val 16200000"/>
              <a:gd name="adj2" fmla="val 0"/>
            </a:avLst>
          </a:prstGeom>
          <a:noFill/>
          <a:ln w="114300" cap="flat" cmpd="sng">
            <a:solidFill>
              <a:srgbClr val="FABD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7"/>
          <p:cNvSpPr txBox="1"/>
          <p:nvPr/>
        </p:nvSpPr>
        <p:spPr>
          <a:xfrm>
            <a:off x="4569550" y="1270275"/>
            <a:ext cx="38613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rcellus"/>
                <a:ea typeface="Marcellus"/>
                <a:cs typeface="Marcellus"/>
                <a:sym typeface="Marcellus"/>
              </a:rPr>
              <a:t>IMPORTANT DATA</a:t>
            </a:r>
            <a:endParaRPr sz="2200">
              <a:solidFill>
                <a:schemeClr val="dk1"/>
              </a:solidFill>
              <a:latin typeface="Marcellus"/>
              <a:ea typeface="Marcellus"/>
              <a:cs typeface="Marcellus"/>
              <a:sym typeface="Marcellus"/>
            </a:endParaRPr>
          </a:p>
        </p:txBody>
      </p:sp>
      <p:pic>
        <p:nvPicPr>
          <p:cNvPr id="896" name="Google Shape;896;p67">
            <a:hlinkClick r:id="rId4"/>
          </p:cNvPr>
          <p:cNvPicPr preferRelativeResize="0"/>
          <p:nvPr/>
        </p:nvPicPr>
        <p:blipFill>
          <a:blip r:embed="rId5">
            <a:alphaModFix/>
          </a:blip>
          <a:stretch>
            <a:fillRect/>
          </a:stretch>
        </p:blipFill>
        <p:spPr>
          <a:xfrm>
            <a:off x="848336" y="1778238"/>
            <a:ext cx="3579336" cy="21846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8"/>
          <p:cNvSpPr txBox="1">
            <a:spLocks noGrp="1"/>
          </p:cNvSpPr>
          <p:nvPr>
            <p:ph type="title"/>
          </p:nvPr>
        </p:nvSpPr>
        <p:spPr>
          <a:xfrm>
            <a:off x="713263"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02" name="Google Shape;902;p68"/>
          <p:cNvSpPr txBox="1">
            <a:spLocks noGrp="1"/>
          </p:cNvSpPr>
          <p:nvPr>
            <p:ph type="subTitle" idx="1"/>
          </p:nvPr>
        </p:nvSpPr>
        <p:spPr>
          <a:xfrm>
            <a:off x="713225" y="177397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Marcellus"/>
                <a:ea typeface="Marcellus"/>
                <a:cs typeface="Marcellus"/>
                <a:sym typeface="Marcellus"/>
              </a:rPr>
              <a:t>DO YOU HAVE ANY QUESTIONS?</a:t>
            </a:r>
            <a:endParaRPr sz="2200">
              <a:latin typeface="Marcellus"/>
              <a:ea typeface="Marcellus"/>
              <a:cs typeface="Marcellus"/>
              <a:sym typeface="Marcellus"/>
            </a:endParaRPr>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03" name="Google Shape;903;p68"/>
          <p:cNvSpPr txBox="1"/>
          <p:nvPr/>
        </p:nvSpPr>
        <p:spPr>
          <a:xfrm>
            <a:off x="713275" y="2832675"/>
            <a:ext cx="44481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Please keep this slide for attribution</a:t>
            </a:r>
            <a:endParaRPr sz="1200">
              <a:solidFill>
                <a:schemeClr val="dk1"/>
              </a:solidFill>
              <a:latin typeface="Albert Sans"/>
              <a:ea typeface="Albert Sans"/>
              <a:cs typeface="Albert Sans"/>
              <a:sym typeface="Albert Sans"/>
            </a:endParaRPr>
          </a:p>
        </p:txBody>
      </p:sp>
      <p:sp>
        <p:nvSpPr>
          <p:cNvPr id="904" name="Google Shape;904;p68"/>
          <p:cNvSpPr/>
          <p:nvPr/>
        </p:nvSpPr>
        <p:spPr>
          <a:xfrm rot="-5400000">
            <a:off x="6400900" y="2413900"/>
            <a:ext cx="2314200" cy="317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5" name="Google Shape;905;p68"/>
          <p:cNvCxnSpPr/>
          <p:nvPr/>
        </p:nvCxnSpPr>
        <p:spPr>
          <a:xfrm>
            <a:off x="5971875" y="548375"/>
            <a:ext cx="0" cy="4589100"/>
          </a:xfrm>
          <a:prstGeom prst="straightConnector1">
            <a:avLst/>
          </a:prstGeom>
          <a:noFill/>
          <a:ln w="9525" cap="flat" cmpd="sng">
            <a:solidFill>
              <a:schemeClr val="dk1"/>
            </a:solidFill>
            <a:prstDash val="solid"/>
            <a:round/>
            <a:headEnd type="none" w="med" len="med"/>
            <a:tailEnd type="none" w="med" len="med"/>
          </a:ln>
        </p:spPr>
      </p:cxnSp>
      <p:grpSp>
        <p:nvGrpSpPr>
          <p:cNvPr id="906" name="Google Shape;906;p68"/>
          <p:cNvGrpSpPr/>
          <p:nvPr/>
        </p:nvGrpSpPr>
        <p:grpSpPr>
          <a:xfrm rot="10800000">
            <a:off x="6063670" y="539512"/>
            <a:ext cx="2988680" cy="1640333"/>
            <a:chOff x="6146925" y="3426425"/>
            <a:chExt cx="1789200" cy="982000"/>
          </a:xfrm>
        </p:grpSpPr>
        <p:cxnSp>
          <p:nvCxnSpPr>
            <p:cNvPr id="907" name="Google Shape;907;p68"/>
            <p:cNvCxnSpPr/>
            <p:nvPr/>
          </p:nvCxnSpPr>
          <p:spPr>
            <a:xfrm rot="10800000">
              <a:off x="7060900" y="3426425"/>
              <a:ext cx="0" cy="972300"/>
            </a:xfrm>
            <a:prstGeom prst="straightConnector1">
              <a:avLst/>
            </a:prstGeom>
            <a:noFill/>
            <a:ln w="9525" cap="flat" cmpd="sng">
              <a:solidFill>
                <a:schemeClr val="dk1"/>
              </a:solidFill>
              <a:prstDash val="solid"/>
              <a:round/>
              <a:headEnd type="none" w="med" len="med"/>
              <a:tailEnd type="none" w="med" len="med"/>
            </a:ln>
          </p:spPr>
        </p:cxnSp>
        <p:cxnSp>
          <p:nvCxnSpPr>
            <p:cNvPr id="908" name="Google Shape;908;p68"/>
            <p:cNvCxnSpPr/>
            <p:nvPr/>
          </p:nvCxnSpPr>
          <p:spPr>
            <a:xfrm>
              <a:off x="6146925" y="4408425"/>
              <a:ext cx="1789200" cy="0"/>
            </a:xfrm>
            <a:prstGeom prst="straightConnector1">
              <a:avLst/>
            </a:prstGeom>
            <a:noFill/>
            <a:ln w="9525" cap="flat" cmpd="sng">
              <a:solidFill>
                <a:schemeClr val="dk1"/>
              </a:solidFill>
              <a:prstDash val="solid"/>
              <a:round/>
              <a:headEnd type="none" w="med" len="med"/>
              <a:tailEnd type="none" w="med" len="med"/>
            </a:ln>
          </p:spPr>
        </p:cxnSp>
        <p:cxnSp>
          <p:nvCxnSpPr>
            <p:cNvPr id="909" name="Google Shape;909;p68"/>
            <p:cNvCxnSpPr/>
            <p:nvPr/>
          </p:nvCxnSpPr>
          <p:spPr>
            <a:xfrm rot="10800000" flipH="1">
              <a:off x="7060900" y="3844625"/>
              <a:ext cx="826500" cy="554100"/>
            </a:xfrm>
            <a:prstGeom prst="straightConnector1">
              <a:avLst/>
            </a:prstGeom>
            <a:noFill/>
            <a:ln w="9525" cap="flat" cmpd="sng">
              <a:solidFill>
                <a:schemeClr val="dk1"/>
              </a:solidFill>
              <a:prstDash val="solid"/>
              <a:round/>
              <a:headEnd type="none" w="med" len="med"/>
              <a:tailEnd type="none" w="med" len="med"/>
            </a:ln>
          </p:spPr>
        </p:cxnSp>
        <p:cxnSp>
          <p:nvCxnSpPr>
            <p:cNvPr id="910" name="Google Shape;910;p68"/>
            <p:cNvCxnSpPr/>
            <p:nvPr/>
          </p:nvCxnSpPr>
          <p:spPr>
            <a:xfrm rot="10800000" flipH="1">
              <a:off x="7060900" y="3533225"/>
              <a:ext cx="427800" cy="86550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68"/>
            <p:cNvCxnSpPr/>
            <p:nvPr/>
          </p:nvCxnSpPr>
          <p:spPr>
            <a:xfrm rot="10800000">
              <a:off x="6234400" y="3849275"/>
              <a:ext cx="826500" cy="554100"/>
            </a:xfrm>
            <a:prstGeom prst="straightConnector1">
              <a:avLst/>
            </a:prstGeom>
            <a:noFill/>
            <a:ln w="9525" cap="flat" cmpd="sng">
              <a:solidFill>
                <a:schemeClr val="dk1"/>
              </a:solidFill>
              <a:prstDash val="solid"/>
              <a:round/>
              <a:headEnd type="none" w="med" len="med"/>
              <a:tailEnd type="none" w="med" len="med"/>
            </a:ln>
          </p:spPr>
        </p:cxnSp>
        <p:cxnSp>
          <p:nvCxnSpPr>
            <p:cNvPr id="912" name="Google Shape;912;p68"/>
            <p:cNvCxnSpPr/>
            <p:nvPr/>
          </p:nvCxnSpPr>
          <p:spPr>
            <a:xfrm rot="10800000">
              <a:off x="6633100" y="3537875"/>
              <a:ext cx="427800" cy="865500"/>
            </a:xfrm>
            <a:prstGeom prst="straightConnector1">
              <a:avLst/>
            </a:prstGeom>
            <a:noFill/>
            <a:ln w="9525" cap="flat" cmpd="sng">
              <a:solidFill>
                <a:schemeClr val="dk1"/>
              </a:solidFill>
              <a:prstDash val="solid"/>
              <a:round/>
              <a:headEnd type="none" w="med" len="med"/>
              <a:tailEnd type="none" w="med" len="med"/>
            </a:ln>
          </p:spPr>
        </p:cxnSp>
      </p:grpSp>
      <p:cxnSp>
        <p:nvCxnSpPr>
          <p:cNvPr id="913" name="Google Shape;913;p68"/>
          <p:cNvCxnSpPr/>
          <p:nvPr/>
        </p:nvCxnSpPr>
        <p:spPr>
          <a:xfrm>
            <a:off x="5981625" y="2841763"/>
            <a:ext cx="3169800" cy="0"/>
          </a:xfrm>
          <a:prstGeom prst="straightConnector1">
            <a:avLst/>
          </a:prstGeom>
          <a:noFill/>
          <a:ln w="9525" cap="flat" cmpd="sng">
            <a:solidFill>
              <a:schemeClr val="dk1"/>
            </a:solidFill>
            <a:prstDash val="solid"/>
            <a:round/>
            <a:headEnd type="none" w="med" len="med"/>
            <a:tailEnd type="none" w="med" len="med"/>
          </a:ln>
        </p:spPr>
      </p:cxnSp>
      <p:grpSp>
        <p:nvGrpSpPr>
          <p:cNvPr id="914" name="Google Shape;914;p68"/>
          <p:cNvGrpSpPr/>
          <p:nvPr/>
        </p:nvGrpSpPr>
        <p:grpSpPr>
          <a:xfrm>
            <a:off x="800986" y="3328225"/>
            <a:ext cx="387681" cy="387661"/>
            <a:chOff x="266768" y="1721375"/>
            <a:chExt cx="397907" cy="397887"/>
          </a:xfrm>
        </p:grpSpPr>
        <p:sp>
          <p:nvSpPr>
            <p:cNvPr id="915" name="Google Shape;915;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8"/>
          <p:cNvGrpSpPr/>
          <p:nvPr/>
        </p:nvGrpSpPr>
        <p:grpSpPr>
          <a:xfrm>
            <a:off x="1416142" y="3327987"/>
            <a:ext cx="387641" cy="387661"/>
            <a:chOff x="864491" y="1723250"/>
            <a:chExt cx="397866" cy="397887"/>
          </a:xfrm>
        </p:grpSpPr>
        <p:sp>
          <p:nvSpPr>
            <p:cNvPr id="918" name="Google Shape;918;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68"/>
          <p:cNvSpPr/>
          <p:nvPr/>
        </p:nvSpPr>
        <p:spPr>
          <a:xfrm>
            <a:off x="2031242" y="336321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68"/>
          <p:cNvGrpSpPr/>
          <p:nvPr/>
        </p:nvGrpSpPr>
        <p:grpSpPr>
          <a:xfrm>
            <a:off x="2647570" y="3327572"/>
            <a:ext cx="388966" cy="388966"/>
            <a:chOff x="1190625" y="238125"/>
            <a:chExt cx="5235075" cy="5235075"/>
          </a:xfrm>
        </p:grpSpPr>
        <p:sp>
          <p:nvSpPr>
            <p:cNvPr id="923" name="Google Shape;923;p6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69"/>
          <p:cNvSpPr txBox="1">
            <a:spLocks noGrp="1"/>
          </p:cNvSpPr>
          <p:nvPr>
            <p:ph type="title"/>
          </p:nvPr>
        </p:nvSpPr>
        <p:spPr>
          <a:xfrm>
            <a:off x="720000" y="5394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30" name="Google Shape;930;p69"/>
          <p:cNvGrpSpPr/>
          <p:nvPr/>
        </p:nvGrpSpPr>
        <p:grpSpPr>
          <a:xfrm>
            <a:off x="7494456" y="1348079"/>
            <a:ext cx="415197" cy="365272"/>
            <a:chOff x="7494876" y="1323133"/>
            <a:chExt cx="415197" cy="365272"/>
          </a:xfrm>
        </p:grpSpPr>
        <p:sp>
          <p:nvSpPr>
            <p:cNvPr id="931" name="Google Shape;931;p69"/>
            <p:cNvSpPr/>
            <p:nvPr/>
          </p:nvSpPr>
          <p:spPr>
            <a:xfrm>
              <a:off x="7690386" y="1468718"/>
              <a:ext cx="24177" cy="25015"/>
            </a:xfrm>
            <a:custGeom>
              <a:avLst/>
              <a:gdLst/>
              <a:ahLst/>
              <a:cxnLst/>
              <a:rect l="l" t="t" r="r" b="b"/>
              <a:pathLst>
                <a:path w="692" h="716" extrusionOk="0">
                  <a:moveTo>
                    <a:pt x="334" y="1"/>
                  </a:moveTo>
                  <a:cubicBezTo>
                    <a:pt x="143" y="1"/>
                    <a:pt x="1" y="167"/>
                    <a:pt x="1" y="358"/>
                  </a:cubicBezTo>
                  <a:cubicBezTo>
                    <a:pt x="1" y="548"/>
                    <a:pt x="143" y="715"/>
                    <a:pt x="334" y="715"/>
                  </a:cubicBezTo>
                  <a:cubicBezTo>
                    <a:pt x="524" y="715"/>
                    <a:pt x="691" y="548"/>
                    <a:pt x="691" y="358"/>
                  </a:cubicBezTo>
                  <a:cubicBezTo>
                    <a:pt x="691" y="167"/>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7614676" y="1630967"/>
              <a:ext cx="173919" cy="57437"/>
            </a:xfrm>
            <a:custGeom>
              <a:avLst/>
              <a:gdLst/>
              <a:ahLst/>
              <a:cxnLst/>
              <a:rect l="l" t="t" r="r" b="b"/>
              <a:pathLst>
                <a:path w="4978" h="1644" extrusionOk="0">
                  <a:moveTo>
                    <a:pt x="1453" y="0"/>
                  </a:moveTo>
                  <a:lnTo>
                    <a:pt x="1453" y="929"/>
                  </a:lnTo>
                  <a:lnTo>
                    <a:pt x="381" y="929"/>
                  </a:lnTo>
                  <a:cubicBezTo>
                    <a:pt x="215" y="929"/>
                    <a:pt x="48" y="1072"/>
                    <a:pt x="24" y="1239"/>
                  </a:cubicBezTo>
                  <a:cubicBezTo>
                    <a:pt x="0" y="1453"/>
                    <a:pt x="167" y="1644"/>
                    <a:pt x="381" y="1644"/>
                  </a:cubicBezTo>
                  <a:lnTo>
                    <a:pt x="4620" y="1644"/>
                  </a:lnTo>
                  <a:cubicBezTo>
                    <a:pt x="4811" y="1644"/>
                    <a:pt x="4978" y="1477"/>
                    <a:pt x="4978" y="1286"/>
                  </a:cubicBezTo>
                  <a:cubicBezTo>
                    <a:pt x="4978" y="1096"/>
                    <a:pt x="4811" y="929"/>
                    <a:pt x="4620" y="929"/>
                  </a:cubicBezTo>
                  <a:lnTo>
                    <a:pt x="3549" y="929"/>
                  </a:lnTo>
                  <a:lnTo>
                    <a:pt x="3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9"/>
            <p:cNvSpPr/>
            <p:nvPr/>
          </p:nvSpPr>
          <p:spPr>
            <a:xfrm>
              <a:off x="7494876" y="1323133"/>
              <a:ext cx="415197" cy="283727"/>
            </a:xfrm>
            <a:custGeom>
              <a:avLst/>
              <a:gdLst/>
              <a:ahLst/>
              <a:cxnLst/>
              <a:rect l="l" t="t" r="r" b="b"/>
              <a:pathLst>
                <a:path w="11884" h="8121" extrusionOk="0">
                  <a:moveTo>
                    <a:pt x="6918" y="3203"/>
                  </a:moveTo>
                  <a:cubicBezTo>
                    <a:pt x="7008" y="3203"/>
                    <a:pt x="7097" y="3239"/>
                    <a:pt x="7168" y="3310"/>
                  </a:cubicBezTo>
                  <a:cubicBezTo>
                    <a:pt x="7287" y="3429"/>
                    <a:pt x="7287" y="3668"/>
                    <a:pt x="7168" y="3787"/>
                  </a:cubicBezTo>
                  <a:lnTo>
                    <a:pt x="6882" y="4072"/>
                  </a:lnTo>
                  <a:cubicBezTo>
                    <a:pt x="6954" y="4215"/>
                    <a:pt x="6978" y="4382"/>
                    <a:pt x="6978" y="4525"/>
                  </a:cubicBezTo>
                  <a:cubicBezTo>
                    <a:pt x="6978" y="5096"/>
                    <a:pt x="6501" y="5573"/>
                    <a:pt x="5930" y="5573"/>
                  </a:cubicBezTo>
                  <a:cubicBezTo>
                    <a:pt x="5358" y="5573"/>
                    <a:pt x="4882" y="5120"/>
                    <a:pt x="4882" y="4525"/>
                  </a:cubicBezTo>
                  <a:cubicBezTo>
                    <a:pt x="4882" y="3953"/>
                    <a:pt x="5358" y="3477"/>
                    <a:pt x="5930" y="3477"/>
                  </a:cubicBezTo>
                  <a:cubicBezTo>
                    <a:pt x="6097" y="3477"/>
                    <a:pt x="6240" y="3525"/>
                    <a:pt x="6382" y="3596"/>
                  </a:cubicBezTo>
                  <a:lnTo>
                    <a:pt x="6668" y="3310"/>
                  </a:lnTo>
                  <a:cubicBezTo>
                    <a:pt x="6740" y="3239"/>
                    <a:pt x="6829" y="3203"/>
                    <a:pt x="6918" y="3203"/>
                  </a:cubicBezTo>
                  <a:close/>
                  <a:moveTo>
                    <a:pt x="5930" y="923"/>
                  </a:moveTo>
                  <a:cubicBezTo>
                    <a:pt x="6853" y="923"/>
                    <a:pt x="7776" y="1274"/>
                    <a:pt x="8478" y="1977"/>
                  </a:cubicBezTo>
                  <a:cubicBezTo>
                    <a:pt x="9907" y="3382"/>
                    <a:pt x="9907" y="5668"/>
                    <a:pt x="8478" y="7073"/>
                  </a:cubicBezTo>
                  <a:cubicBezTo>
                    <a:pt x="8419" y="7144"/>
                    <a:pt x="8329" y="7180"/>
                    <a:pt x="8240" y="7180"/>
                  </a:cubicBezTo>
                  <a:cubicBezTo>
                    <a:pt x="8151" y="7180"/>
                    <a:pt x="8061" y="7144"/>
                    <a:pt x="8002" y="7073"/>
                  </a:cubicBezTo>
                  <a:lnTo>
                    <a:pt x="7454" y="6549"/>
                  </a:lnTo>
                  <a:cubicBezTo>
                    <a:pt x="7311" y="6406"/>
                    <a:pt x="7311" y="6192"/>
                    <a:pt x="7454" y="6049"/>
                  </a:cubicBezTo>
                  <a:cubicBezTo>
                    <a:pt x="7525" y="5978"/>
                    <a:pt x="7615" y="5942"/>
                    <a:pt x="7704" y="5942"/>
                  </a:cubicBezTo>
                  <a:cubicBezTo>
                    <a:pt x="7793" y="5942"/>
                    <a:pt x="7883" y="5978"/>
                    <a:pt x="7954" y="6049"/>
                  </a:cubicBezTo>
                  <a:lnTo>
                    <a:pt x="8216" y="6335"/>
                  </a:lnTo>
                  <a:cubicBezTo>
                    <a:pt x="8550" y="5906"/>
                    <a:pt x="8764" y="5406"/>
                    <a:pt x="8835" y="4882"/>
                  </a:cubicBezTo>
                  <a:lnTo>
                    <a:pt x="8335" y="4882"/>
                  </a:lnTo>
                  <a:cubicBezTo>
                    <a:pt x="8145" y="4882"/>
                    <a:pt x="7978" y="4739"/>
                    <a:pt x="7978" y="4572"/>
                  </a:cubicBezTo>
                  <a:cubicBezTo>
                    <a:pt x="7954" y="4358"/>
                    <a:pt x="8121" y="4168"/>
                    <a:pt x="8311" y="4168"/>
                  </a:cubicBezTo>
                  <a:lnTo>
                    <a:pt x="8835" y="4168"/>
                  </a:lnTo>
                  <a:cubicBezTo>
                    <a:pt x="8764" y="3644"/>
                    <a:pt x="8550" y="3144"/>
                    <a:pt x="8216" y="2715"/>
                  </a:cubicBezTo>
                  <a:lnTo>
                    <a:pt x="7930" y="3001"/>
                  </a:lnTo>
                  <a:cubicBezTo>
                    <a:pt x="7862" y="3069"/>
                    <a:pt x="7771" y="3105"/>
                    <a:pt x="7682" y="3105"/>
                  </a:cubicBezTo>
                  <a:cubicBezTo>
                    <a:pt x="7586" y="3105"/>
                    <a:pt x="7492" y="3063"/>
                    <a:pt x="7430" y="2977"/>
                  </a:cubicBezTo>
                  <a:cubicBezTo>
                    <a:pt x="7311" y="2834"/>
                    <a:pt x="7335" y="2644"/>
                    <a:pt x="7454" y="2501"/>
                  </a:cubicBezTo>
                  <a:lnTo>
                    <a:pt x="7740" y="2239"/>
                  </a:lnTo>
                  <a:cubicBezTo>
                    <a:pt x="7311" y="1905"/>
                    <a:pt x="6811" y="1691"/>
                    <a:pt x="6287" y="1620"/>
                  </a:cubicBezTo>
                  <a:lnTo>
                    <a:pt x="6287" y="2143"/>
                  </a:lnTo>
                  <a:cubicBezTo>
                    <a:pt x="6287" y="2334"/>
                    <a:pt x="6120" y="2501"/>
                    <a:pt x="5930" y="2501"/>
                  </a:cubicBezTo>
                  <a:cubicBezTo>
                    <a:pt x="5739" y="2477"/>
                    <a:pt x="5573" y="2334"/>
                    <a:pt x="5573" y="2143"/>
                  </a:cubicBezTo>
                  <a:lnTo>
                    <a:pt x="5573" y="1620"/>
                  </a:lnTo>
                  <a:cubicBezTo>
                    <a:pt x="5049" y="1691"/>
                    <a:pt x="4549" y="1905"/>
                    <a:pt x="4120" y="2239"/>
                  </a:cubicBezTo>
                  <a:lnTo>
                    <a:pt x="4406" y="2524"/>
                  </a:lnTo>
                  <a:cubicBezTo>
                    <a:pt x="4549" y="2644"/>
                    <a:pt x="4549" y="2882"/>
                    <a:pt x="4406" y="3001"/>
                  </a:cubicBezTo>
                  <a:cubicBezTo>
                    <a:pt x="4346" y="3072"/>
                    <a:pt x="4257" y="3108"/>
                    <a:pt x="4168" y="3108"/>
                  </a:cubicBezTo>
                  <a:cubicBezTo>
                    <a:pt x="4078" y="3108"/>
                    <a:pt x="3989" y="3072"/>
                    <a:pt x="3930" y="3001"/>
                  </a:cubicBezTo>
                  <a:lnTo>
                    <a:pt x="3644" y="2715"/>
                  </a:lnTo>
                  <a:cubicBezTo>
                    <a:pt x="3310" y="3144"/>
                    <a:pt x="3096" y="3644"/>
                    <a:pt x="3048" y="4168"/>
                  </a:cubicBezTo>
                  <a:lnTo>
                    <a:pt x="3548" y="4168"/>
                  </a:lnTo>
                  <a:cubicBezTo>
                    <a:pt x="3715" y="4168"/>
                    <a:pt x="3882" y="4311"/>
                    <a:pt x="3906" y="4477"/>
                  </a:cubicBezTo>
                  <a:cubicBezTo>
                    <a:pt x="3930" y="4692"/>
                    <a:pt x="3763" y="4882"/>
                    <a:pt x="3548" y="4882"/>
                  </a:cubicBezTo>
                  <a:lnTo>
                    <a:pt x="3048" y="4882"/>
                  </a:lnTo>
                  <a:cubicBezTo>
                    <a:pt x="3096" y="5406"/>
                    <a:pt x="3310" y="5906"/>
                    <a:pt x="3644" y="6335"/>
                  </a:cubicBezTo>
                  <a:lnTo>
                    <a:pt x="3930" y="6049"/>
                  </a:lnTo>
                  <a:cubicBezTo>
                    <a:pt x="3998" y="5980"/>
                    <a:pt x="4089" y="5945"/>
                    <a:pt x="4180" y="5945"/>
                  </a:cubicBezTo>
                  <a:cubicBezTo>
                    <a:pt x="4279" y="5945"/>
                    <a:pt x="4379" y="5986"/>
                    <a:pt x="4453" y="6073"/>
                  </a:cubicBezTo>
                  <a:cubicBezTo>
                    <a:pt x="4549" y="6216"/>
                    <a:pt x="4549" y="6406"/>
                    <a:pt x="4406" y="6549"/>
                  </a:cubicBezTo>
                  <a:lnTo>
                    <a:pt x="3882" y="7073"/>
                  </a:lnTo>
                  <a:cubicBezTo>
                    <a:pt x="3810" y="7144"/>
                    <a:pt x="3721" y="7180"/>
                    <a:pt x="3632" y="7180"/>
                  </a:cubicBezTo>
                  <a:cubicBezTo>
                    <a:pt x="3543" y="7180"/>
                    <a:pt x="3453" y="7144"/>
                    <a:pt x="3382" y="7073"/>
                  </a:cubicBezTo>
                  <a:cubicBezTo>
                    <a:pt x="1977" y="5668"/>
                    <a:pt x="1977" y="3382"/>
                    <a:pt x="3382" y="1977"/>
                  </a:cubicBezTo>
                  <a:cubicBezTo>
                    <a:pt x="4084" y="1274"/>
                    <a:pt x="5007" y="923"/>
                    <a:pt x="5930" y="923"/>
                  </a:cubicBezTo>
                  <a:close/>
                  <a:moveTo>
                    <a:pt x="334" y="0"/>
                  </a:moveTo>
                  <a:cubicBezTo>
                    <a:pt x="143" y="0"/>
                    <a:pt x="0" y="167"/>
                    <a:pt x="0" y="357"/>
                  </a:cubicBezTo>
                  <a:lnTo>
                    <a:pt x="0" y="7787"/>
                  </a:lnTo>
                  <a:cubicBezTo>
                    <a:pt x="0" y="7978"/>
                    <a:pt x="143" y="8121"/>
                    <a:pt x="334" y="8121"/>
                  </a:cubicBezTo>
                  <a:lnTo>
                    <a:pt x="11526" y="8121"/>
                  </a:lnTo>
                  <a:cubicBezTo>
                    <a:pt x="11717" y="8121"/>
                    <a:pt x="11884" y="7978"/>
                    <a:pt x="11884" y="7787"/>
                  </a:cubicBezTo>
                  <a:lnTo>
                    <a:pt x="11884" y="357"/>
                  </a:lnTo>
                  <a:cubicBezTo>
                    <a:pt x="11884" y="167"/>
                    <a:pt x="11717" y="0"/>
                    <a:pt x="1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69"/>
          <p:cNvGrpSpPr/>
          <p:nvPr/>
        </p:nvGrpSpPr>
        <p:grpSpPr>
          <a:xfrm>
            <a:off x="7494456" y="1947134"/>
            <a:ext cx="415197" cy="415197"/>
            <a:chOff x="7494876" y="1937160"/>
            <a:chExt cx="415197" cy="415197"/>
          </a:xfrm>
        </p:grpSpPr>
        <p:sp>
          <p:nvSpPr>
            <p:cNvPr id="935" name="Google Shape;935;p69"/>
            <p:cNvSpPr/>
            <p:nvPr/>
          </p:nvSpPr>
          <p:spPr>
            <a:xfrm>
              <a:off x="7494876" y="1937160"/>
              <a:ext cx="415197" cy="415197"/>
            </a:xfrm>
            <a:custGeom>
              <a:avLst/>
              <a:gdLst/>
              <a:ahLst/>
              <a:cxnLst/>
              <a:rect l="l" t="t" r="r" b="b"/>
              <a:pathLst>
                <a:path w="11884" h="11884" extrusionOk="0">
                  <a:moveTo>
                    <a:pt x="1500" y="1048"/>
                  </a:moveTo>
                  <a:cubicBezTo>
                    <a:pt x="1691" y="1048"/>
                    <a:pt x="1858" y="1191"/>
                    <a:pt x="1858" y="1381"/>
                  </a:cubicBezTo>
                  <a:cubicBezTo>
                    <a:pt x="1858" y="1572"/>
                    <a:pt x="1691" y="1739"/>
                    <a:pt x="1500" y="1739"/>
                  </a:cubicBezTo>
                  <a:cubicBezTo>
                    <a:pt x="1310" y="1739"/>
                    <a:pt x="1167" y="1572"/>
                    <a:pt x="1167" y="1381"/>
                  </a:cubicBezTo>
                  <a:cubicBezTo>
                    <a:pt x="1167" y="1191"/>
                    <a:pt x="1310" y="1048"/>
                    <a:pt x="1500" y="1048"/>
                  </a:cubicBezTo>
                  <a:close/>
                  <a:moveTo>
                    <a:pt x="2905" y="1048"/>
                  </a:moveTo>
                  <a:cubicBezTo>
                    <a:pt x="3096" y="1048"/>
                    <a:pt x="3239" y="1191"/>
                    <a:pt x="3239" y="1381"/>
                  </a:cubicBezTo>
                  <a:cubicBezTo>
                    <a:pt x="3239" y="1572"/>
                    <a:pt x="3096" y="1739"/>
                    <a:pt x="2905" y="1739"/>
                  </a:cubicBezTo>
                  <a:cubicBezTo>
                    <a:pt x="2715" y="1739"/>
                    <a:pt x="2548" y="1572"/>
                    <a:pt x="2548" y="1381"/>
                  </a:cubicBezTo>
                  <a:cubicBezTo>
                    <a:pt x="2548" y="1191"/>
                    <a:pt x="2715" y="1048"/>
                    <a:pt x="2905" y="1048"/>
                  </a:cubicBezTo>
                  <a:close/>
                  <a:moveTo>
                    <a:pt x="4287" y="1048"/>
                  </a:moveTo>
                  <a:cubicBezTo>
                    <a:pt x="4477" y="1048"/>
                    <a:pt x="4644" y="1191"/>
                    <a:pt x="4644" y="1381"/>
                  </a:cubicBezTo>
                  <a:cubicBezTo>
                    <a:pt x="4644" y="1572"/>
                    <a:pt x="4477" y="1739"/>
                    <a:pt x="4287" y="1739"/>
                  </a:cubicBezTo>
                  <a:cubicBezTo>
                    <a:pt x="4096" y="1739"/>
                    <a:pt x="3953" y="1572"/>
                    <a:pt x="3953" y="1381"/>
                  </a:cubicBezTo>
                  <a:cubicBezTo>
                    <a:pt x="3953" y="1191"/>
                    <a:pt x="4096" y="1048"/>
                    <a:pt x="4287" y="1048"/>
                  </a:cubicBezTo>
                  <a:close/>
                  <a:moveTo>
                    <a:pt x="357" y="0"/>
                  </a:moveTo>
                  <a:cubicBezTo>
                    <a:pt x="167" y="0"/>
                    <a:pt x="0" y="143"/>
                    <a:pt x="0" y="334"/>
                  </a:cubicBezTo>
                  <a:lnTo>
                    <a:pt x="0" y="2810"/>
                  </a:lnTo>
                  <a:lnTo>
                    <a:pt x="4763" y="2810"/>
                  </a:lnTo>
                  <a:cubicBezTo>
                    <a:pt x="4977" y="2810"/>
                    <a:pt x="5215" y="2715"/>
                    <a:pt x="5406" y="2572"/>
                  </a:cubicBezTo>
                  <a:lnTo>
                    <a:pt x="5858" y="2215"/>
                  </a:lnTo>
                  <a:cubicBezTo>
                    <a:pt x="6120" y="2001"/>
                    <a:pt x="6478" y="1881"/>
                    <a:pt x="6835" y="1881"/>
                  </a:cubicBezTo>
                  <a:lnTo>
                    <a:pt x="11884" y="1881"/>
                  </a:lnTo>
                  <a:lnTo>
                    <a:pt x="11884" y="334"/>
                  </a:lnTo>
                  <a:cubicBezTo>
                    <a:pt x="11884" y="143"/>
                    <a:pt x="11717" y="0"/>
                    <a:pt x="11526" y="0"/>
                  </a:cubicBezTo>
                  <a:close/>
                  <a:moveTo>
                    <a:pt x="4620" y="4620"/>
                  </a:moveTo>
                  <a:cubicBezTo>
                    <a:pt x="4811" y="4620"/>
                    <a:pt x="4977" y="4787"/>
                    <a:pt x="4977" y="4977"/>
                  </a:cubicBezTo>
                  <a:cubicBezTo>
                    <a:pt x="4977" y="5168"/>
                    <a:pt x="4811" y="5335"/>
                    <a:pt x="4620" y="5335"/>
                  </a:cubicBezTo>
                  <a:lnTo>
                    <a:pt x="1500" y="5335"/>
                  </a:lnTo>
                  <a:cubicBezTo>
                    <a:pt x="1310" y="5335"/>
                    <a:pt x="1167" y="5168"/>
                    <a:pt x="1167" y="4977"/>
                  </a:cubicBezTo>
                  <a:cubicBezTo>
                    <a:pt x="1167" y="4787"/>
                    <a:pt x="1310" y="4620"/>
                    <a:pt x="1500" y="4620"/>
                  </a:cubicBezTo>
                  <a:close/>
                  <a:moveTo>
                    <a:pt x="3120" y="6025"/>
                  </a:moveTo>
                  <a:cubicBezTo>
                    <a:pt x="3334" y="6025"/>
                    <a:pt x="3477" y="6168"/>
                    <a:pt x="3477" y="6382"/>
                  </a:cubicBezTo>
                  <a:cubicBezTo>
                    <a:pt x="3477" y="6573"/>
                    <a:pt x="3334" y="6716"/>
                    <a:pt x="3120" y="6716"/>
                  </a:cubicBezTo>
                  <a:lnTo>
                    <a:pt x="1500" y="6716"/>
                  </a:lnTo>
                  <a:cubicBezTo>
                    <a:pt x="1310" y="6716"/>
                    <a:pt x="1167" y="6573"/>
                    <a:pt x="1167" y="6382"/>
                  </a:cubicBezTo>
                  <a:cubicBezTo>
                    <a:pt x="1167" y="6168"/>
                    <a:pt x="1310" y="6025"/>
                    <a:pt x="1500" y="6025"/>
                  </a:cubicBezTo>
                  <a:close/>
                  <a:moveTo>
                    <a:pt x="3120" y="7406"/>
                  </a:moveTo>
                  <a:cubicBezTo>
                    <a:pt x="3334" y="7406"/>
                    <a:pt x="3477" y="7573"/>
                    <a:pt x="3477" y="7764"/>
                  </a:cubicBezTo>
                  <a:cubicBezTo>
                    <a:pt x="3477" y="7954"/>
                    <a:pt x="3334" y="8121"/>
                    <a:pt x="3120" y="8121"/>
                  </a:cubicBezTo>
                  <a:lnTo>
                    <a:pt x="1500" y="8121"/>
                  </a:lnTo>
                  <a:cubicBezTo>
                    <a:pt x="1310" y="8121"/>
                    <a:pt x="1167" y="7954"/>
                    <a:pt x="1167" y="7764"/>
                  </a:cubicBezTo>
                  <a:cubicBezTo>
                    <a:pt x="1167" y="7573"/>
                    <a:pt x="1310" y="7406"/>
                    <a:pt x="1500" y="7406"/>
                  </a:cubicBezTo>
                  <a:close/>
                  <a:moveTo>
                    <a:pt x="7264" y="4180"/>
                  </a:moveTo>
                  <a:cubicBezTo>
                    <a:pt x="7383" y="4180"/>
                    <a:pt x="7502" y="4239"/>
                    <a:pt x="7573" y="4358"/>
                  </a:cubicBezTo>
                  <a:lnTo>
                    <a:pt x="11145" y="10550"/>
                  </a:lnTo>
                  <a:cubicBezTo>
                    <a:pt x="11264" y="10764"/>
                    <a:pt x="11098" y="11050"/>
                    <a:pt x="10836" y="11050"/>
                  </a:cubicBezTo>
                  <a:lnTo>
                    <a:pt x="3691" y="11050"/>
                  </a:lnTo>
                  <a:cubicBezTo>
                    <a:pt x="3429" y="11050"/>
                    <a:pt x="3263" y="10764"/>
                    <a:pt x="3382" y="10550"/>
                  </a:cubicBezTo>
                  <a:lnTo>
                    <a:pt x="6954" y="4358"/>
                  </a:lnTo>
                  <a:cubicBezTo>
                    <a:pt x="7025" y="4239"/>
                    <a:pt x="7144" y="4180"/>
                    <a:pt x="7264" y="4180"/>
                  </a:cubicBezTo>
                  <a:close/>
                  <a:moveTo>
                    <a:pt x="6835" y="2572"/>
                  </a:moveTo>
                  <a:cubicBezTo>
                    <a:pt x="6621" y="2572"/>
                    <a:pt x="6430" y="2644"/>
                    <a:pt x="6287" y="2763"/>
                  </a:cubicBezTo>
                  <a:lnTo>
                    <a:pt x="5835" y="3120"/>
                  </a:lnTo>
                  <a:cubicBezTo>
                    <a:pt x="5525" y="3358"/>
                    <a:pt x="5144" y="3501"/>
                    <a:pt x="4763" y="3501"/>
                  </a:cubicBezTo>
                  <a:lnTo>
                    <a:pt x="0" y="3501"/>
                  </a:lnTo>
                  <a:lnTo>
                    <a:pt x="0" y="11526"/>
                  </a:lnTo>
                  <a:cubicBezTo>
                    <a:pt x="0" y="11717"/>
                    <a:pt x="143" y="11883"/>
                    <a:pt x="357" y="11883"/>
                  </a:cubicBezTo>
                  <a:lnTo>
                    <a:pt x="11526" y="11883"/>
                  </a:lnTo>
                  <a:cubicBezTo>
                    <a:pt x="11717" y="11883"/>
                    <a:pt x="11884" y="11717"/>
                    <a:pt x="11884" y="11526"/>
                  </a:cubicBezTo>
                  <a:lnTo>
                    <a:pt x="11884" y="25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9"/>
            <p:cNvSpPr/>
            <p:nvPr/>
          </p:nvSpPr>
          <p:spPr>
            <a:xfrm>
              <a:off x="7644618" y="2119359"/>
              <a:ext cx="208053" cy="179753"/>
            </a:xfrm>
            <a:custGeom>
              <a:avLst/>
              <a:gdLst/>
              <a:ahLst/>
              <a:cxnLst/>
              <a:rect l="l" t="t" r="r" b="b"/>
              <a:pathLst>
                <a:path w="5955" h="5145" extrusionOk="0">
                  <a:moveTo>
                    <a:pt x="2971" y="1451"/>
                  </a:moveTo>
                  <a:cubicBezTo>
                    <a:pt x="3168" y="1451"/>
                    <a:pt x="3335" y="1610"/>
                    <a:pt x="3335" y="1810"/>
                  </a:cubicBezTo>
                  <a:lnTo>
                    <a:pt x="3335" y="3001"/>
                  </a:lnTo>
                  <a:cubicBezTo>
                    <a:pt x="3335" y="3179"/>
                    <a:pt x="3168" y="3337"/>
                    <a:pt x="2971" y="3337"/>
                  </a:cubicBezTo>
                  <a:cubicBezTo>
                    <a:pt x="2957" y="3337"/>
                    <a:pt x="2944" y="3336"/>
                    <a:pt x="2930" y="3334"/>
                  </a:cubicBezTo>
                  <a:cubicBezTo>
                    <a:pt x="2763" y="3311"/>
                    <a:pt x="2620" y="3168"/>
                    <a:pt x="2620" y="2977"/>
                  </a:cubicBezTo>
                  <a:lnTo>
                    <a:pt x="2620" y="1810"/>
                  </a:lnTo>
                  <a:cubicBezTo>
                    <a:pt x="2620" y="1620"/>
                    <a:pt x="2763" y="1477"/>
                    <a:pt x="2930" y="1453"/>
                  </a:cubicBezTo>
                  <a:cubicBezTo>
                    <a:pt x="2944" y="1452"/>
                    <a:pt x="2957" y="1451"/>
                    <a:pt x="2971" y="1451"/>
                  </a:cubicBezTo>
                  <a:close/>
                  <a:moveTo>
                    <a:pt x="2978" y="3811"/>
                  </a:moveTo>
                  <a:cubicBezTo>
                    <a:pt x="3168" y="3811"/>
                    <a:pt x="3335" y="3954"/>
                    <a:pt x="3335" y="4144"/>
                  </a:cubicBezTo>
                  <a:cubicBezTo>
                    <a:pt x="3335" y="4335"/>
                    <a:pt x="3168" y="4501"/>
                    <a:pt x="2978" y="4501"/>
                  </a:cubicBezTo>
                  <a:cubicBezTo>
                    <a:pt x="2787" y="4501"/>
                    <a:pt x="2620" y="4335"/>
                    <a:pt x="2620" y="4144"/>
                  </a:cubicBezTo>
                  <a:cubicBezTo>
                    <a:pt x="2620" y="3954"/>
                    <a:pt x="2787" y="3811"/>
                    <a:pt x="2978" y="3811"/>
                  </a:cubicBezTo>
                  <a:close/>
                  <a:moveTo>
                    <a:pt x="2978" y="0"/>
                  </a:moveTo>
                  <a:lnTo>
                    <a:pt x="1" y="5144"/>
                  </a:lnTo>
                  <a:lnTo>
                    <a:pt x="5954" y="5144"/>
                  </a:lnTo>
                  <a:lnTo>
                    <a:pt x="2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69"/>
          <p:cNvGrpSpPr/>
          <p:nvPr/>
        </p:nvGrpSpPr>
        <p:grpSpPr>
          <a:xfrm>
            <a:off x="7493618" y="2586106"/>
            <a:ext cx="416874" cy="416036"/>
            <a:chOff x="7494037" y="2601916"/>
            <a:chExt cx="416874" cy="416036"/>
          </a:xfrm>
        </p:grpSpPr>
        <p:sp>
          <p:nvSpPr>
            <p:cNvPr id="938" name="Google Shape;938;p69"/>
            <p:cNvSpPr/>
            <p:nvPr/>
          </p:nvSpPr>
          <p:spPr>
            <a:xfrm>
              <a:off x="7504029" y="2601916"/>
              <a:ext cx="188069" cy="40807"/>
            </a:xfrm>
            <a:custGeom>
              <a:avLst/>
              <a:gdLst/>
              <a:ahLst/>
              <a:cxnLst/>
              <a:rect l="l" t="t" r="r" b="b"/>
              <a:pathLst>
                <a:path w="5383" h="1168" extrusionOk="0">
                  <a:moveTo>
                    <a:pt x="333" y="1"/>
                  </a:moveTo>
                  <a:cubicBezTo>
                    <a:pt x="143" y="1"/>
                    <a:pt x="0" y="167"/>
                    <a:pt x="0" y="358"/>
                  </a:cubicBezTo>
                  <a:lnTo>
                    <a:pt x="0" y="1168"/>
                  </a:lnTo>
                  <a:lnTo>
                    <a:pt x="5382" y="1168"/>
                  </a:lnTo>
                  <a:lnTo>
                    <a:pt x="4763" y="167"/>
                  </a:lnTo>
                  <a:cubicBezTo>
                    <a:pt x="4692" y="72"/>
                    <a:pt x="4596"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9"/>
            <p:cNvSpPr/>
            <p:nvPr/>
          </p:nvSpPr>
          <p:spPr>
            <a:xfrm>
              <a:off x="7564751" y="2746697"/>
              <a:ext cx="76583" cy="77422"/>
            </a:xfrm>
            <a:custGeom>
              <a:avLst/>
              <a:gdLst/>
              <a:ahLst/>
              <a:cxnLst/>
              <a:rect l="l" t="t" r="r" b="b"/>
              <a:pathLst>
                <a:path w="2192" h="2216" extrusionOk="0">
                  <a:moveTo>
                    <a:pt x="1" y="0"/>
                  </a:moveTo>
                  <a:lnTo>
                    <a:pt x="1" y="2215"/>
                  </a:lnTo>
                  <a:lnTo>
                    <a:pt x="2191" y="2215"/>
                  </a:lnTo>
                  <a:lnTo>
                    <a:pt x="2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9"/>
            <p:cNvSpPr/>
            <p:nvPr/>
          </p:nvSpPr>
          <p:spPr>
            <a:xfrm>
              <a:off x="7494037" y="2666829"/>
              <a:ext cx="416874" cy="351122"/>
            </a:xfrm>
            <a:custGeom>
              <a:avLst/>
              <a:gdLst/>
              <a:ahLst/>
              <a:cxnLst/>
              <a:rect l="l" t="t" r="r" b="b"/>
              <a:pathLst>
                <a:path w="11932" h="10050" extrusionOk="0">
                  <a:moveTo>
                    <a:pt x="10431" y="2358"/>
                  </a:moveTo>
                  <a:cubicBezTo>
                    <a:pt x="10622" y="2358"/>
                    <a:pt x="10764" y="2501"/>
                    <a:pt x="10764" y="2715"/>
                  </a:cubicBezTo>
                  <a:cubicBezTo>
                    <a:pt x="10764" y="2906"/>
                    <a:pt x="10622" y="3049"/>
                    <a:pt x="10431" y="3049"/>
                  </a:cubicBezTo>
                  <a:lnTo>
                    <a:pt x="7192" y="3049"/>
                  </a:lnTo>
                  <a:cubicBezTo>
                    <a:pt x="7002" y="3049"/>
                    <a:pt x="6859" y="2906"/>
                    <a:pt x="6859" y="2715"/>
                  </a:cubicBezTo>
                  <a:cubicBezTo>
                    <a:pt x="6859" y="2501"/>
                    <a:pt x="7002" y="2358"/>
                    <a:pt x="7192" y="2358"/>
                  </a:cubicBezTo>
                  <a:close/>
                  <a:moveTo>
                    <a:pt x="10431" y="3739"/>
                  </a:moveTo>
                  <a:cubicBezTo>
                    <a:pt x="10622" y="3739"/>
                    <a:pt x="10764" y="3906"/>
                    <a:pt x="10764" y="4096"/>
                  </a:cubicBezTo>
                  <a:cubicBezTo>
                    <a:pt x="10764" y="4287"/>
                    <a:pt x="10622" y="4454"/>
                    <a:pt x="10431" y="4454"/>
                  </a:cubicBezTo>
                  <a:lnTo>
                    <a:pt x="7192" y="4454"/>
                  </a:lnTo>
                  <a:cubicBezTo>
                    <a:pt x="7002" y="4454"/>
                    <a:pt x="6859" y="4287"/>
                    <a:pt x="6859" y="4096"/>
                  </a:cubicBezTo>
                  <a:cubicBezTo>
                    <a:pt x="6859" y="3906"/>
                    <a:pt x="7002" y="3739"/>
                    <a:pt x="7192" y="3739"/>
                  </a:cubicBezTo>
                  <a:close/>
                  <a:moveTo>
                    <a:pt x="4596" y="1620"/>
                  </a:moveTo>
                  <a:cubicBezTo>
                    <a:pt x="4787" y="1620"/>
                    <a:pt x="4906" y="1763"/>
                    <a:pt x="4906" y="1929"/>
                  </a:cubicBezTo>
                  <a:lnTo>
                    <a:pt x="4906" y="4906"/>
                  </a:lnTo>
                  <a:cubicBezTo>
                    <a:pt x="4906" y="5073"/>
                    <a:pt x="4787" y="5216"/>
                    <a:pt x="4596" y="5216"/>
                  </a:cubicBezTo>
                  <a:lnTo>
                    <a:pt x="1643" y="5216"/>
                  </a:lnTo>
                  <a:cubicBezTo>
                    <a:pt x="1453" y="5216"/>
                    <a:pt x="1310" y="5073"/>
                    <a:pt x="1310" y="4906"/>
                  </a:cubicBezTo>
                  <a:lnTo>
                    <a:pt x="1310" y="1929"/>
                  </a:lnTo>
                  <a:cubicBezTo>
                    <a:pt x="1310" y="1763"/>
                    <a:pt x="1453" y="1620"/>
                    <a:pt x="1643" y="1620"/>
                  </a:cubicBezTo>
                  <a:close/>
                  <a:moveTo>
                    <a:pt x="262" y="0"/>
                  </a:moveTo>
                  <a:lnTo>
                    <a:pt x="262" y="6430"/>
                  </a:lnTo>
                  <a:cubicBezTo>
                    <a:pt x="262" y="6621"/>
                    <a:pt x="429" y="6787"/>
                    <a:pt x="619" y="6787"/>
                  </a:cubicBezTo>
                  <a:lnTo>
                    <a:pt x="5597" y="6787"/>
                  </a:lnTo>
                  <a:lnTo>
                    <a:pt x="5597" y="8002"/>
                  </a:lnTo>
                  <a:cubicBezTo>
                    <a:pt x="5311" y="8121"/>
                    <a:pt x="5073" y="8359"/>
                    <a:pt x="4978" y="8645"/>
                  </a:cubicBezTo>
                  <a:lnTo>
                    <a:pt x="2048" y="8645"/>
                  </a:lnTo>
                  <a:cubicBezTo>
                    <a:pt x="1888" y="8233"/>
                    <a:pt x="1508" y="7953"/>
                    <a:pt x="1056" y="7953"/>
                  </a:cubicBezTo>
                  <a:cubicBezTo>
                    <a:pt x="1037" y="7953"/>
                    <a:pt x="1019" y="7953"/>
                    <a:pt x="1001" y="7954"/>
                  </a:cubicBezTo>
                  <a:cubicBezTo>
                    <a:pt x="453" y="7978"/>
                    <a:pt x="24" y="8431"/>
                    <a:pt x="24" y="8955"/>
                  </a:cubicBezTo>
                  <a:cubicBezTo>
                    <a:pt x="0" y="9550"/>
                    <a:pt x="477" y="10050"/>
                    <a:pt x="1048" y="10050"/>
                  </a:cubicBezTo>
                  <a:cubicBezTo>
                    <a:pt x="1501" y="10050"/>
                    <a:pt x="1905" y="9740"/>
                    <a:pt x="2048" y="9336"/>
                  </a:cubicBezTo>
                  <a:lnTo>
                    <a:pt x="4978" y="9336"/>
                  </a:lnTo>
                  <a:cubicBezTo>
                    <a:pt x="5120" y="9740"/>
                    <a:pt x="5501" y="10050"/>
                    <a:pt x="5954" y="10050"/>
                  </a:cubicBezTo>
                  <a:cubicBezTo>
                    <a:pt x="6406" y="10050"/>
                    <a:pt x="6787" y="9740"/>
                    <a:pt x="6954" y="9336"/>
                  </a:cubicBezTo>
                  <a:lnTo>
                    <a:pt x="9883" y="9336"/>
                  </a:lnTo>
                  <a:cubicBezTo>
                    <a:pt x="10016" y="9735"/>
                    <a:pt x="10377" y="10031"/>
                    <a:pt x="10811" y="10031"/>
                  </a:cubicBezTo>
                  <a:cubicBezTo>
                    <a:pt x="10843" y="10031"/>
                    <a:pt x="10875" y="10029"/>
                    <a:pt x="10907" y="10026"/>
                  </a:cubicBezTo>
                  <a:cubicBezTo>
                    <a:pt x="11455" y="10002"/>
                    <a:pt x="11884" y="9574"/>
                    <a:pt x="11908" y="9026"/>
                  </a:cubicBezTo>
                  <a:cubicBezTo>
                    <a:pt x="11931" y="8431"/>
                    <a:pt x="11455" y="7954"/>
                    <a:pt x="10860" y="7954"/>
                  </a:cubicBezTo>
                  <a:cubicBezTo>
                    <a:pt x="10407" y="7954"/>
                    <a:pt x="10026" y="8240"/>
                    <a:pt x="9883" y="8645"/>
                  </a:cubicBezTo>
                  <a:lnTo>
                    <a:pt x="6954" y="8645"/>
                  </a:lnTo>
                  <a:cubicBezTo>
                    <a:pt x="6835" y="8359"/>
                    <a:pt x="6597" y="8121"/>
                    <a:pt x="6311" y="8002"/>
                  </a:cubicBezTo>
                  <a:lnTo>
                    <a:pt x="6311" y="6787"/>
                  </a:lnTo>
                  <a:lnTo>
                    <a:pt x="11288" y="6787"/>
                  </a:lnTo>
                  <a:cubicBezTo>
                    <a:pt x="11479" y="6787"/>
                    <a:pt x="11646" y="6645"/>
                    <a:pt x="11646" y="6430"/>
                  </a:cubicBezTo>
                  <a:lnTo>
                    <a:pt x="11646" y="358"/>
                  </a:lnTo>
                  <a:cubicBezTo>
                    <a:pt x="11646" y="167"/>
                    <a:pt x="11479" y="0"/>
                    <a:pt x="11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9"/>
          <p:cNvSpPr/>
          <p:nvPr/>
        </p:nvSpPr>
        <p:spPr>
          <a:xfrm>
            <a:off x="7493618" y="3269990"/>
            <a:ext cx="416874" cy="379526"/>
          </a:xfrm>
          <a:custGeom>
            <a:avLst/>
            <a:gdLst/>
            <a:ahLst/>
            <a:cxnLst/>
            <a:rect l="l" t="t" r="r" b="b"/>
            <a:pathLst>
              <a:path w="11932" h="10863" extrusionOk="0">
                <a:moveTo>
                  <a:pt x="4168" y="1834"/>
                </a:moveTo>
                <a:cubicBezTo>
                  <a:pt x="4359" y="1834"/>
                  <a:pt x="4501" y="1977"/>
                  <a:pt x="4501" y="2168"/>
                </a:cubicBezTo>
                <a:cubicBezTo>
                  <a:pt x="4501" y="2382"/>
                  <a:pt x="4359" y="2525"/>
                  <a:pt x="4168" y="2525"/>
                </a:cubicBezTo>
                <a:cubicBezTo>
                  <a:pt x="3978" y="2525"/>
                  <a:pt x="3811" y="2382"/>
                  <a:pt x="3811" y="2168"/>
                </a:cubicBezTo>
                <a:cubicBezTo>
                  <a:pt x="3811" y="1977"/>
                  <a:pt x="3978" y="1834"/>
                  <a:pt x="4168" y="1834"/>
                </a:cubicBezTo>
                <a:close/>
                <a:moveTo>
                  <a:pt x="5978" y="1834"/>
                </a:moveTo>
                <a:cubicBezTo>
                  <a:pt x="6168" y="1834"/>
                  <a:pt x="6335" y="1977"/>
                  <a:pt x="6335" y="2192"/>
                </a:cubicBezTo>
                <a:cubicBezTo>
                  <a:pt x="6335" y="2382"/>
                  <a:pt x="6168" y="2525"/>
                  <a:pt x="5978" y="2525"/>
                </a:cubicBezTo>
                <a:cubicBezTo>
                  <a:pt x="5787" y="2525"/>
                  <a:pt x="5621" y="2382"/>
                  <a:pt x="5621" y="2192"/>
                </a:cubicBezTo>
                <a:cubicBezTo>
                  <a:pt x="5621" y="1977"/>
                  <a:pt x="5787" y="1834"/>
                  <a:pt x="5978" y="1834"/>
                </a:cubicBezTo>
                <a:close/>
                <a:moveTo>
                  <a:pt x="7788" y="1834"/>
                </a:moveTo>
                <a:cubicBezTo>
                  <a:pt x="8002" y="1834"/>
                  <a:pt x="8145" y="1977"/>
                  <a:pt x="8145" y="2192"/>
                </a:cubicBezTo>
                <a:cubicBezTo>
                  <a:pt x="8145" y="2382"/>
                  <a:pt x="8002" y="2525"/>
                  <a:pt x="7788" y="2525"/>
                </a:cubicBezTo>
                <a:cubicBezTo>
                  <a:pt x="7597" y="2525"/>
                  <a:pt x="7454" y="2382"/>
                  <a:pt x="7454" y="2192"/>
                </a:cubicBezTo>
                <a:cubicBezTo>
                  <a:pt x="7454" y="1977"/>
                  <a:pt x="7597" y="1834"/>
                  <a:pt x="7788" y="1834"/>
                </a:cubicBezTo>
                <a:close/>
                <a:moveTo>
                  <a:pt x="1667" y="8883"/>
                </a:moveTo>
                <a:cubicBezTo>
                  <a:pt x="1858" y="8883"/>
                  <a:pt x="2025" y="9026"/>
                  <a:pt x="2025" y="9217"/>
                </a:cubicBezTo>
                <a:cubicBezTo>
                  <a:pt x="2025" y="9431"/>
                  <a:pt x="1858" y="9574"/>
                  <a:pt x="1667" y="9574"/>
                </a:cubicBezTo>
                <a:cubicBezTo>
                  <a:pt x="1477" y="9574"/>
                  <a:pt x="1310" y="9431"/>
                  <a:pt x="1310" y="9217"/>
                </a:cubicBezTo>
                <a:cubicBezTo>
                  <a:pt x="1310" y="9026"/>
                  <a:pt x="1477" y="8883"/>
                  <a:pt x="1667" y="8883"/>
                </a:cubicBezTo>
                <a:close/>
                <a:moveTo>
                  <a:pt x="5978" y="8883"/>
                </a:moveTo>
                <a:cubicBezTo>
                  <a:pt x="6168" y="8883"/>
                  <a:pt x="6335" y="9026"/>
                  <a:pt x="6335" y="9217"/>
                </a:cubicBezTo>
                <a:cubicBezTo>
                  <a:pt x="6335" y="9431"/>
                  <a:pt x="6168" y="9574"/>
                  <a:pt x="5978" y="9574"/>
                </a:cubicBezTo>
                <a:cubicBezTo>
                  <a:pt x="5787" y="9574"/>
                  <a:pt x="5621" y="9431"/>
                  <a:pt x="5621" y="9217"/>
                </a:cubicBezTo>
                <a:cubicBezTo>
                  <a:pt x="5621" y="9026"/>
                  <a:pt x="5787" y="8883"/>
                  <a:pt x="5978" y="8883"/>
                </a:cubicBezTo>
                <a:close/>
                <a:moveTo>
                  <a:pt x="10288" y="8883"/>
                </a:moveTo>
                <a:cubicBezTo>
                  <a:pt x="10479" y="8883"/>
                  <a:pt x="10646" y="9026"/>
                  <a:pt x="10646" y="9217"/>
                </a:cubicBezTo>
                <a:cubicBezTo>
                  <a:pt x="10646" y="9431"/>
                  <a:pt x="10479" y="9574"/>
                  <a:pt x="10288" y="9574"/>
                </a:cubicBezTo>
                <a:cubicBezTo>
                  <a:pt x="10098" y="9574"/>
                  <a:pt x="9931" y="9431"/>
                  <a:pt x="9931" y="9217"/>
                </a:cubicBezTo>
                <a:cubicBezTo>
                  <a:pt x="9931" y="9026"/>
                  <a:pt x="10098" y="8883"/>
                  <a:pt x="10288" y="8883"/>
                </a:cubicBezTo>
                <a:close/>
                <a:moveTo>
                  <a:pt x="2834" y="1"/>
                </a:moveTo>
                <a:cubicBezTo>
                  <a:pt x="2263" y="1"/>
                  <a:pt x="1787" y="477"/>
                  <a:pt x="1787" y="1048"/>
                </a:cubicBezTo>
                <a:lnTo>
                  <a:pt x="1787" y="3311"/>
                </a:lnTo>
                <a:cubicBezTo>
                  <a:pt x="1787" y="3882"/>
                  <a:pt x="2239" y="4359"/>
                  <a:pt x="2811" y="4359"/>
                </a:cubicBezTo>
                <a:lnTo>
                  <a:pt x="5621" y="4359"/>
                </a:lnTo>
                <a:lnTo>
                  <a:pt x="5621" y="6097"/>
                </a:lnTo>
                <a:lnTo>
                  <a:pt x="1667" y="6097"/>
                </a:lnTo>
                <a:cubicBezTo>
                  <a:pt x="1477" y="6097"/>
                  <a:pt x="1310" y="6240"/>
                  <a:pt x="1310" y="6431"/>
                </a:cubicBezTo>
                <a:lnTo>
                  <a:pt x="1310" y="7621"/>
                </a:lnTo>
                <a:cubicBezTo>
                  <a:pt x="572" y="7788"/>
                  <a:pt x="0" y="8502"/>
                  <a:pt x="48" y="9312"/>
                </a:cubicBezTo>
                <a:cubicBezTo>
                  <a:pt x="72" y="10122"/>
                  <a:pt x="763" y="10812"/>
                  <a:pt x="1596" y="10860"/>
                </a:cubicBezTo>
                <a:cubicBezTo>
                  <a:pt x="1625" y="10861"/>
                  <a:pt x="1653" y="10862"/>
                  <a:pt x="1681" y="10862"/>
                </a:cubicBezTo>
                <a:cubicBezTo>
                  <a:pt x="2572" y="10862"/>
                  <a:pt x="3311" y="10140"/>
                  <a:pt x="3311" y="9217"/>
                </a:cubicBezTo>
                <a:cubicBezTo>
                  <a:pt x="3311" y="8431"/>
                  <a:pt x="2763" y="7788"/>
                  <a:pt x="2025" y="7621"/>
                </a:cubicBezTo>
                <a:lnTo>
                  <a:pt x="2025" y="6788"/>
                </a:lnTo>
                <a:lnTo>
                  <a:pt x="5645" y="6788"/>
                </a:lnTo>
                <a:lnTo>
                  <a:pt x="5645" y="7621"/>
                </a:lnTo>
                <a:cubicBezTo>
                  <a:pt x="4882" y="7788"/>
                  <a:pt x="4311" y="8479"/>
                  <a:pt x="4335" y="9312"/>
                </a:cubicBezTo>
                <a:cubicBezTo>
                  <a:pt x="4382" y="10122"/>
                  <a:pt x="5049" y="10812"/>
                  <a:pt x="5883" y="10860"/>
                </a:cubicBezTo>
                <a:cubicBezTo>
                  <a:pt x="5912" y="10861"/>
                  <a:pt x="5941" y="10862"/>
                  <a:pt x="5970" y="10862"/>
                </a:cubicBezTo>
                <a:cubicBezTo>
                  <a:pt x="6883" y="10862"/>
                  <a:pt x="7621" y="10140"/>
                  <a:pt x="7621" y="9217"/>
                </a:cubicBezTo>
                <a:cubicBezTo>
                  <a:pt x="7621" y="8455"/>
                  <a:pt x="7073" y="7788"/>
                  <a:pt x="6335" y="7621"/>
                </a:cubicBezTo>
                <a:lnTo>
                  <a:pt x="6335" y="6788"/>
                </a:lnTo>
                <a:lnTo>
                  <a:pt x="9931" y="6788"/>
                </a:lnTo>
                <a:lnTo>
                  <a:pt x="9931" y="7621"/>
                </a:lnTo>
                <a:cubicBezTo>
                  <a:pt x="9193" y="7788"/>
                  <a:pt x="8645" y="8455"/>
                  <a:pt x="8645" y="9217"/>
                </a:cubicBezTo>
                <a:cubicBezTo>
                  <a:pt x="8645" y="10122"/>
                  <a:pt x="9383" y="10860"/>
                  <a:pt x="10288" y="10860"/>
                </a:cubicBezTo>
                <a:cubicBezTo>
                  <a:pt x="11193" y="10860"/>
                  <a:pt x="11932" y="10122"/>
                  <a:pt x="11932" y="9217"/>
                </a:cubicBezTo>
                <a:cubicBezTo>
                  <a:pt x="11932" y="8455"/>
                  <a:pt x="10646" y="7621"/>
                  <a:pt x="10646" y="7621"/>
                </a:cubicBezTo>
                <a:lnTo>
                  <a:pt x="10646" y="6431"/>
                </a:lnTo>
                <a:cubicBezTo>
                  <a:pt x="10646" y="6240"/>
                  <a:pt x="10503" y="6097"/>
                  <a:pt x="10312" y="6097"/>
                </a:cubicBezTo>
                <a:lnTo>
                  <a:pt x="6335" y="6097"/>
                </a:lnTo>
                <a:lnTo>
                  <a:pt x="6335" y="4359"/>
                </a:lnTo>
                <a:lnTo>
                  <a:pt x="9121" y="4359"/>
                </a:lnTo>
                <a:cubicBezTo>
                  <a:pt x="9693" y="4359"/>
                  <a:pt x="10169" y="3882"/>
                  <a:pt x="10169" y="3311"/>
                </a:cubicBezTo>
                <a:lnTo>
                  <a:pt x="10169" y="1048"/>
                </a:lnTo>
                <a:cubicBezTo>
                  <a:pt x="10169" y="477"/>
                  <a:pt x="9693" y="1"/>
                  <a:pt x="9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69"/>
          <p:cNvGrpSpPr/>
          <p:nvPr/>
        </p:nvGrpSpPr>
        <p:grpSpPr>
          <a:xfrm>
            <a:off x="7519839" y="3933471"/>
            <a:ext cx="364433" cy="415197"/>
            <a:chOff x="7494876" y="3923182"/>
            <a:chExt cx="364433" cy="415197"/>
          </a:xfrm>
        </p:grpSpPr>
        <p:sp>
          <p:nvSpPr>
            <p:cNvPr id="943" name="Google Shape;943;p69"/>
            <p:cNvSpPr/>
            <p:nvPr/>
          </p:nvSpPr>
          <p:spPr>
            <a:xfrm>
              <a:off x="7568070" y="3983903"/>
              <a:ext cx="24177" cy="123155"/>
            </a:xfrm>
            <a:custGeom>
              <a:avLst/>
              <a:gdLst/>
              <a:ahLst/>
              <a:cxnLst/>
              <a:rect l="l" t="t" r="r" b="b"/>
              <a:pathLst>
                <a:path w="692" h="3525" extrusionOk="0">
                  <a:moveTo>
                    <a:pt x="1" y="0"/>
                  </a:moveTo>
                  <a:lnTo>
                    <a:pt x="1" y="3525"/>
                  </a:lnTo>
                  <a:lnTo>
                    <a:pt x="691" y="3525"/>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9"/>
            <p:cNvSpPr/>
            <p:nvPr/>
          </p:nvSpPr>
          <p:spPr>
            <a:xfrm>
              <a:off x="7664602" y="4065447"/>
              <a:ext cx="24980" cy="41611"/>
            </a:xfrm>
            <a:custGeom>
              <a:avLst/>
              <a:gdLst/>
              <a:ahLst/>
              <a:cxnLst/>
              <a:rect l="l" t="t" r="r" b="b"/>
              <a:pathLst>
                <a:path w="715" h="1191" extrusionOk="0">
                  <a:moveTo>
                    <a:pt x="0" y="0"/>
                  </a:moveTo>
                  <a:lnTo>
                    <a:pt x="0" y="1191"/>
                  </a:lnTo>
                  <a:lnTo>
                    <a:pt x="715" y="1191"/>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9"/>
            <p:cNvSpPr/>
            <p:nvPr/>
          </p:nvSpPr>
          <p:spPr>
            <a:xfrm>
              <a:off x="7761938" y="4016360"/>
              <a:ext cx="24980" cy="90698"/>
            </a:xfrm>
            <a:custGeom>
              <a:avLst/>
              <a:gdLst/>
              <a:ahLst/>
              <a:cxnLst/>
              <a:rect l="l" t="t" r="r" b="b"/>
              <a:pathLst>
                <a:path w="715" h="2596" extrusionOk="0">
                  <a:moveTo>
                    <a:pt x="1" y="0"/>
                  </a:moveTo>
                  <a:lnTo>
                    <a:pt x="1" y="2596"/>
                  </a:lnTo>
                  <a:lnTo>
                    <a:pt x="715" y="2596"/>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9"/>
            <p:cNvSpPr/>
            <p:nvPr/>
          </p:nvSpPr>
          <p:spPr>
            <a:xfrm>
              <a:off x="7494876" y="3923182"/>
              <a:ext cx="364433" cy="415197"/>
            </a:xfrm>
            <a:custGeom>
              <a:avLst/>
              <a:gdLst/>
              <a:ahLst/>
              <a:cxnLst/>
              <a:rect l="l" t="t" r="r" b="b"/>
              <a:pathLst>
                <a:path w="10431" h="11884" extrusionOk="0">
                  <a:moveTo>
                    <a:pt x="3144" y="1048"/>
                  </a:moveTo>
                  <a:cubicBezTo>
                    <a:pt x="3334" y="1048"/>
                    <a:pt x="3477" y="1191"/>
                    <a:pt x="3477" y="1381"/>
                  </a:cubicBezTo>
                  <a:lnTo>
                    <a:pt x="3477" y="5263"/>
                  </a:lnTo>
                  <a:lnTo>
                    <a:pt x="4168" y="5263"/>
                  </a:lnTo>
                  <a:lnTo>
                    <a:pt x="4168" y="3715"/>
                  </a:lnTo>
                  <a:cubicBezTo>
                    <a:pt x="4168" y="3525"/>
                    <a:pt x="4334" y="3358"/>
                    <a:pt x="4525" y="3358"/>
                  </a:cubicBezTo>
                  <a:lnTo>
                    <a:pt x="5906" y="3358"/>
                  </a:lnTo>
                  <a:cubicBezTo>
                    <a:pt x="6120" y="3358"/>
                    <a:pt x="6263" y="3525"/>
                    <a:pt x="6263" y="3715"/>
                  </a:cubicBezTo>
                  <a:lnTo>
                    <a:pt x="6263" y="5263"/>
                  </a:lnTo>
                  <a:lnTo>
                    <a:pt x="6954" y="5263"/>
                  </a:lnTo>
                  <a:lnTo>
                    <a:pt x="6954" y="2310"/>
                  </a:lnTo>
                  <a:cubicBezTo>
                    <a:pt x="6954" y="2119"/>
                    <a:pt x="7121" y="1977"/>
                    <a:pt x="7311" y="1977"/>
                  </a:cubicBezTo>
                  <a:lnTo>
                    <a:pt x="8692" y="1977"/>
                  </a:lnTo>
                  <a:cubicBezTo>
                    <a:pt x="8907" y="1977"/>
                    <a:pt x="9050" y="2119"/>
                    <a:pt x="9050" y="2310"/>
                  </a:cubicBezTo>
                  <a:lnTo>
                    <a:pt x="9050" y="5620"/>
                  </a:lnTo>
                  <a:cubicBezTo>
                    <a:pt x="9050" y="5811"/>
                    <a:pt x="8907" y="5954"/>
                    <a:pt x="8692" y="5954"/>
                  </a:cubicBezTo>
                  <a:lnTo>
                    <a:pt x="1739" y="5954"/>
                  </a:lnTo>
                  <a:cubicBezTo>
                    <a:pt x="1548" y="5954"/>
                    <a:pt x="1381" y="5811"/>
                    <a:pt x="1381" y="5620"/>
                  </a:cubicBezTo>
                  <a:lnTo>
                    <a:pt x="1381" y="1381"/>
                  </a:lnTo>
                  <a:cubicBezTo>
                    <a:pt x="1381" y="1191"/>
                    <a:pt x="1548" y="1048"/>
                    <a:pt x="1739" y="1048"/>
                  </a:cubicBezTo>
                  <a:close/>
                  <a:moveTo>
                    <a:pt x="4525" y="7001"/>
                  </a:moveTo>
                  <a:cubicBezTo>
                    <a:pt x="4715" y="7001"/>
                    <a:pt x="4882" y="7168"/>
                    <a:pt x="4882" y="7359"/>
                  </a:cubicBezTo>
                  <a:cubicBezTo>
                    <a:pt x="4882" y="7549"/>
                    <a:pt x="4715" y="7716"/>
                    <a:pt x="4525" y="7716"/>
                  </a:cubicBezTo>
                  <a:lnTo>
                    <a:pt x="1739" y="7716"/>
                  </a:lnTo>
                  <a:cubicBezTo>
                    <a:pt x="1548" y="7716"/>
                    <a:pt x="1381" y="7549"/>
                    <a:pt x="1381" y="7359"/>
                  </a:cubicBezTo>
                  <a:cubicBezTo>
                    <a:pt x="1381" y="7168"/>
                    <a:pt x="1548" y="7001"/>
                    <a:pt x="1739" y="7001"/>
                  </a:cubicBezTo>
                  <a:close/>
                  <a:moveTo>
                    <a:pt x="5906" y="8406"/>
                  </a:moveTo>
                  <a:cubicBezTo>
                    <a:pt x="6120" y="8406"/>
                    <a:pt x="6263" y="8549"/>
                    <a:pt x="6263" y="8740"/>
                  </a:cubicBezTo>
                  <a:cubicBezTo>
                    <a:pt x="6263" y="8954"/>
                    <a:pt x="6120" y="9097"/>
                    <a:pt x="5906" y="9097"/>
                  </a:cubicBezTo>
                  <a:lnTo>
                    <a:pt x="1739" y="9097"/>
                  </a:lnTo>
                  <a:cubicBezTo>
                    <a:pt x="1548" y="9097"/>
                    <a:pt x="1381" y="8954"/>
                    <a:pt x="1381" y="8740"/>
                  </a:cubicBezTo>
                  <a:cubicBezTo>
                    <a:pt x="1381" y="8549"/>
                    <a:pt x="1548" y="8406"/>
                    <a:pt x="1739" y="8406"/>
                  </a:cubicBezTo>
                  <a:close/>
                  <a:moveTo>
                    <a:pt x="3834" y="9788"/>
                  </a:moveTo>
                  <a:cubicBezTo>
                    <a:pt x="4025" y="9788"/>
                    <a:pt x="4168" y="9954"/>
                    <a:pt x="4168" y="10145"/>
                  </a:cubicBezTo>
                  <a:cubicBezTo>
                    <a:pt x="4168" y="10335"/>
                    <a:pt x="4025" y="10502"/>
                    <a:pt x="3834" y="10502"/>
                  </a:cubicBezTo>
                  <a:lnTo>
                    <a:pt x="1739" y="10502"/>
                  </a:lnTo>
                  <a:cubicBezTo>
                    <a:pt x="1548" y="10502"/>
                    <a:pt x="1381" y="10335"/>
                    <a:pt x="1381" y="10145"/>
                  </a:cubicBezTo>
                  <a:cubicBezTo>
                    <a:pt x="1381" y="9954"/>
                    <a:pt x="1548" y="9788"/>
                    <a:pt x="1739" y="9788"/>
                  </a:cubicBezTo>
                  <a:close/>
                  <a:moveTo>
                    <a:pt x="334" y="0"/>
                  </a:moveTo>
                  <a:cubicBezTo>
                    <a:pt x="143" y="0"/>
                    <a:pt x="0" y="167"/>
                    <a:pt x="0" y="357"/>
                  </a:cubicBezTo>
                  <a:lnTo>
                    <a:pt x="0" y="11526"/>
                  </a:lnTo>
                  <a:cubicBezTo>
                    <a:pt x="0" y="11717"/>
                    <a:pt x="143" y="11883"/>
                    <a:pt x="334" y="11883"/>
                  </a:cubicBezTo>
                  <a:lnTo>
                    <a:pt x="7168" y="11883"/>
                  </a:lnTo>
                  <a:lnTo>
                    <a:pt x="7168" y="8954"/>
                  </a:lnTo>
                  <a:cubicBezTo>
                    <a:pt x="7168" y="8764"/>
                    <a:pt x="7311" y="8621"/>
                    <a:pt x="7525" y="8621"/>
                  </a:cubicBezTo>
                  <a:lnTo>
                    <a:pt x="10431" y="8621"/>
                  </a:lnTo>
                  <a:lnTo>
                    <a:pt x="10431" y="357"/>
                  </a:lnTo>
                  <a:cubicBezTo>
                    <a:pt x="10431" y="167"/>
                    <a:pt x="10288" y="0"/>
                    <a:pt x="10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9"/>
            <p:cNvSpPr/>
            <p:nvPr/>
          </p:nvSpPr>
          <p:spPr>
            <a:xfrm>
              <a:off x="7769415" y="4248485"/>
              <a:ext cx="89894" cy="89894"/>
            </a:xfrm>
            <a:custGeom>
              <a:avLst/>
              <a:gdLst/>
              <a:ahLst/>
              <a:cxnLst/>
              <a:rect l="l" t="t" r="r" b="b"/>
              <a:pathLst>
                <a:path w="2573" h="2573" extrusionOk="0">
                  <a:moveTo>
                    <a:pt x="1" y="0"/>
                  </a:moveTo>
                  <a:lnTo>
                    <a:pt x="1" y="2572"/>
                  </a:lnTo>
                  <a:cubicBezTo>
                    <a:pt x="96" y="2572"/>
                    <a:pt x="191" y="2525"/>
                    <a:pt x="263" y="2477"/>
                  </a:cubicBezTo>
                  <a:lnTo>
                    <a:pt x="2478" y="262"/>
                  </a:lnTo>
                  <a:cubicBezTo>
                    <a:pt x="2549" y="167"/>
                    <a:pt x="2573" y="96"/>
                    <a:pt x="2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69"/>
          <p:cNvGrpSpPr/>
          <p:nvPr/>
        </p:nvGrpSpPr>
        <p:grpSpPr>
          <a:xfrm>
            <a:off x="6813018" y="1323116"/>
            <a:ext cx="410236" cy="415197"/>
            <a:chOff x="6829246" y="1323133"/>
            <a:chExt cx="410236" cy="415197"/>
          </a:xfrm>
        </p:grpSpPr>
        <p:sp>
          <p:nvSpPr>
            <p:cNvPr id="949" name="Google Shape;949;p69"/>
            <p:cNvSpPr/>
            <p:nvPr/>
          </p:nvSpPr>
          <p:spPr>
            <a:xfrm>
              <a:off x="6902475" y="1590195"/>
              <a:ext cx="24142" cy="24177"/>
            </a:xfrm>
            <a:custGeom>
              <a:avLst/>
              <a:gdLst/>
              <a:ahLst/>
              <a:cxnLst/>
              <a:rect l="l" t="t" r="r" b="b"/>
              <a:pathLst>
                <a:path w="691" h="692" extrusionOk="0">
                  <a:moveTo>
                    <a:pt x="0" y="1"/>
                  </a:moveTo>
                  <a:lnTo>
                    <a:pt x="0" y="691"/>
                  </a:lnTo>
                  <a:lnTo>
                    <a:pt x="691" y="691"/>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9"/>
            <p:cNvSpPr/>
            <p:nvPr/>
          </p:nvSpPr>
          <p:spPr>
            <a:xfrm>
              <a:off x="6829246" y="1323133"/>
              <a:ext cx="317023" cy="415197"/>
            </a:xfrm>
            <a:custGeom>
              <a:avLst/>
              <a:gdLst/>
              <a:ahLst/>
              <a:cxnLst/>
              <a:rect l="l" t="t" r="r" b="b"/>
              <a:pathLst>
                <a:path w="9074" h="11884" extrusionOk="0">
                  <a:moveTo>
                    <a:pt x="2096" y="2072"/>
                  </a:moveTo>
                  <a:lnTo>
                    <a:pt x="2096" y="2763"/>
                  </a:lnTo>
                  <a:lnTo>
                    <a:pt x="2787" y="2763"/>
                  </a:lnTo>
                  <a:lnTo>
                    <a:pt x="2787" y="2072"/>
                  </a:lnTo>
                  <a:close/>
                  <a:moveTo>
                    <a:pt x="3120" y="1358"/>
                  </a:moveTo>
                  <a:cubicBezTo>
                    <a:pt x="3335" y="1358"/>
                    <a:pt x="3477" y="1524"/>
                    <a:pt x="3477" y="1715"/>
                  </a:cubicBezTo>
                  <a:lnTo>
                    <a:pt x="3477" y="3120"/>
                  </a:lnTo>
                  <a:cubicBezTo>
                    <a:pt x="3477" y="3310"/>
                    <a:pt x="3335" y="3453"/>
                    <a:pt x="3120" y="3453"/>
                  </a:cubicBezTo>
                  <a:lnTo>
                    <a:pt x="1739" y="3453"/>
                  </a:lnTo>
                  <a:cubicBezTo>
                    <a:pt x="1548" y="3453"/>
                    <a:pt x="1382" y="3310"/>
                    <a:pt x="1382" y="3120"/>
                  </a:cubicBezTo>
                  <a:lnTo>
                    <a:pt x="1382" y="1715"/>
                  </a:lnTo>
                  <a:cubicBezTo>
                    <a:pt x="1382" y="1524"/>
                    <a:pt x="1548" y="1358"/>
                    <a:pt x="1739" y="1358"/>
                  </a:cubicBezTo>
                  <a:close/>
                  <a:moveTo>
                    <a:pt x="2096" y="4858"/>
                  </a:moveTo>
                  <a:lnTo>
                    <a:pt x="2096" y="5549"/>
                  </a:lnTo>
                  <a:lnTo>
                    <a:pt x="2787" y="5549"/>
                  </a:lnTo>
                  <a:lnTo>
                    <a:pt x="2787" y="4858"/>
                  </a:lnTo>
                  <a:close/>
                  <a:moveTo>
                    <a:pt x="3120" y="4144"/>
                  </a:moveTo>
                  <a:cubicBezTo>
                    <a:pt x="3335" y="4144"/>
                    <a:pt x="3477" y="4311"/>
                    <a:pt x="3477" y="4501"/>
                  </a:cubicBezTo>
                  <a:lnTo>
                    <a:pt x="3477" y="5906"/>
                  </a:lnTo>
                  <a:cubicBezTo>
                    <a:pt x="3477" y="6097"/>
                    <a:pt x="3335" y="6239"/>
                    <a:pt x="3120" y="6239"/>
                  </a:cubicBezTo>
                  <a:lnTo>
                    <a:pt x="1739" y="6239"/>
                  </a:lnTo>
                  <a:cubicBezTo>
                    <a:pt x="1548" y="6239"/>
                    <a:pt x="1382" y="6097"/>
                    <a:pt x="1382" y="5906"/>
                  </a:cubicBezTo>
                  <a:lnTo>
                    <a:pt x="1382" y="4501"/>
                  </a:lnTo>
                  <a:cubicBezTo>
                    <a:pt x="1382" y="4311"/>
                    <a:pt x="1548" y="4144"/>
                    <a:pt x="1739" y="4144"/>
                  </a:cubicBezTo>
                  <a:close/>
                  <a:moveTo>
                    <a:pt x="3120" y="6930"/>
                  </a:moveTo>
                  <a:cubicBezTo>
                    <a:pt x="3335" y="6930"/>
                    <a:pt x="3477" y="7097"/>
                    <a:pt x="3477" y="7287"/>
                  </a:cubicBezTo>
                  <a:lnTo>
                    <a:pt x="3477" y="8692"/>
                  </a:lnTo>
                  <a:cubicBezTo>
                    <a:pt x="3477" y="8883"/>
                    <a:pt x="3335" y="9026"/>
                    <a:pt x="3120" y="9026"/>
                  </a:cubicBezTo>
                  <a:lnTo>
                    <a:pt x="1739" y="9026"/>
                  </a:lnTo>
                  <a:cubicBezTo>
                    <a:pt x="1548" y="9026"/>
                    <a:pt x="1382" y="8883"/>
                    <a:pt x="1382" y="8692"/>
                  </a:cubicBezTo>
                  <a:lnTo>
                    <a:pt x="1382" y="7287"/>
                  </a:lnTo>
                  <a:cubicBezTo>
                    <a:pt x="1382" y="7097"/>
                    <a:pt x="1548" y="6930"/>
                    <a:pt x="1739" y="6930"/>
                  </a:cubicBezTo>
                  <a:close/>
                  <a:moveTo>
                    <a:pt x="334" y="0"/>
                  </a:moveTo>
                  <a:cubicBezTo>
                    <a:pt x="143" y="0"/>
                    <a:pt x="1" y="143"/>
                    <a:pt x="1" y="334"/>
                  </a:cubicBezTo>
                  <a:lnTo>
                    <a:pt x="1" y="11526"/>
                  </a:lnTo>
                  <a:cubicBezTo>
                    <a:pt x="1" y="11717"/>
                    <a:pt x="143" y="11883"/>
                    <a:pt x="334" y="11883"/>
                  </a:cubicBezTo>
                  <a:lnTo>
                    <a:pt x="5787" y="11883"/>
                  </a:lnTo>
                  <a:lnTo>
                    <a:pt x="5787" y="8954"/>
                  </a:lnTo>
                  <a:cubicBezTo>
                    <a:pt x="5787" y="8764"/>
                    <a:pt x="5954" y="8621"/>
                    <a:pt x="6145" y="8621"/>
                  </a:cubicBezTo>
                  <a:lnTo>
                    <a:pt x="9074" y="8621"/>
                  </a:lnTo>
                  <a:lnTo>
                    <a:pt x="9074" y="8216"/>
                  </a:lnTo>
                  <a:lnTo>
                    <a:pt x="9026" y="8216"/>
                  </a:lnTo>
                  <a:cubicBezTo>
                    <a:pt x="8860" y="8216"/>
                    <a:pt x="8693" y="8168"/>
                    <a:pt x="8526" y="8073"/>
                  </a:cubicBezTo>
                  <a:cubicBezTo>
                    <a:pt x="7859" y="7692"/>
                    <a:pt x="7312" y="7192"/>
                    <a:pt x="6859" y="6597"/>
                  </a:cubicBezTo>
                  <a:cubicBezTo>
                    <a:pt x="6407" y="6001"/>
                    <a:pt x="6097" y="5311"/>
                    <a:pt x="5907" y="4525"/>
                  </a:cubicBezTo>
                  <a:cubicBezTo>
                    <a:pt x="5645" y="3406"/>
                    <a:pt x="5740" y="2501"/>
                    <a:pt x="5740" y="2405"/>
                  </a:cubicBezTo>
                  <a:cubicBezTo>
                    <a:pt x="5787" y="1929"/>
                    <a:pt x="6168" y="1572"/>
                    <a:pt x="6645" y="1500"/>
                  </a:cubicBezTo>
                  <a:lnTo>
                    <a:pt x="6645" y="1524"/>
                  </a:lnTo>
                  <a:cubicBezTo>
                    <a:pt x="6811" y="1500"/>
                    <a:pt x="7288" y="1429"/>
                    <a:pt x="7574" y="1286"/>
                  </a:cubicBezTo>
                  <a:cubicBezTo>
                    <a:pt x="7955" y="1096"/>
                    <a:pt x="8264" y="762"/>
                    <a:pt x="8264" y="762"/>
                  </a:cubicBezTo>
                  <a:cubicBezTo>
                    <a:pt x="8478" y="548"/>
                    <a:pt x="8740" y="405"/>
                    <a:pt x="9074" y="405"/>
                  </a:cubicBezTo>
                  <a:lnTo>
                    <a:pt x="9074" y="334"/>
                  </a:lnTo>
                  <a:cubicBezTo>
                    <a:pt x="9074" y="143"/>
                    <a:pt x="8907" y="0"/>
                    <a:pt x="8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9"/>
            <p:cNvSpPr/>
            <p:nvPr/>
          </p:nvSpPr>
          <p:spPr>
            <a:xfrm>
              <a:off x="7056375" y="1648436"/>
              <a:ext cx="89894" cy="89894"/>
            </a:xfrm>
            <a:custGeom>
              <a:avLst/>
              <a:gdLst/>
              <a:ahLst/>
              <a:cxnLst/>
              <a:rect l="l" t="t" r="r" b="b"/>
              <a:pathLst>
                <a:path w="2573" h="2573" extrusionOk="0">
                  <a:moveTo>
                    <a:pt x="1" y="1"/>
                  </a:moveTo>
                  <a:lnTo>
                    <a:pt x="1" y="2572"/>
                  </a:lnTo>
                  <a:cubicBezTo>
                    <a:pt x="96" y="2572"/>
                    <a:pt x="168" y="2525"/>
                    <a:pt x="239" y="2477"/>
                  </a:cubicBezTo>
                  <a:lnTo>
                    <a:pt x="2454" y="239"/>
                  </a:lnTo>
                  <a:cubicBezTo>
                    <a:pt x="2525" y="167"/>
                    <a:pt x="2573" y="96"/>
                    <a:pt x="2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9"/>
            <p:cNvSpPr/>
            <p:nvPr/>
          </p:nvSpPr>
          <p:spPr>
            <a:xfrm>
              <a:off x="7049737" y="1362019"/>
              <a:ext cx="189746" cy="223635"/>
            </a:xfrm>
            <a:custGeom>
              <a:avLst/>
              <a:gdLst/>
              <a:ahLst/>
              <a:cxnLst/>
              <a:rect l="l" t="t" r="r" b="b"/>
              <a:pathLst>
                <a:path w="5431" h="6401" extrusionOk="0">
                  <a:moveTo>
                    <a:pt x="3964" y="2101"/>
                  </a:moveTo>
                  <a:cubicBezTo>
                    <a:pt x="4046" y="2101"/>
                    <a:pt x="4126" y="2132"/>
                    <a:pt x="4192" y="2197"/>
                  </a:cubicBezTo>
                  <a:cubicBezTo>
                    <a:pt x="4335" y="2316"/>
                    <a:pt x="4358" y="2531"/>
                    <a:pt x="4239" y="2674"/>
                  </a:cubicBezTo>
                  <a:lnTo>
                    <a:pt x="4216" y="2674"/>
                  </a:lnTo>
                  <a:lnTo>
                    <a:pt x="2930" y="4198"/>
                  </a:lnTo>
                  <a:cubicBezTo>
                    <a:pt x="2858" y="4269"/>
                    <a:pt x="2763" y="4305"/>
                    <a:pt x="2668" y="4305"/>
                  </a:cubicBezTo>
                  <a:cubicBezTo>
                    <a:pt x="2572" y="4305"/>
                    <a:pt x="2477" y="4269"/>
                    <a:pt x="2406" y="4198"/>
                  </a:cubicBezTo>
                  <a:lnTo>
                    <a:pt x="1548" y="3364"/>
                  </a:lnTo>
                  <a:cubicBezTo>
                    <a:pt x="1405" y="3221"/>
                    <a:pt x="1405" y="3007"/>
                    <a:pt x="1548" y="2864"/>
                  </a:cubicBezTo>
                  <a:cubicBezTo>
                    <a:pt x="1620" y="2793"/>
                    <a:pt x="1709" y="2757"/>
                    <a:pt x="1798" y="2757"/>
                  </a:cubicBezTo>
                  <a:cubicBezTo>
                    <a:pt x="1888" y="2757"/>
                    <a:pt x="1977" y="2793"/>
                    <a:pt x="2048" y="2864"/>
                  </a:cubicBezTo>
                  <a:lnTo>
                    <a:pt x="2644" y="3459"/>
                  </a:lnTo>
                  <a:lnTo>
                    <a:pt x="3692" y="2221"/>
                  </a:lnTo>
                  <a:cubicBezTo>
                    <a:pt x="3769" y="2144"/>
                    <a:pt x="3867" y="2101"/>
                    <a:pt x="3964" y="2101"/>
                  </a:cubicBezTo>
                  <a:close/>
                  <a:moveTo>
                    <a:pt x="2715" y="0"/>
                  </a:moveTo>
                  <a:cubicBezTo>
                    <a:pt x="2626" y="0"/>
                    <a:pt x="2537" y="42"/>
                    <a:pt x="2477" y="125"/>
                  </a:cubicBezTo>
                  <a:cubicBezTo>
                    <a:pt x="2477" y="125"/>
                    <a:pt x="2096" y="554"/>
                    <a:pt x="1548" y="816"/>
                  </a:cubicBezTo>
                  <a:cubicBezTo>
                    <a:pt x="1072" y="1030"/>
                    <a:pt x="405" y="1102"/>
                    <a:pt x="405" y="1102"/>
                  </a:cubicBezTo>
                  <a:cubicBezTo>
                    <a:pt x="239" y="1126"/>
                    <a:pt x="119" y="1245"/>
                    <a:pt x="119" y="1388"/>
                  </a:cubicBezTo>
                  <a:cubicBezTo>
                    <a:pt x="96" y="1411"/>
                    <a:pt x="0" y="2245"/>
                    <a:pt x="262" y="3269"/>
                  </a:cubicBezTo>
                  <a:cubicBezTo>
                    <a:pt x="596" y="4626"/>
                    <a:pt x="1382" y="5698"/>
                    <a:pt x="2549" y="6365"/>
                  </a:cubicBezTo>
                  <a:cubicBezTo>
                    <a:pt x="2608" y="6389"/>
                    <a:pt x="2668" y="6401"/>
                    <a:pt x="2724" y="6401"/>
                  </a:cubicBezTo>
                  <a:cubicBezTo>
                    <a:pt x="2781" y="6401"/>
                    <a:pt x="2834" y="6389"/>
                    <a:pt x="2882" y="6365"/>
                  </a:cubicBezTo>
                  <a:cubicBezTo>
                    <a:pt x="4049" y="5698"/>
                    <a:pt x="4835" y="4626"/>
                    <a:pt x="5168" y="3269"/>
                  </a:cubicBezTo>
                  <a:cubicBezTo>
                    <a:pt x="5430" y="2245"/>
                    <a:pt x="5335" y="1411"/>
                    <a:pt x="5311" y="1388"/>
                  </a:cubicBezTo>
                  <a:cubicBezTo>
                    <a:pt x="5311" y="1245"/>
                    <a:pt x="5192" y="1126"/>
                    <a:pt x="5025" y="1102"/>
                  </a:cubicBezTo>
                  <a:cubicBezTo>
                    <a:pt x="5025" y="1102"/>
                    <a:pt x="4358" y="1030"/>
                    <a:pt x="3882" y="816"/>
                  </a:cubicBezTo>
                  <a:cubicBezTo>
                    <a:pt x="3334" y="554"/>
                    <a:pt x="2953" y="125"/>
                    <a:pt x="2953" y="125"/>
                  </a:cubicBezTo>
                  <a:cubicBezTo>
                    <a:pt x="2894" y="42"/>
                    <a:pt x="2805" y="0"/>
                    <a:pt x="2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69"/>
          <p:cNvGrpSpPr/>
          <p:nvPr/>
        </p:nvGrpSpPr>
        <p:grpSpPr>
          <a:xfrm>
            <a:off x="6826748" y="1946715"/>
            <a:ext cx="382775" cy="416036"/>
            <a:chOff x="6797628" y="1957109"/>
            <a:chExt cx="382775" cy="416036"/>
          </a:xfrm>
        </p:grpSpPr>
        <p:sp>
          <p:nvSpPr>
            <p:cNvPr id="954" name="Google Shape;954;p69"/>
            <p:cNvSpPr/>
            <p:nvPr/>
          </p:nvSpPr>
          <p:spPr>
            <a:xfrm>
              <a:off x="6797628" y="1957109"/>
              <a:ext cx="382775" cy="293755"/>
            </a:xfrm>
            <a:custGeom>
              <a:avLst/>
              <a:gdLst/>
              <a:ahLst/>
              <a:cxnLst/>
              <a:rect l="l" t="t" r="r" b="b"/>
              <a:pathLst>
                <a:path w="10956" h="8408" extrusionOk="0">
                  <a:moveTo>
                    <a:pt x="5478" y="3882"/>
                  </a:moveTo>
                  <a:cubicBezTo>
                    <a:pt x="6335" y="3882"/>
                    <a:pt x="7121" y="4216"/>
                    <a:pt x="7693" y="4811"/>
                  </a:cubicBezTo>
                  <a:cubicBezTo>
                    <a:pt x="7836" y="4954"/>
                    <a:pt x="7836" y="5168"/>
                    <a:pt x="7693" y="5287"/>
                  </a:cubicBezTo>
                  <a:cubicBezTo>
                    <a:pt x="7633" y="5359"/>
                    <a:pt x="7544" y="5395"/>
                    <a:pt x="7455" y="5395"/>
                  </a:cubicBezTo>
                  <a:cubicBezTo>
                    <a:pt x="7365" y="5395"/>
                    <a:pt x="7276" y="5359"/>
                    <a:pt x="7216" y="5287"/>
                  </a:cubicBezTo>
                  <a:cubicBezTo>
                    <a:pt x="6740" y="4835"/>
                    <a:pt x="6145" y="4573"/>
                    <a:pt x="5478" y="4573"/>
                  </a:cubicBezTo>
                  <a:cubicBezTo>
                    <a:pt x="4835" y="4573"/>
                    <a:pt x="4216" y="4835"/>
                    <a:pt x="3763" y="5287"/>
                  </a:cubicBezTo>
                  <a:cubicBezTo>
                    <a:pt x="3692" y="5359"/>
                    <a:pt x="3603" y="5395"/>
                    <a:pt x="3513" y="5395"/>
                  </a:cubicBezTo>
                  <a:cubicBezTo>
                    <a:pt x="3424" y="5395"/>
                    <a:pt x="3335" y="5359"/>
                    <a:pt x="3263" y="5287"/>
                  </a:cubicBezTo>
                  <a:cubicBezTo>
                    <a:pt x="3144" y="5168"/>
                    <a:pt x="3144" y="4930"/>
                    <a:pt x="3263" y="4811"/>
                  </a:cubicBezTo>
                  <a:cubicBezTo>
                    <a:pt x="3859" y="4216"/>
                    <a:pt x="4644" y="3882"/>
                    <a:pt x="5478" y="3882"/>
                  </a:cubicBezTo>
                  <a:close/>
                  <a:moveTo>
                    <a:pt x="5502" y="5287"/>
                  </a:moveTo>
                  <a:cubicBezTo>
                    <a:pt x="5954" y="5287"/>
                    <a:pt x="6383" y="5454"/>
                    <a:pt x="6716" y="5788"/>
                  </a:cubicBezTo>
                  <a:cubicBezTo>
                    <a:pt x="6859" y="5930"/>
                    <a:pt x="6859" y="6145"/>
                    <a:pt x="6716" y="6288"/>
                  </a:cubicBezTo>
                  <a:cubicBezTo>
                    <a:pt x="6645" y="6359"/>
                    <a:pt x="6556" y="6395"/>
                    <a:pt x="6466" y="6395"/>
                  </a:cubicBezTo>
                  <a:cubicBezTo>
                    <a:pt x="6377" y="6395"/>
                    <a:pt x="6288" y="6359"/>
                    <a:pt x="6216" y="6288"/>
                  </a:cubicBezTo>
                  <a:cubicBezTo>
                    <a:pt x="6026" y="6097"/>
                    <a:pt x="5764" y="5978"/>
                    <a:pt x="5478" y="5978"/>
                  </a:cubicBezTo>
                  <a:cubicBezTo>
                    <a:pt x="5216" y="5978"/>
                    <a:pt x="4954" y="6073"/>
                    <a:pt x="4740" y="6288"/>
                  </a:cubicBezTo>
                  <a:cubicBezTo>
                    <a:pt x="4680" y="6359"/>
                    <a:pt x="4591" y="6395"/>
                    <a:pt x="4502" y="6395"/>
                  </a:cubicBezTo>
                  <a:cubicBezTo>
                    <a:pt x="4412" y="6395"/>
                    <a:pt x="4323" y="6359"/>
                    <a:pt x="4263" y="6288"/>
                  </a:cubicBezTo>
                  <a:cubicBezTo>
                    <a:pt x="4120" y="6145"/>
                    <a:pt x="4120" y="5930"/>
                    <a:pt x="4263" y="5788"/>
                  </a:cubicBezTo>
                  <a:cubicBezTo>
                    <a:pt x="4597" y="5454"/>
                    <a:pt x="5025" y="5287"/>
                    <a:pt x="5502" y="5287"/>
                  </a:cubicBezTo>
                  <a:close/>
                  <a:moveTo>
                    <a:pt x="5478" y="6669"/>
                  </a:moveTo>
                  <a:cubicBezTo>
                    <a:pt x="5668" y="6669"/>
                    <a:pt x="5835" y="6835"/>
                    <a:pt x="5835" y="7026"/>
                  </a:cubicBezTo>
                  <a:cubicBezTo>
                    <a:pt x="5835" y="7216"/>
                    <a:pt x="5668" y="7359"/>
                    <a:pt x="5478" y="7359"/>
                  </a:cubicBezTo>
                  <a:cubicBezTo>
                    <a:pt x="5287" y="7359"/>
                    <a:pt x="5145" y="7216"/>
                    <a:pt x="5145" y="7026"/>
                  </a:cubicBezTo>
                  <a:cubicBezTo>
                    <a:pt x="5145" y="6835"/>
                    <a:pt x="5287" y="6669"/>
                    <a:pt x="5478" y="6669"/>
                  </a:cubicBezTo>
                  <a:close/>
                  <a:moveTo>
                    <a:pt x="5478" y="1"/>
                  </a:moveTo>
                  <a:cubicBezTo>
                    <a:pt x="4906" y="1"/>
                    <a:pt x="4430" y="477"/>
                    <a:pt x="4430" y="1049"/>
                  </a:cubicBezTo>
                  <a:cubicBezTo>
                    <a:pt x="4430" y="1501"/>
                    <a:pt x="4740" y="1906"/>
                    <a:pt x="5145" y="2049"/>
                  </a:cubicBezTo>
                  <a:lnTo>
                    <a:pt x="5145" y="2835"/>
                  </a:lnTo>
                  <a:lnTo>
                    <a:pt x="3739" y="2835"/>
                  </a:lnTo>
                  <a:lnTo>
                    <a:pt x="3739" y="1049"/>
                  </a:lnTo>
                  <a:cubicBezTo>
                    <a:pt x="3739" y="858"/>
                    <a:pt x="3597" y="715"/>
                    <a:pt x="3406" y="715"/>
                  </a:cubicBezTo>
                  <a:lnTo>
                    <a:pt x="2168" y="715"/>
                  </a:lnTo>
                  <a:cubicBezTo>
                    <a:pt x="2025" y="310"/>
                    <a:pt x="1644" y="24"/>
                    <a:pt x="1167" y="24"/>
                  </a:cubicBezTo>
                  <a:cubicBezTo>
                    <a:pt x="596" y="24"/>
                    <a:pt x="143" y="477"/>
                    <a:pt x="143" y="1049"/>
                  </a:cubicBezTo>
                  <a:cubicBezTo>
                    <a:pt x="143" y="1644"/>
                    <a:pt x="596" y="2096"/>
                    <a:pt x="1167" y="2096"/>
                  </a:cubicBezTo>
                  <a:cubicBezTo>
                    <a:pt x="1644" y="2096"/>
                    <a:pt x="2025" y="1811"/>
                    <a:pt x="2168" y="1406"/>
                  </a:cubicBezTo>
                  <a:lnTo>
                    <a:pt x="3049" y="1406"/>
                  </a:lnTo>
                  <a:lnTo>
                    <a:pt x="3049" y="2835"/>
                  </a:lnTo>
                  <a:lnTo>
                    <a:pt x="358" y="2835"/>
                  </a:lnTo>
                  <a:cubicBezTo>
                    <a:pt x="167" y="2835"/>
                    <a:pt x="1" y="3001"/>
                    <a:pt x="1" y="3192"/>
                  </a:cubicBezTo>
                  <a:lnTo>
                    <a:pt x="1" y="8407"/>
                  </a:lnTo>
                  <a:lnTo>
                    <a:pt x="10955" y="8407"/>
                  </a:lnTo>
                  <a:lnTo>
                    <a:pt x="10955" y="3192"/>
                  </a:lnTo>
                  <a:cubicBezTo>
                    <a:pt x="10955" y="3001"/>
                    <a:pt x="10812" y="2835"/>
                    <a:pt x="10622" y="2835"/>
                  </a:cubicBezTo>
                  <a:lnTo>
                    <a:pt x="7931" y="2835"/>
                  </a:lnTo>
                  <a:lnTo>
                    <a:pt x="7931" y="1406"/>
                  </a:lnTo>
                  <a:lnTo>
                    <a:pt x="8812" y="1406"/>
                  </a:lnTo>
                  <a:cubicBezTo>
                    <a:pt x="8955" y="1811"/>
                    <a:pt x="9336" y="2096"/>
                    <a:pt x="9788" y="2096"/>
                  </a:cubicBezTo>
                  <a:cubicBezTo>
                    <a:pt x="10360" y="2096"/>
                    <a:pt x="10836" y="1644"/>
                    <a:pt x="10836" y="1049"/>
                  </a:cubicBezTo>
                  <a:cubicBezTo>
                    <a:pt x="10836" y="477"/>
                    <a:pt x="10360" y="24"/>
                    <a:pt x="9788" y="24"/>
                  </a:cubicBezTo>
                  <a:cubicBezTo>
                    <a:pt x="9336" y="24"/>
                    <a:pt x="8955" y="310"/>
                    <a:pt x="8812" y="715"/>
                  </a:cubicBezTo>
                  <a:lnTo>
                    <a:pt x="7574" y="715"/>
                  </a:lnTo>
                  <a:cubicBezTo>
                    <a:pt x="7383" y="715"/>
                    <a:pt x="7216" y="858"/>
                    <a:pt x="7216" y="1049"/>
                  </a:cubicBezTo>
                  <a:lnTo>
                    <a:pt x="7216" y="2835"/>
                  </a:lnTo>
                  <a:lnTo>
                    <a:pt x="5835" y="2835"/>
                  </a:lnTo>
                  <a:lnTo>
                    <a:pt x="5835" y="2049"/>
                  </a:lnTo>
                  <a:cubicBezTo>
                    <a:pt x="6240" y="1906"/>
                    <a:pt x="6526" y="1501"/>
                    <a:pt x="6526" y="1049"/>
                  </a:cubicBezTo>
                  <a:cubicBezTo>
                    <a:pt x="6526" y="477"/>
                    <a:pt x="6073" y="1"/>
                    <a:pt x="5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9"/>
            <p:cNvSpPr/>
            <p:nvPr/>
          </p:nvSpPr>
          <p:spPr>
            <a:xfrm>
              <a:off x="6797628" y="2275774"/>
              <a:ext cx="382775" cy="97371"/>
            </a:xfrm>
            <a:custGeom>
              <a:avLst/>
              <a:gdLst/>
              <a:ahLst/>
              <a:cxnLst/>
              <a:rect l="l" t="t" r="r" b="b"/>
              <a:pathLst>
                <a:path w="10956" h="2787" extrusionOk="0">
                  <a:moveTo>
                    <a:pt x="1" y="1"/>
                  </a:moveTo>
                  <a:lnTo>
                    <a:pt x="1" y="1025"/>
                  </a:lnTo>
                  <a:cubicBezTo>
                    <a:pt x="1" y="1215"/>
                    <a:pt x="167" y="1382"/>
                    <a:pt x="358" y="1382"/>
                  </a:cubicBezTo>
                  <a:lnTo>
                    <a:pt x="4430" y="1382"/>
                  </a:lnTo>
                  <a:lnTo>
                    <a:pt x="4430" y="2072"/>
                  </a:lnTo>
                  <a:lnTo>
                    <a:pt x="3597" y="2072"/>
                  </a:lnTo>
                  <a:cubicBezTo>
                    <a:pt x="3382" y="2072"/>
                    <a:pt x="3239" y="2239"/>
                    <a:pt x="3239" y="2430"/>
                  </a:cubicBezTo>
                  <a:cubicBezTo>
                    <a:pt x="3239" y="2620"/>
                    <a:pt x="3382" y="2787"/>
                    <a:pt x="3597" y="2787"/>
                  </a:cubicBezTo>
                  <a:lnTo>
                    <a:pt x="7383" y="2787"/>
                  </a:lnTo>
                  <a:cubicBezTo>
                    <a:pt x="7574" y="2787"/>
                    <a:pt x="7716" y="2620"/>
                    <a:pt x="7716" y="2430"/>
                  </a:cubicBezTo>
                  <a:cubicBezTo>
                    <a:pt x="7716" y="2239"/>
                    <a:pt x="7574" y="2072"/>
                    <a:pt x="7383" y="2072"/>
                  </a:cubicBezTo>
                  <a:lnTo>
                    <a:pt x="6526" y="2072"/>
                  </a:lnTo>
                  <a:lnTo>
                    <a:pt x="6526" y="1382"/>
                  </a:lnTo>
                  <a:lnTo>
                    <a:pt x="10622" y="1382"/>
                  </a:lnTo>
                  <a:cubicBezTo>
                    <a:pt x="10812" y="1382"/>
                    <a:pt x="10955" y="1239"/>
                    <a:pt x="10955" y="1025"/>
                  </a:cubicBezTo>
                  <a:lnTo>
                    <a:pt x="10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69"/>
          <p:cNvGrpSpPr/>
          <p:nvPr/>
        </p:nvGrpSpPr>
        <p:grpSpPr>
          <a:xfrm>
            <a:off x="6810537" y="2586106"/>
            <a:ext cx="415197" cy="416036"/>
            <a:chOff x="6797628" y="2581128"/>
            <a:chExt cx="415197" cy="416036"/>
          </a:xfrm>
        </p:grpSpPr>
        <p:sp>
          <p:nvSpPr>
            <p:cNvPr id="957" name="Google Shape;957;p69"/>
            <p:cNvSpPr/>
            <p:nvPr/>
          </p:nvSpPr>
          <p:spPr>
            <a:xfrm>
              <a:off x="6976508" y="2760008"/>
              <a:ext cx="58276" cy="58276"/>
            </a:xfrm>
            <a:custGeom>
              <a:avLst/>
              <a:gdLst/>
              <a:ahLst/>
              <a:cxnLst/>
              <a:rect l="l" t="t" r="r" b="b"/>
              <a:pathLst>
                <a:path w="1668" h="1668" extrusionOk="0">
                  <a:moveTo>
                    <a:pt x="1" y="1"/>
                  </a:moveTo>
                  <a:lnTo>
                    <a:pt x="1" y="1668"/>
                  </a:lnTo>
                  <a:lnTo>
                    <a:pt x="1668" y="1668"/>
                  </a:lnTo>
                  <a:lnTo>
                    <a:pt x="1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9"/>
            <p:cNvSpPr/>
            <p:nvPr/>
          </p:nvSpPr>
          <p:spPr>
            <a:xfrm>
              <a:off x="6797628" y="2581128"/>
              <a:ext cx="415197" cy="416036"/>
            </a:xfrm>
            <a:custGeom>
              <a:avLst/>
              <a:gdLst/>
              <a:ahLst/>
              <a:cxnLst/>
              <a:rect l="l" t="t" r="r" b="b"/>
              <a:pathLst>
                <a:path w="11884" h="11908" extrusionOk="0">
                  <a:moveTo>
                    <a:pt x="7169" y="4430"/>
                  </a:moveTo>
                  <a:cubicBezTo>
                    <a:pt x="7335" y="4430"/>
                    <a:pt x="7478" y="4549"/>
                    <a:pt x="7478" y="4716"/>
                  </a:cubicBezTo>
                  <a:lnTo>
                    <a:pt x="7478" y="7192"/>
                  </a:lnTo>
                  <a:cubicBezTo>
                    <a:pt x="7478" y="7359"/>
                    <a:pt x="7335" y="7478"/>
                    <a:pt x="7169" y="7478"/>
                  </a:cubicBezTo>
                  <a:lnTo>
                    <a:pt x="4716" y="7478"/>
                  </a:lnTo>
                  <a:cubicBezTo>
                    <a:pt x="4549" y="7478"/>
                    <a:pt x="4406" y="7359"/>
                    <a:pt x="4406" y="7192"/>
                  </a:cubicBezTo>
                  <a:lnTo>
                    <a:pt x="4406" y="4716"/>
                  </a:lnTo>
                  <a:cubicBezTo>
                    <a:pt x="4406" y="4549"/>
                    <a:pt x="4549" y="4430"/>
                    <a:pt x="4716" y="4430"/>
                  </a:cubicBezTo>
                  <a:close/>
                  <a:moveTo>
                    <a:pt x="2811" y="0"/>
                  </a:moveTo>
                  <a:cubicBezTo>
                    <a:pt x="2239" y="0"/>
                    <a:pt x="1763" y="477"/>
                    <a:pt x="1763" y="1048"/>
                  </a:cubicBezTo>
                  <a:cubicBezTo>
                    <a:pt x="1763" y="1620"/>
                    <a:pt x="2239" y="2096"/>
                    <a:pt x="2811" y="2096"/>
                  </a:cubicBezTo>
                  <a:cubicBezTo>
                    <a:pt x="3263" y="2096"/>
                    <a:pt x="3644" y="1810"/>
                    <a:pt x="3787" y="1405"/>
                  </a:cubicBezTo>
                  <a:lnTo>
                    <a:pt x="4906" y="1405"/>
                  </a:lnTo>
                  <a:lnTo>
                    <a:pt x="4906" y="2787"/>
                  </a:lnTo>
                  <a:lnTo>
                    <a:pt x="3144" y="2787"/>
                  </a:lnTo>
                  <a:cubicBezTo>
                    <a:pt x="2954" y="2787"/>
                    <a:pt x="2787" y="2953"/>
                    <a:pt x="2787" y="3144"/>
                  </a:cubicBezTo>
                  <a:lnTo>
                    <a:pt x="2787" y="4216"/>
                  </a:lnTo>
                  <a:lnTo>
                    <a:pt x="2025" y="4216"/>
                  </a:lnTo>
                  <a:cubicBezTo>
                    <a:pt x="1882" y="3811"/>
                    <a:pt x="1501" y="3525"/>
                    <a:pt x="1048" y="3525"/>
                  </a:cubicBezTo>
                  <a:cubicBezTo>
                    <a:pt x="477" y="3525"/>
                    <a:pt x="1" y="3977"/>
                    <a:pt x="1" y="4549"/>
                  </a:cubicBezTo>
                  <a:cubicBezTo>
                    <a:pt x="1" y="5144"/>
                    <a:pt x="477" y="5597"/>
                    <a:pt x="1048" y="5597"/>
                  </a:cubicBezTo>
                  <a:cubicBezTo>
                    <a:pt x="1501" y="5597"/>
                    <a:pt x="1882" y="5311"/>
                    <a:pt x="2025" y="4906"/>
                  </a:cubicBezTo>
                  <a:lnTo>
                    <a:pt x="2787" y="4906"/>
                  </a:lnTo>
                  <a:lnTo>
                    <a:pt x="2787" y="7002"/>
                  </a:lnTo>
                  <a:lnTo>
                    <a:pt x="2025" y="7002"/>
                  </a:lnTo>
                  <a:cubicBezTo>
                    <a:pt x="1882" y="6597"/>
                    <a:pt x="1501" y="6311"/>
                    <a:pt x="1048" y="6311"/>
                  </a:cubicBezTo>
                  <a:cubicBezTo>
                    <a:pt x="477" y="6311"/>
                    <a:pt x="1" y="6764"/>
                    <a:pt x="1" y="7335"/>
                  </a:cubicBezTo>
                  <a:cubicBezTo>
                    <a:pt x="1" y="7931"/>
                    <a:pt x="477" y="8383"/>
                    <a:pt x="1048" y="8383"/>
                  </a:cubicBezTo>
                  <a:cubicBezTo>
                    <a:pt x="1501" y="8383"/>
                    <a:pt x="1882" y="8097"/>
                    <a:pt x="2025" y="7692"/>
                  </a:cubicBezTo>
                  <a:lnTo>
                    <a:pt x="2787" y="7692"/>
                  </a:lnTo>
                  <a:lnTo>
                    <a:pt x="2787" y="8764"/>
                  </a:lnTo>
                  <a:cubicBezTo>
                    <a:pt x="2787" y="8955"/>
                    <a:pt x="2954" y="9121"/>
                    <a:pt x="3144" y="9121"/>
                  </a:cubicBezTo>
                  <a:lnTo>
                    <a:pt x="4906" y="9121"/>
                  </a:lnTo>
                  <a:lnTo>
                    <a:pt x="4906" y="10503"/>
                  </a:lnTo>
                  <a:lnTo>
                    <a:pt x="3787" y="10503"/>
                  </a:lnTo>
                  <a:cubicBezTo>
                    <a:pt x="3644" y="10098"/>
                    <a:pt x="3263" y="9812"/>
                    <a:pt x="2811" y="9812"/>
                  </a:cubicBezTo>
                  <a:cubicBezTo>
                    <a:pt x="2239" y="9812"/>
                    <a:pt x="1763" y="10288"/>
                    <a:pt x="1763" y="10860"/>
                  </a:cubicBezTo>
                  <a:cubicBezTo>
                    <a:pt x="1763" y="11431"/>
                    <a:pt x="2239" y="11908"/>
                    <a:pt x="2811" y="11908"/>
                  </a:cubicBezTo>
                  <a:cubicBezTo>
                    <a:pt x="3263" y="11908"/>
                    <a:pt x="3644" y="11598"/>
                    <a:pt x="3787" y="11193"/>
                  </a:cubicBezTo>
                  <a:lnTo>
                    <a:pt x="5240" y="11193"/>
                  </a:lnTo>
                  <a:cubicBezTo>
                    <a:pt x="5454" y="11193"/>
                    <a:pt x="5597" y="11050"/>
                    <a:pt x="5597" y="10860"/>
                  </a:cubicBezTo>
                  <a:lnTo>
                    <a:pt x="5597" y="9121"/>
                  </a:lnTo>
                  <a:lnTo>
                    <a:pt x="6288" y="9121"/>
                  </a:lnTo>
                  <a:lnTo>
                    <a:pt x="6288" y="10860"/>
                  </a:lnTo>
                  <a:cubicBezTo>
                    <a:pt x="6288" y="11050"/>
                    <a:pt x="6454" y="11193"/>
                    <a:pt x="6645" y="11193"/>
                  </a:cubicBezTo>
                  <a:lnTo>
                    <a:pt x="8098" y="11193"/>
                  </a:lnTo>
                  <a:cubicBezTo>
                    <a:pt x="8240" y="11598"/>
                    <a:pt x="8621" y="11908"/>
                    <a:pt x="9074" y="11908"/>
                  </a:cubicBezTo>
                  <a:cubicBezTo>
                    <a:pt x="9669" y="11908"/>
                    <a:pt x="10122" y="11431"/>
                    <a:pt x="10122" y="10860"/>
                  </a:cubicBezTo>
                  <a:cubicBezTo>
                    <a:pt x="10122" y="10288"/>
                    <a:pt x="9669" y="9812"/>
                    <a:pt x="9074" y="9812"/>
                  </a:cubicBezTo>
                  <a:cubicBezTo>
                    <a:pt x="8621" y="9812"/>
                    <a:pt x="8240" y="10098"/>
                    <a:pt x="8098" y="10503"/>
                  </a:cubicBezTo>
                  <a:lnTo>
                    <a:pt x="7002" y="10503"/>
                  </a:lnTo>
                  <a:lnTo>
                    <a:pt x="7002" y="9121"/>
                  </a:lnTo>
                  <a:lnTo>
                    <a:pt x="8764" y="9121"/>
                  </a:lnTo>
                  <a:cubicBezTo>
                    <a:pt x="8955" y="9121"/>
                    <a:pt x="9098" y="8955"/>
                    <a:pt x="9098" y="8764"/>
                  </a:cubicBezTo>
                  <a:lnTo>
                    <a:pt x="9098" y="7692"/>
                  </a:lnTo>
                  <a:lnTo>
                    <a:pt x="9860" y="7692"/>
                  </a:lnTo>
                  <a:cubicBezTo>
                    <a:pt x="10003" y="8097"/>
                    <a:pt x="10384" y="8383"/>
                    <a:pt x="10836" y="8383"/>
                  </a:cubicBezTo>
                  <a:cubicBezTo>
                    <a:pt x="11432" y="8383"/>
                    <a:pt x="11884" y="7931"/>
                    <a:pt x="11884" y="7335"/>
                  </a:cubicBezTo>
                  <a:cubicBezTo>
                    <a:pt x="11884" y="6764"/>
                    <a:pt x="11432" y="6311"/>
                    <a:pt x="10836" y="6311"/>
                  </a:cubicBezTo>
                  <a:cubicBezTo>
                    <a:pt x="10384" y="6311"/>
                    <a:pt x="10003" y="6597"/>
                    <a:pt x="9860" y="7002"/>
                  </a:cubicBezTo>
                  <a:lnTo>
                    <a:pt x="9098" y="7002"/>
                  </a:lnTo>
                  <a:lnTo>
                    <a:pt x="9098" y="4906"/>
                  </a:lnTo>
                  <a:lnTo>
                    <a:pt x="9860" y="4906"/>
                  </a:lnTo>
                  <a:cubicBezTo>
                    <a:pt x="10003" y="5311"/>
                    <a:pt x="10384" y="5597"/>
                    <a:pt x="10836" y="5597"/>
                  </a:cubicBezTo>
                  <a:cubicBezTo>
                    <a:pt x="11432" y="5597"/>
                    <a:pt x="11884" y="5144"/>
                    <a:pt x="11884" y="4549"/>
                  </a:cubicBezTo>
                  <a:cubicBezTo>
                    <a:pt x="11884" y="3977"/>
                    <a:pt x="11432" y="3525"/>
                    <a:pt x="10836" y="3525"/>
                  </a:cubicBezTo>
                  <a:cubicBezTo>
                    <a:pt x="10384" y="3525"/>
                    <a:pt x="10003" y="3811"/>
                    <a:pt x="9860" y="4216"/>
                  </a:cubicBezTo>
                  <a:lnTo>
                    <a:pt x="9098" y="4216"/>
                  </a:lnTo>
                  <a:lnTo>
                    <a:pt x="9098" y="3144"/>
                  </a:lnTo>
                  <a:cubicBezTo>
                    <a:pt x="9098" y="2953"/>
                    <a:pt x="8955" y="2787"/>
                    <a:pt x="8764" y="2787"/>
                  </a:cubicBezTo>
                  <a:lnTo>
                    <a:pt x="7002" y="2787"/>
                  </a:lnTo>
                  <a:lnTo>
                    <a:pt x="7002" y="1405"/>
                  </a:lnTo>
                  <a:lnTo>
                    <a:pt x="8098" y="1405"/>
                  </a:lnTo>
                  <a:cubicBezTo>
                    <a:pt x="8240" y="1810"/>
                    <a:pt x="8621" y="2096"/>
                    <a:pt x="9074" y="2096"/>
                  </a:cubicBezTo>
                  <a:cubicBezTo>
                    <a:pt x="9669" y="2096"/>
                    <a:pt x="10122" y="1620"/>
                    <a:pt x="10122" y="1048"/>
                  </a:cubicBezTo>
                  <a:cubicBezTo>
                    <a:pt x="10122" y="477"/>
                    <a:pt x="9669" y="0"/>
                    <a:pt x="9074" y="0"/>
                  </a:cubicBezTo>
                  <a:cubicBezTo>
                    <a:pt x="8621" y="0"/>
                    <a:pt x="8240" y="310"/>
                    <a:pt x="8098" y="715"/>
                  </a:cubicBezTo>
                  <a:lnTo>
                    <a:pt x="6645" y="715"/>
                  </a:lnTo>
                  <a:cubicBezTo>
                    <a:pt x="6454" y="715"/>
                    <a:pt x="6288" y="858"/>
                    <a:pt x="6288" y="1048"/>
                  </a:cubicBezTo>
                  <a:lnTo>
                    <a:pt x="6288" y="2787"/>
                  </a:lnTo>
                  <a:lnTo>
                    <a:pt x="5597" y="2787"/>
                  </a:lnTo>
                  <a:lnTo>
                    <a:pt x="5597" y="1048"/>
                  </a:lnTo>
                  <a:cubicBezTo>
                    <a:pt x="5597" y="858"/>
                    <a:pt x="5454" y="715"/>
                    <a:pt x="5240" y="715"/>
                  </a:cubicBezTo>
                  <a:lnTo>
                    <a:pt x="3787" y="715"/>
                  </a:lnTo>
                  <a:cubicBezTo>
                    <a:pt x="3644" y="310"/>
                    <a:pt x="3263" y="0"/>
                    <a:pt x="2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9"/>
          <p:cNvGrpSpPr/>
          <p:nvPr/>
        </p:nvGrpSpPr>
        <p:grpSpPr>
          <a:xfrm>
            <a:off x="6810537" y="3252155"/>
            <a:ext cx="415197" cy="415197"/>
            <a:chOff x="6797628" y="3257553"/>
            <a:chExt cx="415197" cy="415197"/>
          </a:xfrm>
        </p:grpSpPr>
        <p:sp>
          <p:nvSpPr>
            <p:cNvPr id="960" name="Google Shape;960;p69"/>
            <p:cNvSpPr/>
            <p:nvPr/>
          </p:nvSpPr>
          <p:spPr>
            <a:xfrm>
              <a:off x="6860865" y="3405653"/>
              <a:ext cx="297912" cy="179753"/>
            </a:xfrm>
            <a:custGeom>
              <a:avLst/>
              <a:gdLst/>
              <a:ahLst/>
              <a:cxnLst/>
              <a:rect l="l" t="t" r="r" b="b"/>
              <a:pathLst>
                <a:path w="8527" h="5145" extrusionOk="0">
                  <a:moveTo>
                    <a:pt x="4263" y="858"/>
                  </a:moveTo>
                  <a:cubicBezTo>
                    <a:pt x="5121" y="858"/>
                    <a:pt x="5906" y="1167"/>
                    <a:pt x="6478" y="1763"/>
                  </a:cubicBezTo>
                  <a:cubicBezTo>
                    <a:pt x="6621" y="1906"/>
                    <a:pt x="6621" y="2120"/>
                    <a:pt x="6478" y="2263"/>
                  </a:cubicBezTo>
                  <a:cubicBezTo>
                    <a:pt x="6418" y="2322"/>
                    <a:pt x="6329" y="2352"/>
                    <a:pt x="6240" y="2352"/>
                  </a:cubicBezTo>
                  <a:cubicBezTo>
                    <a:pt x="6151" y="2352"/>
                    <a:pt x="6061" y="2322"/>
                    <a:pt x="6002" y="2263"/>
                  </a:cubicBezTo>
                  <a:cubicBezTo>
                    <a:pt x="5525" y="1787"/>
                    <a:pt x="4930" y="1548"/>
                    <a:pt x="4263" y="1548"/>
                  </a:cubicBezTo>
                  <a:cubicBezTo>
                    <a:pt x="3620" y="1548"/>
                    <a:pt x="3001" y="1787"/>
                    <a:pt x="2549" y="2263"/>
                  </a:cubicBezTo>
                  <a:cubicBezTo>
                    <a:pt x="2477" y="2322"/>
                    <a:pt x="2388" y="2352"/>
                    <a:pt x="2299" y="2352"/>
                  </a:cubicBezTo>
                  <a:cubicBezTo>
                    <a:pt x="2209" y="2352"/>
                    <a:pt x="2120" y="2322"/>
                    <a:pt x="2049" y="2263"/>
                  </a:cubicBezTo>
                  <a:cubicBezTo>
                    <a:pt x="1929" y="2120"/>
                    <a:pt x="1929" y="1906"/>
                    <a:pt x="2049" y="1763"/>
                  </a:cubicBezTo>
                  <a:cubicBezTo>
                    <a:pt x="2644" y="1167"/>
                    <a:pt x="3430" y="858"/>
                    <a:pt x="4263" y="858"/>
                  </a:cubicBezTo>
                  <a:close/>
                  <a:moveTo>
                    <a:pt x="4287" y="2239"/>
                  </a:moveTo>
                  <a:cubicBezTo>
                    <a:pt x="4740" y="2239"/>
                    <a:pt x="5168" y="2430"/>
                    <a:pt x="5502" y="2739"/>
                  </a:cubicBezTo>
                  <a:cubicBezTo>
                    <a:pt x="5645" y="2882"/>
                    <a:pt x="5645" y="3096"/>
                    <a:pt x="5502" y="3239"/>
                  </a:cubicBezTo>
                  <a:cubicBezTo>
                    <a:pt x="5430" y="3311"/>
                    <a:pt x="5341" y="3346"/>
                    <a:pt x="5252" y="3346"/>
                  </a:cubicBezTo>
                  <a:cubicBezTo>
                    <a:pt x="5162" y="3346"/>
                    <a:pt x="5073" y="3311"/>
                    <a:pt x="5002" y="3239"/>
                  </a:cubicBezTo>
                  <a:cubicBezTo>
                    <a:pt x="4811" y="3049"/>
                    <a:pt x="4549" y="2930"/>
                    <a:pt x="4263" y="2930"/>
                  </a:cubicBezTo>
                  <a:cubicBezTo>
                    <a:pt x="4001" y="2930"/>
                    <a:pt x="3739" y="3049"/>
                    <a:pt x="3525" y="3239"/>
                  </a:cubicBezTo>
                  <a:cubicBezTo>
                    <a:pt x="3465" y="3311"/>
                    <a:pt x="3376" y="3346"/>
                    <a:pt x="3287" y="3346"/>
                  </a:cubicBezTo>
                  <a:cubicBezTo>
                    <a:pt x="3198" y="3346"/>
                    <a:pt x="3108" y="3311"/>
                    <a:pt x="3049" y="3239"/>
                  </a:cubicBezTo>
                  <a:cubicBezTo>
                    <a:pt x="2906" y="3096"/>
                    <a:pt x="2906" y="2882"/>
                    <a:pt x="3049" y="2739"/>
                  </a:cubicBezTo>
                  <a:cubicBezTo>
                    <a:pt x="3382" y="2430"/>
                    <a:pt x="3811" y="2239"/>
                    <a:pt x="4287" y="2239"/>
                  </a:cubicBezTo>
                  <a:close/>
                  <a:moveTo>
                    <a:pt x="4263" y="3620"/>
                  </a:moveTo>
                  <a:cubicBezTo>
                    <a:pt x="4454" y="3620"/>
                    <a:pt x="4620" y="3787"/>
                    <a:pt x="4620" y="3977"/>
                  </a:cubicBezTo>
                  <a:cubicBezTo>
                    <a:pt x="4620" y="4168"/>
                    <a:pt x="4454" y="4335"/>
                    <a:pt x="4263" y="4335"/>
                  </a:cubicBezTo>
                  <a:cubicBezTo>
                    <a:pt x="4073" y="4335"/>
                    <a:pt x="3930" y="4168"/>
                    <a:pt x="3930" y="3977"/>
                  </a:cubicBezTo>
                  <a:cubicBezTo>
                    <a:pt x="3930" y="3787"/>
                    <a:pt x="4073" y="3620"/>
                    <a:pt x="4263" y="3620"/>
                  </a:cubicBezTo>
                  <a:close/>
                  <a:moveTo>
                    <a:pt x="334" y="0"/>
                  </a:moveTo>
                  <a:cubicBezTo>
                    <a:pt x="143" y="0"/>
                    <a:pt x="0" y="167"/>
                    <a:pt x="0" y="334"/>
                  </a:cubicBezTo>
                  <a:lnTo>
                    <a:pt x="0" y="5144"/>
                  </a:lnTo>
                  <a:lnTo>
                    <a:pt x="8526" y="5144"/>
                  </a:lnTo>
                  <a:lnTo>
                    <a:pt x="8526" y="334"/>
                  </a:lnTo>
                  <a:cubicBezTo>
                    <a:pt x="8526" y="167"/>
                    <a:pt x="8383" y="0"/>
                    <a:pt x="8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9"/>
            <p:cNvSpPr/>
            <p:nvPr/>
          </p:nvSpPr>
          <p:spPr>
            <a:xfrm>
              <a:off x="6832565" y="3610317"/>
              <a:ext cx="354476" cy="62433"/>
            </a:xfrm>
            <a:custGeom>
              <a:avLst/>
              <a:gdLst/>
              <a:ahLst/>
              <a:cxnLst/>
              <a:rect l="l" t="t" r="r" b="b"/>
              <a:pathLst>
                <a:path w="10146" h="1787" extrusionOk="0">
                  <a:moveTo>
                    <a:pt x="334" y="1"/>
                  </a:moveTo>
                  <a:cubicBezTo>
                    <a:pt x="144" y="1"/>
                    <a:pt x="1" y="144"/>
                    <a:pt x="1" y="334"/>
                  </a:cubicBezTo>
                  <a:lnTo>
                    <a:pt x="1" y="501"/>
                  </a:lnTo>
                  <a:cubicBezTo>
                    <a:pt x="1" y="1215"/>
                    <a:pt x="596" y="1787"/>
                    <a:pt x="1287" y="1787"/>
                  </a:cubicBezTo>
                  <a:lnTo>
                    <a:pt x="8860" y="1787"/>
                  </a:lnTo>
                  <a:cubicBezTo>
                    <a:pt x="9574" y="1787"/>
                    <a:pt x="10146" y="1215"/>
                    <a:pt x="10146" y="501"/>
                  </a:cubicBezTo>
                  <a:lnTo>
                    <a:pt x="10146" y="334"/>
                  </a:lnTo>
                  <a:cubicBezTo>
                    <a:pt x="10146" y="144"/>
                    <a:pt x="10003" y="1"/>
                    <a:pt x="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9"/>
            <p:cNvSpPr/>
            <p:nvPr/>
          </p:nvSpPr>
          <p:spPr>
            <a:xfrm>
              <a:off x="6797628" y="3257553"/>
              <a:ext cx="415197" cy="233837"/>
            </a:xfrm>
            <a:custGeom>
              <a:avLst/>
              <a:gdLst/>
              <a:ahLst/>
              <a:cxnLst/>
              <a:rect l="l" t="t" r="r" b="b"/>
              <a:pathLst>
                <a:path w="11884" h="6693" extrusionOk="0">
                  <a:moveTo>
                    <a:pt x="5954" y="1"/>
                  </a:moveTo>
                  <a:cubicBezTo>
                    <a:pt x="5645" y="1"/>
                    <a:pt x="5359" y="48"/>
                    <a:pt x="5097" y="167"/>
                  </a:cubicBezTo>
                  <a:cubicBezTo>
                    <a:pt x="4454" y="382"/>
                    <a:pt x="3954" y="882"/>
                    <a:pt x="3692" y="1477"/>
                  </a:cubicBezTo>
                  <a:cubicBezTo>
                    <a:pt x="3477" y="1382"/>
                    <a:pt x="3239" y="1310"/>
                    <a:pt x="2977" y="1310"/>
                  </a:cubicBezTo>
                  <a:cubicBezTo>
                    <a:pt x="2573" y="1310"/>
                    <a:pt x="2192" y="1477"/>
                    <a:pt x="1882" y="1715"/>
                  </a:cubicBezTo>
                  <a:cubicBezTo>
                    <a:pt x="1739" y="1858"/>
                    <a:pt x="1620" y="2001"/>
                    <a:pt x="1525" y="2191"/>
                  </a:cubicBezTo>
                  <a:cubicBezTo>
                    <a:pt x="1382" y="2453"/>
                    <a:pt x="1310" y="2763"/>
                    <a:pt x="1334" y="3073"/>
                  </a:cubicBezTo>
                  <a:cubicBezTo>
                    <a:pt x="620" y="3335"/>
                    <a:pt x="120" y="3954"/>
                    <a:pt x="24" y="4692"/>
                  </a:cubicBezTo>
                  <a:cubicBezTo>
                    <a:pt x="24" y="4787"/>
                    <a:pt x="1" y="4859"/>
                    <a:pt x="1" y="4930"/>
                  </a:cubicBezTo>
                  <a:cubicBezTo>
                    <a:pt x="1" y="5549"/>
                    <a:pt x="310" y="6097"/>
                    <a:pt x="739" y="6454"/>
                  </a:cubicBezTo>
                  <a:cubicBezTo>
                    <a:pt x="858" y="6549"/>
                    <a:pt x="977" y="6645"/>
                    <a:pt x="1120" y="6692"/>
                  </a:cubicBezTo>
                  <a:lnTo>
                    <a:pt x="1120" y="4573"/>
                  </a:lnTo>
                  <a:cubicBezTo>
                    <a:pt x="1120" y="4025"/>
                    <a:pt x="1572" y="3549"/>
                    <a:pt x="2144" y="3549"/>
                  </a:cubicBezTo>
                  <a:lnTo>
                    <a:pt x="10003" y="3549"/>
                  </a:lnTo>
                  <a:cubicBezTo>
                    <a:pt x="10574" y="3549"/>
                    <a:pt x="11027" y="4001"/>
                    <a:pt x="11027" y="4573"/>
                  </a:cubicBezTo>
                  <a:lnTo>
                    <a:pt x="11027" y="6549"/>
                  </a:lnTo>
                  <a:cubicBezTo>
                    <a:pt x="11098" y="6502"/>
                    <a:pt x="11193" y="6430"/>
                    <a:pt x="11241" y="6383"/>
                  </a:cubicBezTo>
                  <a:cubicBezTo>
                    <a:pt x="11646" y="6026"/>
                    <a:pt x="11884" y="5502"/>
                    <a:pt x="11884" y="4930"/>
                  </a:cubicBezTo>
                  <a:cubicBezTo>
                    <a:pt x="11884" y="4859"/>
                    <a:pt x="11884" y="4787"/>
                    <a:pt x="11884" y="4716"/>
                  </a:cubicBezTo>
                  <a:cubicBezTo>
                    <a:pt x="11789" y="3954"/>
                    <a:pt x="11265" y="3335"/>
                    <a:pt x="10574" y="3096"/>
                  </a:cubicBezTo>
                  <a:cubicBezTo>
                    <a:pt x="10598" y="2763"/>
                    <a:pt x="10527" y="2453"/>
                    <a:pt x="10384" y="2191"/>
                  </a:cubicBezTo>
                  <a:cubicBezTo>
                    <a:pt x="10098" y="1668"/>
                    <a:pt x="9550" y="1310"/>
                    <a:pt x="8931" y="1310"/>
                  </a:cubicBezTo>
                  <a:cubicBezTo>
                    <a:pt x="8788" y="1310"/>
                    <a:pt x="8669" y="1334"/>
                    <a:pt x="8550" y="1358"/>
                  </a:cubicBezTo>
                  <a:cubicBezTo>
                    <a:pt x="8431" y="1406"/>
                    <a:pt x="8312" y="1429"/>
                    <a:pt x="8217" y="1477"/>
                  </a:cubicBezTo>
                  <a:cubicBezTo>
                    <a:pt x="8121" y="1286"/>
                    <a:pt x="8002" y="1096"/>
                    <a:pt x="7883" y="929"/>
                  </a:cubicBezTo>
                  <a:cubicBezTo>
                    <a:pt x="7431" y="358"/>
                    <a:pt x="6716" y="1"/>
                    <a:pt x="5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69"/>
          <p:cNvGrpSpPr/>
          <p:nvPr/>
        </p:nvGrpSpPr>
        <p:grpSpPr>
          <a:xfrm>
            <a:off x="6810118" y="3933873"/>
            <a:ext cx="416036" cy="414394"/>
            <a:chOff x="6796789" y="3933139"/>
            <a:chExt cx="416036" cy="414394"/>
          </a:xfrm>
        </p:grpSpPr>
        <p:sp>
          <p:nvSpPr>
            <p:cNvPr id="964" name="Google Shape;964;p69"/>
            <p:cNvSpPr/>
            <p:nvPr/>
          </p:nvSpPr>
          <p:spPr>
            <a:xfrm>
              <a:off x="6939090" y="4042144"/>
              <a:ext cx="144781" cy="40807"/>
            </a:xfrm>
            <a:custGeom>
              <a:avLst/>
              <a:gdLst/>
              <a:ahLst/>
              <a:cxnLst/>
              <a:rect l="l" t="t" r="r" b="b"/>
              <a:pathLst>
                <a:path w="4144" h="1168" extrusionOk="0">
                  <a:moveTo>
                    <a:pt x="429" y="0"/>
                  </a:moveTo>
                  <a:cubicBezTo>
                    <a:pt x="286" y="0"/>
                    <a:pt x="143" y="24"/>
                    <a:pt x="0" y="96"/>
                  </a:cubicBezTo>
                  <a:cubicBezTo>
                    <a:pt x="381" y="548"/>
                    <a:pt x="262" y="381"/>
                    <a:pt x="572" y="786"/>
                  </a:cubicBezTo>
                  <a:cubicBezTo>
                    <a:pt x="786" y="1024"/>
                    <a:pt x="1096" y="1167"/>
                    <a:pt x="1405" y="1167"/>
                  </a:cubicBezTo>
                  <a:lnTo>
                    <a:pt x="2715" y="1167"/>
                  </a:lnTo>
                  <a:cubicBezTo>
                    <a:pt x="3048" y="1167"/>
                    <a:pt x="3334" y="1024"/>
                    <a:pt x="3548" y="786"/>
                  </a:cubicBezTo>
                  <a:cubicBezTo>
                    <a:pt x="3882" y="405"/>
                    <a:pt x="3763" y="548"/>
                    <a:pt x="4144" y="120"/>
                  </a:cubicBezTo>
                  <a:cubicBezTo>
                    <a:pt x="3977" y="48"/>
                    <a:pt x="3810" y="0"/>
                    <a:pt x="3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9"/>
            <p:cNvSpPr/>
            <p:nvPr/>
          </p:nvSpPr>
          <p:spPr>
            <a:xfrm>
              <a:off x="6912433" y="4060451"/>
              <a:ext cx="195580" cy="287081"/>
            </a:xfrm>
            <a:custGeom>
              <a:avLst/>
              <a:gdLst/>
              <a:ahLst/>
              <a:cxnLst/>
              <a:rect l="l" t="t" r="r" b="b"/>
              <a:pathLst>
                <a:path w="5598" h="8217" extrusionOk="0">
                  <a:moveTo>
                    <a:pt x="2804" y="2260"/>
                  </a:moveTo>
                  <a:cubicBezTo>
                    <a:pt x="2998" y="2260"/>
                    <a:pt x="3144" y="2419"/>
                    <a:pt x="3144" y="2620"/>
                  </a:cubicBezTo>
                  <a:lnTo>
                    <a:pt x="3144" y="4216"/>
                  </a:lnTo>
                  <a:lnTo>
                    <a:pt x="3526" y="3834"/>
                  </a:lnTo>
                  <a:cubicBezTo>
                    <a:pt x="3597" y="3763"/>
                    <a:pt x="3686" y="3727"/>
                    <a:pt x="3773" y="3727"/>
                  </a:cubicBezTo>
                  <a:cubicBezTo>
                    <a:pt x="3859" y="3727"/>
                    <a:pt x="3942" y="3763"/>
                    <a:pt x="4002" y="3834"/>
                  </a:cubicBezTo>
                  <a:cubicBezTo>
                    <a:pt x="4145" y="3977"/>
                    <a:pt x="4145" y="4192"/>
                    <a:pt x="4002" y="4335"/>
                  </a:cubicBezTo>
                  <a:lnTo>
                    <a:pt x="3049" y="5311"/>
                  </a:lnTo>
                  <a:cubicBezTo>
                    <a:pt x="2978" y="5371"/>
                    <a:pt x="2888" y="5400"/>
                    <a:pt x="2799" y="5400"/>
                  </a:cubicBezTo>
                  <a:cubicBezTo>
                    <a:pt x="2710" y="5400"/>
                    <a:pt x="2621" y="5371"/>
                    <a:pt x="2549" y="5311"/>
                  </a:cubicBezTo>
                  <a:lnTo>
                    <a:pt x="1573" y="4335"/>
                  </a:lnTo>
                  <a:cubicBezTo>
                    <a:pt x="1454" y="4192"/>
                    <a:pt x="1454" y="3977"/>
                    <a:pt x="1573" y="3834"/>
                  </a:cubicBezTo>
                  <a:lnTo>
                    <a:pt x="1597" y="3834"/>
                  </a:lnTo>
                  <a:cubicBezTo>
                    <a:pt x="1656" y="3763"/>
                    <a:pt x="1745" y="3727"/>
                    <a:pt x="1835" y="3727"/>
                  </a:cubicBezTo>
                  <a:cubicBezTo>
                    <a:pt x="1924" y="3727"/>
                    <a:pt x="2013" y="3763"/>
                    <a:pt x="2073" y="3834"/>
                  </a:cubicBezTo>
                  <a:lnTo>
                    <a:pt x="2454" y="4216"/>
                  </a:lnTo>
                  <a:lnTo>
                    <a:pt x="2454" y="2620"/>
                  </a:lnTo>
                  <a:cubicBezTo>
                    <a:pt x="2454" y="2453"/>
                    <a:pt x="2573" y="2287"/>
                    <a:pt x="2763" y="2263"/>
                  </a:cubicBezTo>
                  <a:cubicBezTo>
                    <a:pt x="2777" y="2261"/>
                    <a:pt x="2791" y="2260"/>
                    <a:pt x="2804" y="2260"/>
                  </a:cubicBezTo>
                  <a:close/>
                  <a:moveTo>
                    <a:pt x="3954" y="6168"/>
                  </a:moveTo>
                  <a:cubicBezTo>
                    <a:pt x="4145" y="6168"/>
                    <a:pt x="4288" y="6287"/>
                    <a:pt x="4311" y="6478"/>
                  </a:cubicBezTo>
                  <a:cubicBezTo>
                    <a:pt x="4335" y="6692"/>
                    <a:pt x="4169" y="6859"/>
                    <a:pt x="3978" y="6859"/>
                  </a:cubicBezTo>
                  <a:lnTo>
                    <a:pt x="1644" y="6859"/>
                  </a:lnTo>
                  <a:cubicBezTo>
                    <a:pt x="1454" y="6859"/>
                    <a:pt x="1287" y="6740"/>
                    <a:pt x="1287" y="6549"/>
                  </a:cubicBezTo>
                  <a:cubicBezTo>
                    <a:pt x="1263" y="6335"/>
                    <a:pt x="1430" y="6168"/>
                    <a:pt x="1620" y="6168"/>
                  </a:cubicBezTo>
                  <a:close/>
                  <a:moveTo>
                    <a:pt x="215" y="0"/>
                  </a:moveTo>
                  <a:cubicBezTo>
                    <a:pt x="72" y="191"/>
                    <a:pt x="1" y="429"/>
                    <a:pt x="1" y="667"/>
                  </a:cubicBezTo>
                  <a:lnTo>
                    <a:pt x="1" y="6740"/>
                  </a:lnTo>
                  <a:cubicBezTo>
                    <a:pt x="1" y="7550"/>
                    <a:pt x="668" y="8216"/>
                    <a:pt x="1477" y="8216"/>
                  </a:cubicBezTo>
                  <a:lnTo>
                    <a:pt x="4097" y="8216"/>
                  </a:lnTo>
                  <a:cubicBezTo>
                    <a:pt x="4931" y="8216"/>
                    <a:pt x="5597" y="7550"/>
                    <a:pt x="5597" y="6740"/>
                  </a:cubicBezTo>
                  <a:lnTo>
                    <a:pt x="5597" y="667"/>
                  </a:lnTo>
                  <a:cubicBezTo>
                    <a:pt x="5597" y="453"/>
                    <a:pt x="5526" y="239"/>
                    <a:pt x="5407" y="48"/>
                  </a:cubicBezTo>
                  <a:cubicBezTo>
                    <a:pt x="5097" y="429"/>
                    <a:pt x="5216" y="286"/>
                    <a:pt x="4835" y="715"/>
                  </a:cubicBezTo>
                  <a:cubicBezTo>
                    <a:pt x="4502" y="1120"/>
                    <a:pt x="4002" y="1334"/>
                    <a:pt x="3478" y="1334"/>
                  </a:cubicBezTo>
                  <a:lnTo>
                    <a:pt x="2168" y="1334"/>
                  </a:lnTo>
                  <a:cubicBezTo>
                    <a:pt x="1597" y="1334"/>
                    <a:pt x="1073" y="1048"/>
                    <a:pt x="811" y="715"/>
                  </a:cubicBezTo>
                  <a:cubicBezTo>
                    <a:pt x="430" y="286"/>
                    <a:pt x="573" y="429"/>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p:nvPr/>
          </p:nvSpPr>
          <p:spPr>
            <a:xfrm>
              <a:off x="6796789" y="3933139"/>
              <a:ext cx="416036" cy="241313"/>
            </a:xfrm>
            <a:custGeom>
              <a:avLst/>
              <a:gdLst/>
              <a:ahLst/>
              <a:cxnLst/>
              <a:rect l="l" t="t" r="r" b="b"/>
              <a:pathLst>
                <a:path w="11908" h="6907" extrusionOk="0">
                  <a:moveTo>
                    <a:pt x="5954" y="1"/>
                  </a:moveTo>
                  <a:cubicBezTo>
                    <a:pt x="5669" y="1"/>
                    <a:pt x="5359" y="48"/>
                    <a:pt x="5097" y="167"/>
                  </a:cubicBezTo>
                  <a:cubicBezTo>
                    <a:pt x="4478" y="382"/>
                    <a:pt x="3954" y="882"/>
                    <a:pt x="3692" y="1477"/>
                  </a:cubicBezTo>
                  <a:cubicBezTo>
                    <a:pt x="3478" y="1382"/>
                    <a:pt x="3240" y="1334"/>
                    <a:pt x="2978" y="1334"/>
                  </a:cubicBezTo>
                  <a:cubicBezTo>
                    <a:pt x="2573" y="1334"/>
                    <a:pt x="2192" y="1477"/>
                    <a:pt x="1906" y="1739"/>
                  </a:cubicBezTo>
                  <a:cubicBezTo>
                    <a:pt x="1739" y="1858"/>
                    <a:pt x="1620" y="2025"/>
                    <a:pt x="1525" y="2192"/>
                  </a:cubicBezTo>
                  <a:cubicBezTo>
                    <a:pt x="1382" y="2454"/>
                    <a:pt x="1311" y="2763"/>
                    <a:pt x="1334" y="3097"/>
                  </a:cubicBezTo>
                  <a:cubicBezTo>
                    <a:pt x="644" y="3335"/>
                    <a:pt x="120" y="3954"/>
                    <a:pt x="25" y="4716"/>
                  </a:cubicBezTo>
                  <a:cubicBezTo>
                    <a:pt x="1" y="4907"/>
                    <a:pt x="25" y="5121"/>
                    <a:pt x="72" y="5335"/>
                  </a:cubicBezTo>
                  <a:cubicBezTo>
                    <a:pt x="239" y="6216"/>
                    <a:pt x="1120" y="6907"/>
                    <a:pt x="2001" y="6907"/>
                  </a:cubicBezTo>
                  <a:lnTo>
                    <a:pt x="2597" y="6907"/>
                  </a:lnTo>
                  <a:lnTo>
                    <a:pt x="2597" y="4311"/>
                  </a:lnTo>
                  <a:cubicBezTo>
                    <a:pt x="2597" y="3287"/>
                    <a:pt x="3454" y="2430"/>
                    <a:pt x="4502" y="2430"/>
                  </a:cubicBezTo>
                  <a:lnTo>
                    <a:pt x="7693" y="2430"/>
                  </a:lnTo>
                  <a:cubicBezTo>
                    <a:pt x="8741" y="2430"/>
                    <a:pt x="9598" y="3287"/>
                    <a:pt x="9598" y="4311"/>
                  </a:cubicBezTo>
                  <a:lnTo>
                    <a:pt x="9598" y="6907"/>
                  </a:lnTo>
                  <a:lnTo>
                    <a:pt x="9955" y="6907"/>
                  </a:lnTo>
                  <a:cubicBezTo>
                    <a:pt x="10479" y="6907"/>
                    <a:pt x="10955" y="6693"/>
                    <a:pt x="11313" y="6335"/>
                  </a:cubicBezTo>
                  <a:cubicBezTo>
                    <a:pt x="11694" y="5978"/>
                    <a:pt x="11908" y="5478"/>
                    <a:pt x="11908" y="4954"/>
                  </a:cubicBezTo>
                  <a:cubicBezTo>
                    <a:pt x="11908" y="4859"/>
                    <a:pt x="11908" y="4787"/>
                    <a:pt x="11884" y="4716"/>
                  </a:cubicBezTo>
                  <a:cubicBezTo>
                    <a:pt x="11813" y="3954"/>
                    <a:pt x="11289" y="3335"/>
                    <a:pt x="10598" y="3097"/>
                  </a:cubicBezTo>
                  <a:cubicBezTo>
                    <a:pt x="10622" y="2763"/>
                    <a:pt x="10527" y="2454"/>
                    <a:pt x="10384" y="2192"/>
                  </a:cubicBezTo>
                  <a:cubicBezTo>
                    <a:pt x="10122" y="1668"/>
                    <a:pt x="9574" y="1334"/>
                    <a:pt x="8931" y="1334"/>
                  </a:cubicBezTo>
                  <a:cubicBezTo>
                    <a:pt x="8812" y="1334"/>
                    <a:pt x="8693" y="1334"/>
                    <a:pt x="8550" y="1358"/>
                  </a:cubicBezTo>
                  <a:cubicBezTo>
                    <a:pt x="8431" y="1406"/>
                    <a:pt x="8336" y="1430"/>
                    <a:pt x="8217" y="1477"/>
                  </a:cubicBezTo>
                  <a:cubicBezTo>
                    <a:pt x="8145" y="1287"/>
                    <a:pt x="8026" y="1096"/>
                    <a:pt x="7883" y="930"/>
                  </a:cubicBezTo>
                  <a:cubicBezTo>
                    <a:pt x="7431" y="358"/>
                    <a:pt x="6740" y="1"/>
                    <a:pt x="5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9"/>
          <p:cNvGrpSpPr/>
          <p:nvPr/>
        </p:nvGrpSpPr>
        <p:grpSpPr>
          <a:xfrm>
            <a:off x="6100398" y="1947082"/>
            <a:ext cx="416071" cy="415302"/>
            <a:chOff x="6101219" y="1947047"/>
            <a:chExt cx="416071" cy="415302"/>
          </a:xfrm>
        </p:grpSpPr>
        <p:sp>
          <p:nvSpPr>
            <p:cNvPr id="968" name="Google Shape;968;p69"/>
            <p:cNvSpPr/>
            <p:nvPr/>
          </p:nvSpPr>
          <p:spPr>
            <a:xfrm>
              <a:off x="6206905" y="2051126"/>
              <a:ext cx="204699" cy="204734"/>
            </a:xfrm>
            <a:custGeom>
              <a:avLst/>
              <a:gdLst/>
              <a:ahLst/>
              <a:cxnLst/>
              <a:rect l="l" t="t" r="r" b="b"/>
              <a:pathLst>
                <a:path w="5859" h="5860" extrusionOk="0">
                  <a:moveTo>
                    <a:pt x="2906" y="1"/>
                  </a:moveTo>
                  <a:cubicBezTo>
                    <a:pt x="1310" y="1"/>
                    <a:pt x="0" y="1310"/>
                    <a:pt x="0" y="2930"/>
                  </a:cubicBezTo>
                  <a:cubicBezTo>
                    <a:pt x="0" y="4549"/>
                    <a:pt x="1310" y="5859"/>
                    <a:pt x="2929" y="5859"/>
                  </a:cubicBezTo>
                  <a:cubicBezTo>
                    <a:pt x="4549" y="5859"/>
                    <a:pt x="5859" y="4549"/>
                    <a:pt x="5859" y="2930"/>
                  </a:cubicBezTo>
                  <a:cubicBezTo>
                    <a:pt x="5859" y="1310"/>
                    <a:pt x="4549" y="1"/>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9"/>
            <p:cNvSpPr/>
            <p:nvPr/>
          </p:nvSpPr>
          <p:spPr>
            <a:xfrm>
              <a:off x="6101219" y="1947047"/>
              <a:ext cx="196419" cy="339068"/>
            </a:xfrm>
            <a:custGeom>
              <a:avLst/>
              <a:gdLst/>
              <a:ahLst/>
              <a:cxnLst/>
              <a:rect l="l" t="t" r="r" b="b"/>
              <a:pathLst>
                <a:path w="5622" h="9705" extrusionOk="0">
                  <a:moveTo>
                    <a:pt x="5263" y="0"/>
                  </a:moveTo>
                  <a:cubicBezTo>
                    <a:pt x="5247" y="0"/>
                    <a:pt x="5232" y="1"/>
                    <a:pt x="5216" y="3"/>
                  </a:cubicBezTo>
                  <a:cubicBezTo>
                    <a:pt x="2239" y="360"/>
                    <a:pt x="1" y="2908"/>
                    <a:pt x="1" y="5909"/>
                  </a:cubicBezTo>
                  <a:cubicBezTo>
                    <a:pt x="1" y="7242"/>
                    <a:pt x="430" y="8505"/>
                    <a:pt x="1263" y="9576"/>
                  </a:cubicBezTo>
                  <a:cubicBezTo>
                    <a:pt x="1325" y="9663"/>
                    <a:pt x="1425" y="9704"/>
                    <a:pt x="1527" y="9704"/>
                  </a:cubicBezTo>
                  <a:cubicBezTo>
                    <a:pt x="1622" y="9704"/>
                    <a:pt x="1718" y="9669"/>
                    <a:pt x="1787" y="9600"/>
                  </a:cubicBezTo>
                  <a:lnTo>
                    <a:pt x="2954" y="8433"/>
                  </a:lnTo>
                  <a:cubicBezTo>
                    <a:pt x="3073" y="8314"/>
                    <a:pt x="3097" y="8124"/>
                    <a:pt x="2978" y="7981"/>
                  </a:cubicBezTo>
                  <a:cubicBezTo>
                    <a:pt x="2549" y="7385"/>
                    <a:pt x="2335" y="6671"/>
                    <a:pt x="2335" y="5909"/>
                  </a:cubicBezTo>
                  <a:cubicBezTo>
                    <a:pt x="2335" y="4147"/>
                    <a:pt x="3597" y="2646"/>
                    <a:pt x="5335" y="2337"/>
                  </a:cubicBezTo>
                  <a:cubicBezTo>
                    <a:pt x="5502" y="2313"/>
                    <a:pt x="5621" y="2170"/>
                    <a:pt x="5621" y="1979"/>
                  </a:cubicBezTo>
                  <a:lnTo>
                    <a:pt x="5621" y="336"/>
                  </a:lnTo>
                  <a:cubicBezTo>
                    <a:pt x="5621" y="138"/>
                    <a:pt x="5457" y="0"/>
                    <a:pt x="5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9"/>
            <p:cNvSpPr/>
            <p:nvPr/>
          </p:nvSpPr>
          <p:spPr>
            <a:xfrm>
              <a:off x="6321709" y="1947047"/>
              <a:ext cx="195580" cy="194812"/>
            </a:xfrm>
            <a:custGeom>
              <a:avLst/>
              <a:gdLst/>
              <a:ahLst/>
              <a:cxnLst/>
              <a:rect l="l" t="t" r="r" b="b"/>
              <a:pathLst>
                <a:path w="5598" h="5576" extrusionOk="0">
                  <a:moveTo>
                    <a:pt x="345" y="1"/>
                  </a:moveTo>
                  <a:cubicBezTo>
                    <a:pt x="168" y="1"/>
                    <a:pt x="1" y="160"/>
                    <a:pt x="1" y="360"/>
                  </a:cubicBezTo>
                  <a:lnTo>
                    <a:pt x="1" y="2003"/>
                  </a:lnTo>
                  <a:cubicBezTo>
                    <a:pt x="1" y="2170"/>
                    <a:pt x="120" y="2313"/>
                    <a:pt x="286" y="2361"/>
                  </a:cubicBezTo>
                  <a:lnTo>
                    <a:pt x="286" y="2337"/>
                  </a:lnTo>
                  <a:cubicBezTo>
                    <a:pt x="1787" y="2599"/>
                    <a:pt x="2954" y="3789"/>
                    <a:pt x="3239" y="5290"/>
                  </a:cubicBezTo>
                  <a:cubicBezTo>
                    <a:pt x="3263" y="5456"/>
                    <a:pt x="3406" y="5575"/>
                    <a:pt x="3573" y="5575"/>
                  </a:cubicBezTo>
                  <a:lnTo>
                    <a:pt x="5216" y="5575"/>
                  </a:lnTo>
                  <a:cubicBezTo>
                    <a:pt x="5430" y="5575"/>
                    <a:pt x="5597" y="5385"/>
                    <a:pt x="5573" y="5171"/>
                  </a:cubicBezTo>
                  <a:cubicBezTo>
                    <a:pt x="5407" y="3885"/>
                    <a:pt x="4811" y="2646"/>
                    <a:pt x="3859" y="1718"/>
                  </a:cubicBezTo>
                  <a:cubicBezTo>
                    <a:pt x="2930" y="765"/>
                    <a:pt x="1692" y="170"/>
                    <a:pt x="382" y="3"/>
                  </a:cubicBezTo>
                  <a:cubicBezTo>
                    <a:pt x="370" y="1"/>
                    <a:pt x="357"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9"/>
            <p:cNvSpPr/>
            <p:nvPr/>
          </p:nvSpPr>
          <p:spPr>
            <a:xfrm>
              <a:off x="6175286" y="2165965"/>
              <a:ext cx="342003" cy="196384"/>
            </a:xfrm>
            <a:custGeom>
              <a:avLst/>
              <a:gdLst/>
              <a:ahLst/>
              <a:cxnLst/>
              <a:rect l="l" t="t" r="r" b="b"/>
              <a:pathLst>
                <a:path w="9789" h="5621" extrusionOk="0">
                  <a:moveTo>
                    <a:pt x="7764" y="0"/>
                  </a:moveTo>
                  <a:cubicBezTo>
                    <a:pt x="7597" y="0"/>
                    <a:pt x="7454" y="119"/>
                    <a:pt x="7407" y="286"/>
                  </a:cubicBezTo>
                  <a:cubicBezTo>
                    <a:pt x="7121" y="2024"/>
                    <a:pt x="5597" y="3286"/>
                    <a:pt x="3834" y="3286"/>
                  </a:cubicBezTo>
                  <a:cubicBezTo>
                    <a:pt x="3096" y="3286"/>
                    <a:pt x="2382" y="3072"/>
                    <a:pt x="1763" y="2643"/>
                  </a:cubicBezTo>
                  <a:cubicBezTo>
                    <a:pt x="1695" y="2598"/>
                    <a:pt x="1617" y="2575"/>
                    <a:pt x="1541" y="2575"/>
                  </a:cubicBezTo>
                  <a:cubicBezTo>
                    <a:pt x="1456" y="2575"/>
                    <a:pt x="1373" y="2604"/>
                    <a:pt x="1310" y="2667"/>
                  </a:cubicBezTo>
                  <a:lnTo>
                    <a:pt x="143" y="3834"/>
                  </a:lnTo>
                  <a:cubicBezTo>
                    <a:pt x="0" y="4001"/>
                    <a:pt x="24" y="4239"/>
                    <a:pt x="191" y="4358"/>
                  </a:cubicBezTo>
                  <a:cubicBezTo>
                    <a:pt x="1239" y="5192"/>
                    <a:pt x="2501" y="5620"/>
                    <a:pt x="3834" y="5620"/>
                  </a:cubicBezTo>
                  <a:cubicBezTo>
                    <a:pt x="6835" y="5620"/>
                    <a:pt x="9383" y="3382"/>
                    <a:pt x="9764" y="405"/>
                  </a:cubicBezTo>
                  <a:cubicBezTo>
                    <a:pt x="9788" y="191"/>
                    <a:pt x="9621" y="0"/>
                    <a:pt x="9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69"/>
          <p:cNvGrpSpPr/>
          <p:nvPr/>
        </p:nvGrpSpPr>
        <p:grpSpPr>
          <a:xfrm>
            <a:off x="6112888" y="1323116"/>
            <a:ext cx="391090" cy="415197"/>
            <a:chOff x="6122042" y="1323133"/>
            <a:chExt cx="391090" cy="415197"/>
          </a:xfrm>
        </p:grpSpPr>
        <p:sp>
          <p:nvSpPr>
            <p:cNvPr id="973" name="Google Shape;973;p69"/>
            <p:cNvSpPr/>
            <p:nvPr/>
          </p:nvSpPr>
          <p:spPr>
            <a:xfrm>
              <a:off x="6260988" y="1506730"/>
              <a:ext cx="114001" cy="63516"/>
            </a:xfrm>
            <a:custGeom>
              <a:avLst/>
              <a:gdLst/>
              <a:ahLst/>
              <a:cxnLst/>
              <a:rect l="l" t="t" r="r" b="b"/>
              <a:pathLst>
                <a:path w="3263" h="1818" extrusionOk="0">
                  <a:moveTo>
                    <a:pt x="1641" y="0"/>
                  </a:moveTo>
                  <a:cubicBezTo>
                    <a:pt x="1587" y="0"/>
                    <a:pt x="1532" y="3"/>
                    <a:pt x="1477" y="8"/>
                  </a:cubicBezTo>
                  <a:cubicBezTo>
                    <a:pt x="619" y="80"/>
                    <a:pt x="0" y="794"/>
                    <a:pt x="0" y="1651"/>
                  </a:cubicBezTo>
                  <a:lnTo>
                    <a:pt x="0" y="1818"/>
                  </a:lnTo>
                  <a:lnTo>
                    <a:pt x="3263" y="1818"/>
                  </a:lnTo>
                  <a:lnTo>
                    <a:pt x="3263" y="1627"/>
                  </a:lnTo>
                  <a:cubicBezTo>
                    <a:pt x="3263" y="729"/>
                    <a:pt x="2543" y="0"/>
                    <a:pt x="1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9"/>
            <p:cNvSpPr/>
            <p:nvPr/>
          </p:nvSpPr>
          <p:spPr>
            <a:xfrm>
              <a:off x="6237685" y="1595191"/>
              <a:ext cx="158931" cy="80741"/>
            </a:xfrm>
            <a:custGeom>
              <a:avLst/>
              <a:gdLst/>
              <a:ahLst/>
              <a:cxnLst/>
              <a:rect l="l" t="t" r="r" b="b"/>
              <a:pathLst>
                <a:path w="4549" h="2311" extrusionOk="0">
                  <a:moveTo>
                    <a:pt x="2287" y="667"/>
                  </a:moveTo>
                  <a:cubicBezTo>
                    <a:pt x="2477" y="667"/>
                    <a:pt x="2620" y="834"/>
                    <a:pt x="2620" y="1024"/>
                  </a:cubicBezTo>
                  <a:lnTo>
                    <a:pt x="2620" y="1263"/>
                  </a:lnTo>
                  <a:cubicBezTo>
                    <a:pt x="2620" y="1463"/>
                    <a:pt x="2474" y="1622"/>
                    <a:pt x="2280" y="1622"/>
                  </a:cubicBezTo>
                  <a:cubicBezTo>
                    <a:pt x="2266" y="1622"/>
                    <a:pt x="2253" y="1621"/>
                    <a:pt x="2239" y="1620"/>
                  </a:cubicBezTo>
                  <a:cubicBezTo>
                    <a:pt x="2072" y="1596"/>
                    <a:pt x="1929" y="1429"/>
                    <a:pt x="1929" y="1263"/>
                  </a:cubicBezTo>
                  <a:lnTo>
                    <a:pt x="1929" y="1024"/>
                  </a:lnTo>
                  <a:cubicBezTo>
                    <a:pt x="1929" y="834"/>
                    <a:pt x="2096" y="667"/>
                    <a:pt x="2287" y="667"/>
                  </a:cubicBezTo>
                  <a:close/>
                  <a:moveTo>
                    <a:pt x="0" y="0"/>
                  </a:moveTo>
                  <a:lnTo>
                    <a:pt x="0" y="2310"/>
                  </a:lnTo>
                  <a:lnTo>
                    <a:pt x="4549" y="2310"/>
                  </a:lnTo>
                  <a:lnTo>
                    <a:pt x="4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9"/>
            <p:cNvSpPr/>
            <p:nvPr/>
          </p:nvSpPr>
          <p:spPr>
            <a:xfrm>
              <a:off x="6122042" y="1323133"/>
              <a:ext cx="391090" cy="415197"/>
            </a:xfrm>
            <a:custGeom>
              <a:avLst/>
              <a:gdLst/>
              <a:ahLst/>
              <a:cxnLst/>
              <a:rect l="l" t="t" r="r" b="b"/>
              <a:pathLst>
                <a:path w="11194" h="11884" extrusionOk="0">
                  <a:moveTo>
                    <a:pt x="1405" y="1024"/>
                  </a:moveTo>
                  <a:cubicBezTo>
                    <a:pt x="1596" y="1024"/>
                    <a:pt x="1762" y="1191"/>
                    <a:pt x="1762" y="1381"/>
                  </a:cubicBezTo>
                  <a:cubicBezTo>
                    <a:pt x="1762" y="1572"/>
                    <a:pt x="1596" y="1739"/>
                    <a:pt x="1405" y="1739"/>
                  </a:cubicBezTo>
                  <a:cubicBezTo>
                    <a:pt x="1215" y="1739"/>
                    <a:pt x="1048" y="1572"/>
                    <a:pt x="1048" y="1381"/>
                  </a:cubicBezTo>
                  <a:cubicBezTo>
                    <a:pt x="1048" y="1191"/>
                    <a:pt x="1215" y="1024"/>
                    <a:pt x="1405" y="1024"/>
                  </a:cubicBezTo>
                  <a:close/>
                  <a:moveTo>
                    <a:pt x="2787" y="1024"/>
                  </a:moveTo>
                  <a:cubicBezTo>
                    <a:pt x="3001" y="1024"/>
                    <a:pt x="3144" y="1191"/>
                    <a:pt x="3144" y="1381"/>
                  </a:cubicBezTo>
                  <a:cubicBezTo>
                    <a:pt x="3144" y="1572"/>
                    <a:pt x="3001" y="1739"/>
                    <a:pt x="2787" y="1739"/>
                  </a:cubicBezTo>
                  <a:cubicBezTo>
                    <a:pt x="2596" y="1739"/>
                    <a:pt x="2453" y="1572"/>
                    <a:pt x="2453" y="1381"/>
                  </a:cubicBezTo>
                  <a:cubicBezTo>
                    <a:pt x="2453" y="1191"/>
                    <a:pt x="2596" y="1024"/>
                    <a:pt x="2787" y="1024"/>
                  </a:cubicBezTo>
                  <a:close/>
                  <a:moveTo>
                    <a:pt x="4192" y="1024"/>
                  </a:moveTo>
                  <a:cubicBezTo>
                    <a:pt x="4382" y="1024"/>
                    <a:pt x="4549" y="1191"/>
                    <a:pt x="4549" y="1381"/>
                  </a:cubicBezTo>
                  <a:cubicBezTo>
                    <a:pt x="4549" y="1572"/>
                    <a:pt x="4382" y="1739"/>
                    <a:pt x="4192" y="1739"/>
                  </a:cubicBezTo>
                  <a:cubicBezTo>
                    <a:pt x="4001" y="1739"/>
                    <a:pt x="3834" y="1572"/>
                    <a:pt x="3834" y="1381"/>
                  </a:cubicBezTo>
                  <a:cubicBezTo>
                    <a:pt x="3834" y="1191"/>
                    <a:pt x="4001" y="1024"/>
                    <a:pt x="4192" y="1024"/>
                  </a:cubicBezTo>
                  <a:close/>
                  <a:moveTo>
                    <a:pt x="334" y="0"/>
                  </a:moveTo>
                  <a:cubicBezTo>
                    <a:pt x="143" y="0"/>
                    <a:pt x="0" y="167"/>
                    <a:pt x="0" y="357"/>
                  </a:cubicBezTo>
                  <a:lnTo>
                    <a:pt x="0" y="2786"/>
                  </a:lnTo>
                  <a:lnTo>
                    <a:pt x="4406" y="2786"/>
                  </a:lnTo>
                  <a:cubicBezTo>
                    <a:pt x="4644" y="2786"/>
                    <a:pt x="4882" y="2715"/>
                    <a:pt x="5073" y="2572"/>
                  </a:cubicBezTo>
                  <a:lnTo>
                    <a:pt x="5501" y="2191"/>
                  </a:lnTo>
                  <a:cubicBezTo>
                    <a:pt x="5787" y="1977"/>
                    <a:pt x="6144" y="1858"/>
                    <a:pt x="6478" y="1858"/>
                  </a:cubicBezTo>
                  <a:lnTo>
                    <a:pt x="11193" y="1858"/>
                  </a:lnTo>
                  <a:lnTo>
                    <a:pt x="11193" y="357"/>
                  </a:lnTo>
                  <a:cubicBezTo>
                    <a:pt x="11193" y="167"/>
                    <a:pt x="11050" y="0"/>
                    <a:pt x="10860" y="0"/>
                  </a:cubicBezTo>
                  <a:close/>
                  <a:moveTo>
                    <a:pt x="5603" y="4569"/>
                  </a:moveTo>
                  <a:cubicBezTo>
                    <a:pt x="6881" y="4569"/>
                    <a:pt x="7930" y="5614"/>
                    <a:pt x="7930" y="6882"/>
                  </a:cubicBezTo>
                  <a:lnTo>
                    <a:pt x="7930" y="7073"/>
                  </a:lnTo>
                  <a:lnTo>
                    <a:pt x="8216" y="7073"/>
                  </a:lnTo>
                  <a:cubicBezTo>
                    <a:pt x="8407" y="7073"/>
                    <a:pt x="8550" y="7240"/>
                    <a:pt x="8550" y="7430"/>
                  </a:cubicBezTo>
                  <a:lnTo>
                    <a:pt x="8550" y="10455"/>
                  </a:lnTo>
                  <a:cubicBezTo>
                    <a:pt x="8550" y="10645"/>
                    <a:pt x="8407" y="10788"/>
                    <a:pt x="8216" y="10788"/>
                  </a:cubicBezTo>
                  <a:lnTo>
                    <a:pt x="2977" y="10788"/>
                  </a:lnTo>
                  <a:cubicBezTo>
                    <a:pt x="2787" y="10788"/>
                    <a:pt x="2620" y="10645"/>
                    <a:pt x="2620" y="10455"/>
                  </a:cubicBezTo>
                  <a:lnTo>
                    <a:pt x="2620" y="7430"/>
                  </a:lnTo>
                  <a:cubicBezTo>
                    <a:pt x="2620" y="7240"/>
                    <a:pt x="2787" y="7073"/>
                    <a:pt x="2977" y="7073"/>
                  </a:cubicBezTo>
                  <a:lnTo>
                    <a:pt x="3263" y="7073"/>
                  </a:lnTo>
                  <a:lnTo>
                    <a:pt x="3263" y="6906"/>
                  </a:lnTo>
                  <a:cubicBezTo>
                    <a:pt x="3263" y="5668"/>
                    <a:pt x="4239" y="4620"/>
                    <a:pt x="5478" y="4572"/>
                  </a:cubicBezTo>
                  <a:cubicBezTo>
                    <a:pt x="5520" y="4570"/>
                    <a:pt x="5562" y="4569"/>
                    <a:pt x="5603" y="4569"/>
                  </a:cubicBezTo>
                  <a:close/>
                  <a:moveTo>
                    <a:pt x="6502" y="2548"/>
                  </a:moveTo>
                  <a:cubicBezTo>
                    <a:pt x="6287" y="2548"/>
                    <a:pt x="6097" y="2620"/>
                    <a:pt x="5954" y="2739"/>
                  </a:cubicBezTo>
                  <a:lnTo>
                    <a:pt x="5501" y="3096"/>
                  </a:lnTo>
                  <a:cubicBezTo>
                    <a:pt x="5192" y="3358"/>
                    <a:pt x="4811" y="3477"/>
                    <a:pt x="4406" y="3477"/>
                  </a:cubicBezTo>
                  <a:lnTo>
                    <a:pt x="0" y="3477"/>
                  </a:lnTo>
                  <a:lnTo>
                    <a:pt x="0" y="11550"/>
                  </a:lnTo>
                  <a:cubicBezTo>
                    <a:pt x="0" y="11741"/>
                    <a:pt x="143" y="11883"/>
                    <a:pt x="334" y="11883"/>
                  </a:cubicBezTo>
                  <a:lnTo>
                    <a:pt x="10860" y="11883"/>
                  </a:lnTo>
                  <a:cubicBezTo>
                    <a:pt x="11050" y="11883"/>
                    <a:pt x="11193" y="11741"/>
                    <a:pt x="11193" y="11550"/>
                  </a:cubicBezTo>
                  <a:lnTo>
                    <a:pt x="11193" y="25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69"/>
          <p:cNvGrpSpPr/>
          <p:nvPr/>
        </p:nvGrpSpPr>
        <p:grpSpPr>
          <a:xfrm>
            <a:off x="6100817" y="2586508"/>
            <a:ext cx="415232" cy="415232"/>
            <a:chOff x="6101219" y="2601916"/>
            <a:chExt cx="415232" cy="415232"/>
          </a:xfrm>
        </p:grpSpPr>
        <p:sp>
          <p:nvSpPr>
            <p:cNvPr id="977" name="Google Shape;977;p69"/>
            <p:cNvSpPr/>
            <p:nvPr/>
          </p:nvSpPr>
          <p:spPr>
            <a:xfrm>
              <a:off x="6278457" y="2602754"/>
              <a:ext cx="149777" cy="107363"/>
            </a:xfrm>
            <a:custGeom>
              <a:avLst/>
              <a:gdLst/>
              <a:ahLst/>
              <a:cxnLst/>
              <a:rect l="l" t="t" r="r" b="b"/>
              <a:pathLst>
                <a:path w="4287" h="3073" extrusionOk="0">
                  <a:moveTo>
                    <a:pt x="0" y="1"/>
                  </a:moveTo>
                  <a:lnTo>
                    <a:pt x="0" y="3073"/>
                  </a:lnTo>
                  <a:lnTo>
                    <a:pt x="4287" y="3073"/>
                  </a:lnTo>
                  <a:lnTo>
                    <a:pt x="4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9"/>
            <p:cNvSpPr/>
            <p:nvPr/>
          </p:nvSpPr>
          <p:spPr>
            <a:xfrm>
              <a:off x="6344174" y="2785792"/>
              <a:ext cx="75744" cy="109040"/>
            </a:xfrm>
            <a:custGeom>
              <a:avLst/>
              <a:gdLst/>
              <a:ahLst/>
              <a:cxnLst/>
              <a:rect l="l" t="t" r="r" b="b"/>
              <a:pathLst>
                <a:path w="2168" h="3121" extrusionOk="0">
                  <a:moveTo>
                    <a:pt x="1" y="1"/>
                  </a:moveTo>
                  <a:cubicBezTo>
                    <a:pt x="548" y="620"/>
                    <a:pt x="882" y="1430"/>
                    <a:pt x="882" y="2335"/>
                  </a:cubicBezTo>
                  <a:cubicBezTo>
                    <a:pt x="882" y="2597"/>
                    <a:pt x="858" y="2882"/>
                    <a:pt x="787" y="3120"/>
                  </a:cubicBezTo>
                  <a:lnTo>
                    <a:pt x="2168" y="3120"/>
                  </a:lnTo>
                  <a:lnTo>
                    <a:pt x="2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9"/>
            <p:cNvSpPr/>
            <p:nvPr/>
          </p:nvSpPr>
          <p:spPr>
            <a:xfrm>
              <a:off x="6214381" y="2601916"/>
              <a:ext cx="302070" cy="292916"/>
            </a:xfrm>
            <a:custGeom>
              <a:avLst/>
              <a:gdLst/>
              <a:ahLst/>
              <a:cxnLst/>
              <a:rect l="l" t="t" r="r" b="b"/>
              <a:pathLst>
                <a:path w="8646" h="8384" extrusionOk="0">
                  <a:moveTo>
                    <a:pt x="358" y="1"/>
                  </a:moveTo>
                  <a:cubicBezTo>
                    <a:pt x="167" y="1"/>
                    <a:pt x="1" y="167"/>
                    <a:pt x="1" y="358"/>
                  </a:cubicBezTo>
                  <a:lnTo>
                    <a:pt x="1" y="4216"/>
                  </a:lnTo>
                  <a:cubicBezTo>
                    <a:pt x="334" y="4097"/>
                    <a:pt x="691" y="4049"/>
                    <a:pt x="1048" y="4049"/>
                  </a:cubicBezTo>
                  <a:cubicBezTo>
                    <a:pt x="1715" y="4049"/>
                    <a:pt x="2358" y="4240"/>
                    <a:pt x="2882" y="4549"/>
                  </a:cubicBezTo>
                  <a:lnTo>
                    <a:pt x="6216" y="4549"/>
                  </a:lnTo>
                  <a:cubicBezTo>
                    <a:pt x="6431" y="4549"/>
                    <a:pt x="6573" y="4716"/>
                    <a:pt x="6573" y="4907"/>
                  </a:cubicBezTo>
                  <a:lnTo>
                    <a:pt x="6573" y="8383"/>
                  </a:lnTo>
                  <a:lnTo>
                    <a:pt x="8288" y="8383"/>
                  </a:lnTo>
                  <a:cubicBezTo>
                    <a:pt x="8479" y="8383"/>
                    <a:pt x="8645" y="8241"/>
                    <a:pt x="8645" y="8050"/>
                  </a:cubicBezTo>
                  <a:lnTo>
                    <a:pt x="8645" y="1835"/>
                  </a:lnTo>
                  <a:cubicBezTo>
                    <a:pt x="8645" y="1739"/>
                    <a:pt x="8598" y="1668"/>
                    <a:pt x="8550" y="1596"/>
                  </a:cubicBezTo>
                  <a:cubicBezTo>
                    <a:pt x="8550" y="1596"/>
                    <a:pt x="7050" y="96"/>
                    <a:pt x="7050" y="96"/>
                  </a:cubicBezTo>
                  <a:cubicBezTo>
                    <a:pt x="6978" y="48"/>
                    <a:pt x="6883" y="1"/>
                    <a:pt x="6812" y="1"/>
                  </a:cubicBezTo>
                  <a:lnTo>
                    <a:pt x="6812" y="3454"/>
                  </a:lnTo>
                  <a:cubicBezTo>
                    <a:pt x="6812" y="3644"/>
                    <a:pt x="6645" y="3787"/>
                    <a:pt x="6454" y="3787"/>
                  </a:cubicBezTo>
                  <a:lnTo>
                    <a:pt x="1501" y="3787"/>
                  </a:lnTo>
                  <a:cubicBezTo>
                    <a:pt x="1287" y="3787"/>
                    <a:pt x="1144" y="3644"/>
                    <a:pt x="1144" y="3454"/>
                  </a:cubicBez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9"/>
            <p:cNvSpPr/>
            <p:nvPr/>
          </p:nvSpPr>
          <p:spPr>
            <a:xfrm>
              <a:off x="6101219" y="2924738"/>
              <a:ext cx="91571" cy="92410"/>
            </a:xfrm>
            <a:custGeom>
              <a:avLst/>
              <a:gdLst/>
              <a:ahLst/>
              <a:cxnLst/>
              <a:rect l="l" t="t" r="r" b="b"/>
              <a:pathLst>
                <a:path w="2621" h="2645" extrusionOk="0">
                  <a:moveTo>
                    <a:pt x="1144" y="1"/>
                  </a:moveTo>
                  <a:cubicBezTo>
                    <a:pt x="1147" y="6"/>
                    <a:pt x="1149" y="11"/>
                    <a:pt x="1152" y="16"/>
                  </a:cubicBezTo>
                  <a:lnTo>
                    <a:pt x="1152" y="16"/>
                  </a:lnTo>
                  <a:lnTo>
                    <a:pt x="1168" y="1"/>
                  </a:lnTo>
                  <a:close/>
                  <a:moveTo>
                    <a:pt x="1152" y="16"/>
                  </a:moveTo>
                  <a:lnTo>
                    <a:pt x="310" y="858"/>
                  </a:lnTo>
                  <a:cubicBezTo>
                    <a:pt x="96" y="1049"/>
                    <a:pt x="1" y="1311"/>
                    <a:pt x="1" y="1596"/>
                  </a:cubicBezTo>
                  <a:cubicBezTo>
                    <a:pt x="1" y="2168"/>
                    <a:pt x="453" y="2644"/>
                    <a:pt x="1049" y="2644"/>
                  </a:cubicBezTo>
                  <a:cubicBezTo>
                    <a:pt x="1311" y="2644"/>
                    <a:pt x="1573" y="2549"/>
                    <a:pt x="1787" y="2335"/>
                  </a:cubicBezTo>
                  <a:lnTo>
                    <a:pt x="2620" y="1477"/>
                  </a:lnTo>
                  <a:cubicBezTo>
                    <a:pt x="2006" y="1147"/>
                    <a:pt x="1486" y="652"/>
                    <a:pt x="1152" y="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9"/>
            <p:cNvSpPr/>
            <p:nvPr/>
          </p:nvSpPr>
          <p:spPr>
            <a:xfrm>
              <a:off x="6151144" y="2767484"/>
              <a:ext cx="199738" cy="199738"/>
            </a:xfrm>
            <a:custGeom>
              <a:avLst/>
              <a:gdLst/>
              <a:ahLst/>
              <a:cxnLst/>
              <a:rect l="l" t="t" r="r" b="b"/>
              <a:pathLst>
                <a:path w="5717" h="5717" extrusionOk="0">
                  <a:moveTo>
                    <a:pt x="2858" y="1"/>
                  </a:moveTo>
                  <a:cubicBezTo>
                    <a:pt x="1287" y="1"/>
                    <a:pt x="1" y="1287"/>
                    <a:pt x="1" y="2859"/>
                  </a:cubicBezTo>
                  <a:cubicBezTo>
                    <a:pt x="1" y="4430"/>
                    <a:pt x="1287" y="5716"/>
                    <a:pt x="2858" y="5716"/>
                  </a:cubicBezTo>
                  <a:cubicBezTo>
                    <a:pt x="4430" y="5716"/>
                    <a:pt x="5716" y="4430"/>
                    <a:pt x="5716" y="2859"/>
                  </a:cubicBezTo>
                  <a:cubicBezTo>
                    <a:pt x="5716" y="1287"/>
                    <a:pt x="4430" y="1"/>
                    <a:pt x="2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69"/>
          <p:cNvGrpSpPr/>
          <p:nvPr/>
        </p:nvGrpSpPr>
        <p:grpSpPr>
          <a:xfrm>
            <a:off x="6100817" y="3260051"/>
            <a:ext cx="415232" cy="399406"/>
            <a:chOff x="6101219" y="3257553"/>
            <a:chExt cx="415232" cy="399405"/>
          </a:xfrm>
        </p:grpSpPr>
        <p:sp>
          <p:nvSpPr>
            <p:cNvPr id="983" name="Google Shape;983;p69"/>
            <p:cNvSpPr/>
            <p:nvPr/>
          </p:nvSpPr>
          <p:spPr>
            <a:xfrm>
              <a:off x="6218539" y="3403172"/>
              <a:ext cx="181430" cy="180557"/>
            </a:xfrm>
            <a:custGeom>
              <a:avLst/>
              <a:gdLst/>
              <a:ahLst/>
              <a:cxnLst/>
              <a:rect l="l" t="t" r="r" b="b"/>
              <a:pathLst>
                <a:path w="5193" h="5168" extrusionOk="0">
                  <a:moveTo>
                    <a:pt x="2573" y="1524"/>
                  </a:moveTo>
                  <a:cubicBezTo>
                    <a:pt x="3144" y="1524"/>
                    <a:pt x="3620" y="2000"/>
                    <a:pt x="3620" y="2572"/>
                  </a:cubicBezTo>
                  <a:cubicBezTo>
                    <a:pt x="3620" y="3144"/>
                    <a:pt x="3144" y="3620"/>
                    <a:pt x="2573" y="3620"/>
                  </a:cubicBezTo>
                  <a:cubicBezTo>
                    <a:pt x="2001" y="3620"/>
                    <a:pt x="1549" y="3144"/>
                    <a:pt x="1549" y="2572"/>
                  </a:cubicBezTo>
                  <a:cubicBezTo>
                    <a:pt x="1549" y="2000"/>
                    <a:pt x="2001" y="1524"/>
                    <a:pt x="2573" y="1524"/>
                  </a:cubicBezTo>
                  <a:close/>
                  <a:moveTo>
                    <a:pt x="2358" y="0"/>
                  </a:moveTo>
                  <a:lnTo>
                    <a:pt x="2287" y="667"/>
                  </a:lnTo>
                  <a:cubicBezTo>
                    <a:pt x="2263" y="786"/>
                    <a:pt x="2168" y="905"/>
                    <a:pt x="2049" y="953"/>
                  </a:cubicBezTo>
                  <a:cubicBezTo>
                    <a:pt x="1977" y="976"/>
                    <a:pt x="1906" y="1000"/>
                    <a:pt x="1834" y="1048"/>
                  </a:cubicBezTo>
                  <a:cubicBezTo>
                    <a:pt x="1785" y="1068"/>
                    <a:pt x="1728" y="1079"/>
                    <a:pt x="1670" y="1079"/>
                  </a:cubicBezTo>
                  <a:cubicBezTo>
                    <a:pt x="1589" y="1079"/>
                    <a:pt x="1509" y="1056"/>
                    <a:pt x="1453" y="1000"/>
                  </a:cubicBezTo>
                  <a:lnTo>
                    <a:pt x="929" y="595"/>
                  </a:lnTo>
                  <a:lnTo>
                    <a:pt x="596" y="929"/>
                  </a:lnTo>
                  <a:lnTo>
                    <a:pt x="1025" y="1453"/>
                  </a:lnTo>
                  <a:cubicBezTo>
                    <a:pt x="1096" y="1548"/>
                    <a:pt x="1120" y="1691"/>
                    <a:pt x="1049" y="1810"/>
                  </a:cubicBezTo>
                  <a:cubicBezTo>
                    <a:pt x="1025" y="1881"/>
                    <a:pt x="1001" y="1953"/>
                    <a:pt x="977" y="2024"/>
                  </a:cubicBezTo>
                  <a:cubicBezTo>
                    <a:pt x="929" y="2143"/>
                    <a:pt x="810" y="2239"/>
                    <a:pt x="691" y="2262"/>
                  </a:cubicBezTo>
                  <a:lnTo>
                    <a:pt x="1" y="2334"/>
                  </a:lnTo>
                  <a:lnTo>
                    <a:pt x="1" y="2810"/>
                  </a:lnTo>
                  <a:lnTo>
                    <a:pt x="691" y="2882"/>
                  </a:lnTo>
                  <a:cubicBezTo>
                    <a:pt x="810" y="2905"/>
                    <a:pt x="929" y="3001"/>
                    <a:pt x="977" y="3120"/>
                  </a:cubicBezTo>
                  <a:cubicBezTo>
                    <a:pt x="1001" y="3191"/>
                    <a:pt x="1025" y="3263"/>
                    <a:pt x="1072" y="3334"/>
                  </a:cubicBezTo>
                  <a:cubicBezTo>
                    <a:pt x="1120" y="3453"/>
                    <a:pt x="1096" y="3596"/>
                    <a:pt x="1025" y="3715"/>
                  </a:cubicBezTo>
                  <a:lnTo>
                    <a:pt x="596" y="4239"/>
                  </a:lnTo>
                  <a:lnTo>
                    <a:pt x="953" y="4572"/>
                  </a:lnTo>
                  <a:lnTo>
                    <a:pt x="1477" y="4144"/>
                  </a:lnTo>
                  <a:cubicBezTo>
                    <a:pt x="1539" y="4098"/>
                    <a:pt x="1620" y="4071"/>
                    <a:pt x="1702" y="4071"/>
                  </a:cubicBezTo>
                  <a:cubicBezTo>
                    <a:pt x="1747" y="4071"/>
                    <a:pt x="1792" y="4079"/>
                    <a:pt x="1834" y="4096"/>
                  </a:cubicBezTo>
                  <a:cubicBezTo>
                    <a:pt x="1906" y="4144"/>
                    <a:pt x="1977" y="4168"/>
                    <a:pt x="2049" y="4191"/>
                  </a:cubicBezTo>
                  <a:cubicBezTo>
                    <a:pt x="2168" y="4239"/>
                    <a:pt x="2263" y="4358"/>
                    <a:pt x="2287" y="4477"/>
                  </a:cubicBezTo>
                  <a:lnTo>
                    <a:pt x="2358" y="5168"/>
                  </a:lnTo>
                  <a:lnTo>
                    <a:pt x="2835" y="5168"/>
                  </a:lnTo>
                  <a:lnTo>
                    <a:pt x="2906" y="4477"/>
                  </a:lnTo>
                  <a:cubicBezTo>
                    <a:pt x="2930" y="4358"/>
                    <a:pt x="3025" y="4239"/>
                    <a:pt x="3144" y="4191"/>
                  </a:cubicBezTo>
                  <a:cubicBezTo>
                    <a:pt x="3216" y="4168"/>
                    <a:pt x="3287" y="4144"/>
                    <a:pt x="3359" y="4096"/>
                  </a:cubicBezTo>
                  <a:cubicBezTo>
                    <a:pt x="3408" y="4076"/>
                    <a:pt x="3461" y="4065"/>
                    <a:pt x="3515" y="4065"/>
                  </a:cubicBezTo>
                  <a:cubicBezTo>
                    <a:pt x="3592" y="4065"/>
                    <a:pt x="3670" y="4088"/>
                    <a:pt x="3740" y="4144"/>
                  </a:cubicBezTo>
                  <a:lnTo>
                    <a:pt x="4263" y="4572"/>
                  </a:lnTo>
                  <a:lnTo>
                    <a:pt x="4597" y="4215"/>
                  </a:lnTo>
                  <a:lnTo>
                    <a:pt x="4168" y="3691"/>
                  </a:lnTo>
                  <a:cubicBezTo>
                    <a:pt x="4097" y="3596"/>
                    <a:pt x="4073" y="3453"/>
                    <a:pt x="4121" y="3334"/>
                  </a:cubicBezTo>
                  <a:cubicBezTo>
                    <a:pt x="4168" y="3263"/>
                    <a:pt x="4192" y="3191"/>
                    <a:pt x="4216" y="3120"/>
                  </a:cubicBezTo>
                  <a:cubicBezTo>
                    <a:pt x="4263" y="3001"/>
                    <a:pt x="4383" y="2905"/>
                    <a:pt x="4502" y="2882"/>
                  </a:cubicBezTo>
                  <a:lnTo>
                    <a:pt x="5192" y="2810"/>
                  </a:lnTo>
                  <a:lnTo>
                    <a:pt x="5192" y="2334"/>
                  </a:lnTo>
                  <a:lnTo>
                    <a:pt x="4502" y="2262"/>
                  </a:lnTo>
                  <a:cubicBezTo>
                    <a:pt x="4383" y="2239"/>
                    <a:pt x="4263" y="2143"/>
                    <a:pt x="4216" y="2024"/>
                  </a:cubicBezTo>
                  <a:cubicBezTo>
                    <a:pt x="4192" y="1953"/>
                    <a:pt x="4168" y="1881"/>
                    <a:pt x="4121" y="1810"/>
                  </a:cubicBezTo>
                  <a:cubicBezTo>
                    <a:pt x="4073" y="1691"/>
                    <a:pt x="4073" y="1548"/>
                    <a:pt x="4168" y="1429"/>
                  </a:cubicBezTo>
                  <a:lnTo>
                    <a:pt x="4573" y="905"/>
                  </a:lnTo>
                  <a:lnTo>
                    <a:pt x="4240" y="572"/>
                  </a:lnTo>
                  <a:lnTo>
                    <a:pt x="3716" y="1000"/>
                  </a:lnTo>
                  <a:cubicBezTo>
                    <a:pt x="3654" y="1046"/>
                    <a:pt x="3573" y="1073"/>
                    <a:pt x="3491" y="1073"/>
                  </a:cubicBezTo>
                  <a:cubicBezTo>
                    <a:pt x="3446" y="1073"/>
                    <a:pt x="3401" y="1065"/>
                    <a:pt x="3359" y="1048"/>
                  </a:cubicBezTo>
                  <a:cubicBezTo>
                    <a:pt x="3287" y="1000"/>
                    <a:pt x="3216" y="976"/>
                    <a:pt x="3144" y="953"/>
                  </a:cubicBezTo>
                  <a:cubicBezTo>
                    <a:pt x="3001" y="905"/>
                    <a:pt x="2930" y="786"/>
                    <a:pt x="2906" y="667"/>
                  </a:cubicBezTo>
                  <a:lnTo>
                    <a:pt x="2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9"/>
            <p:cNvSpPr/>
            <p:nvPr/>
          </p:nvSpPr>
          <p:spPr>
            <a:xfrm>
              <a:off x="6101219" y="3587817"/>
              <a:ext cx="69875" cy="69141"/>
            </a:xfrm>
            <a:custGeom>
              <a:avLst/>
              <a:gdLst/>
              <a:ahLst/>
              <a:cxnLst/>
              <a:rect l="l" t="t" r="r" b="b"/>
              <a:pathLst>
                <a:path w="2000" h="1979" extrusionOk="0">
                  <a:moveTo>
                    <a:pt x="83" y="0"/>
                  </a:moveTo>
                  <a:cubicBezTo>
                    <a:pt x="56" y="0"/>
                    <a:pt x="28" y="1"/>
                    <a:pt x="1" y="2"/>
                  </a:cubicBezTo>
                  <a:lnTo>
                    <a:pt x="1" y="1621"/>
                  </a:lnTo>
                  <a:cubicBezTo>
                    <a:pt x="1" y="1812"/>
                    <a:pt x="144" y="1978"/>
                    <a:pt x="334" y="1978"/>
                  </a:cubicBezTo>
                  <a:lnTo>
                    <a:pt x="1930" y="1978"/>
                  </a:lnTo>
                  <a:cubicBezTo>
                    <a:pt x="2000" y="910"/>
                    <a:pt x="1163"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9"/>
            <p:cNvSpPr/>
            <p:nvPr/>
          </p:nvSpPr>
          <p:spPr>
            <a:xfrm>
              <a:off x="6101219" y="3329943"/>
              <a:ext cx="69875" cy="68373"/>
            </a:xfrm>
            <a:custGeom>
              <a:avLst/>
              <a:gdLst/>
              <a:ahLst/>
              <a:cxnLst/>
              <a:rect l="l" t="t" r="r" b="b"/>
              <a:pathLst>
                <a:path w="2000" h="1957" extrusionOk="0">
                  <a:moveTo>
                    <a:pt x="334" y="0"/>
                  </a:moveTo>
                  <a:cubicBezTo>
                    <a:pt x="144" y="0"/>
                    <a:pt x="1" y="143"/>
                    <a:pt x="1" y="334"/>
                  </a:cubicBezTo>
                  <a:lnTo>
                    <a:pt x="1" y="1953"/>
                  </a:lnTo>
                  <a:cubicBezTo>
                    <a:pt x="41" y="1956"/>
                    <a:pt x="80" y="1957"/>
                    <a:pt x="119" y="1957"/>
                  </a:cubicBezTo>
                  <a:cubicBezTo>
                    <a:pt x="1181" y="1957"/>
                    <a:pt x="2000" y="103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9"/>
            <p:cNvSpPr/>
            <p:nvPr/>
          </p:nvSpPr>
          <p:spPr>
            <a:xfrm>
              <a:off x="6101219" y="3257553"/>
              <a:ext cx="415232" cy="398567"/>
            </a:xfrm>
            <a:custGeom>
              <a:avLst/>
              <a:gdLst/>
              <a:ahLst/>
              <a:cxnLst/>
              <a:rect l="l" t="t" r="r" b="b"/>
              <a:pathLst>
                <a:path w="11885" h="11408" extrusionOk="0">
                  <a:moveTo>
                    <a:pt x="7288" y="691"/>
                  </a:moveTo>
                  <a:cubicBezTo>
                    <a:pt x="7741" y="691"/>
                    <a:pt x="8122" y="1072"/>
                    <a:pt x="8122" y="1525"/>
                  </a:cubicBezTo>
                  <a:lnTo>
                    <a:pt x="8122" y="2072"/>
                  </a:lnTo>
                  <a:lnTo>
                    <a:pt x="3787" y="2072"/>
                  </a:lnTo>
                  <a:lnTo>
                    <a:pt x="3787" y="1525"/>
                  </a:lnTo>
                  <a:cubicBezTo>
                    <a:pt x="3787" y="1072"/>
                    <a:pt x="4145" y="691"/>
                    <a:pt x="4621" y="691"/>
                  </a:cubicBezTo>
                  <a:close/>
                  <a:moveTo>
                    <a:pt x="5383" y="3430"/>
                  </a:moveTo>
                  <a:lnTo>
                    <a:pt x="6478" y="3454"/>
                  </a:lnTo>
                  <a:cubicBezTo>
                    <a:pt x="6645" y="3454"/>
                    <a:pt x="6812" y="3596"/>
                    <a:pt x="6836" y="3763"/>
                  </a:cubicBezTo>
                  <a:lnTo>
                    <a:pt x="6907" y="4406"/>
                  </a:lnTo>
                  <a:lnTo>
                    <a:pt x="7383" y="4001"/>
                  </a:lnTo>
                  <a:cubicBezTo>
                    <a:pt x="7448" y="3948"/>
                    <a:pt x="7527" y="3923"/>
                    <a:pt x="7605" y="3923"/>
                  </a:cubicBezTo>
                  <a:cubicBezTo>
                    <a:pt x="7700" y="3923"/>
                    <a:pt x="7794" y="3960"/>
                    <a:pt x="7860" y="4025"/>
                  </a:cubicBezTo>
                  <a:lnTo>
                    <a:pt x="8622" y="4787"/>
                  </a:lnTo>
                  <a:cubicBezTo>
                    <a:pt x="8765" y="4930"/>
                    <a:pt x="8765" y="5121"/>
                    <a:pt x="8669" y="5263"/>
                  </a:cubicBezTo>
                  <a:lnTo>
                    <a:pt x="8264" y="5764"/>
                  </a:lnTo>
                  <a:lnTo>
                    <a:pt x="8907" y="5835"/>
                  </a:lnTo>
                  <a:cubicBezTo>
                    <a:pt x="9074" y="5859"/>
                    <a:pt x="9193" y="6192"/>
                    <a:pt x="9193" y="6192"/>
                  </a:cubicBezTo>
                  <a:lnTo>
                    <a:pt x="9193" y="7288"/>
                  </a:lnTo>
                  <a:cubicBezTo>
                    <a:pt x="9193" y="7288"/>
                    <a:pt x="9074" y="7597"/>
                    <a:pt x="8907" y="7621"/>
                  </a:cubicBezTo>
                  <a:lnTo>
                    <a:pt x="8264" y="7693"/>
                  </a:lnTo>
                  <a:lnTo>
                    <a:pt x="8669" y="8193"/>
                  </a:lnTo>
                  <a:cubicBezTo>
                    <a:pt x="8788" y="8336"/>
                    <a:pt x="8788" y="8526"/>
                    <a:pt x="8646" y="8669"/>
                  </a:cubicBezTo>
                  <a:lnTo>
                    <a:pt x="7883" y="9431"/>
                  </a:lnTo>
                  <a:cubicBezTo>
                    <a:pt x="7821" y="9506"/>
                    <a:pt x="7733" y="9541"/>
                    <a:pt x="7642" y="9541"/>
                  </a:cubicBezTo>
                  <a:cubicBezTo>
                    <a:pt x="7560" y="9541"/>
                    <a:pt x="7475" y="9512"/>
                    <a:pt x="7407" y="9455"/>
                  </a:cubicBezTo>
                  <a:lnTo>
                    <a:pt x="6907" y="9050"/>
                  </a:lnTo>
                  <a:lnTo>
                    <a:pt x="6836" y="9693"/>
                  </a:lnTo>
                  <a:cubicBezTo>
                    <a:pt x="6812" y="9883"/>
                    <a:pt x="6669" y="10026"/>
                    <a:pt x="6502" y="10026"/>
                  </a:cubicBezTo>
                  <a:lnTo>
                    <a:pt x="5383" y="10026"/>
                  </a:lnTo>
                  <a:cubicBezTo>
                    <a:pt x="5216" y="10026"/>
                    <a:pt x="5073" y="9883"/>
                    <a:pt x="5050" y="9717"/>
                  </a:cubicBezTo>
                  <a:lnTo>
                    <a:pt x="4978" y="9074"/>
                  </a:lnTo>
                  <a:lnTo>
                    <a:pt x="4478" y="9479"/>
                  </a:lnTo>
                  <a:cubicBezTo>
                    <a:pt x="4414" y="9532"/>
                    <a:pt x="4340" y="9557"/>
                    <a:pt x="4267" y="9557"/>
                  </a:cubicBezTo>
                  <a:cubicBezTo>
                    <a:pt x="4178" y="9557"/>
                    <a:pt x="4091" y="9520"/>
                    <a:pt x="4025" y="9455"/>
                  </a:cubicBezTo>
                  <a:lnTo>
                    <a:pt x="3240" y="8693"/>
                  </a:lnTo>
                  <a:cubicBezTo>
                    <a:pt x="3121" y="8550"/>
                    <a:pt x="3097" y="8359"/>
                    <a:pt x="3216" y="8216"/>
                  </a:cubicBezTo>
                  <a:lnTo>
                    <a:pt x="3621" y="7716"/>
                  </a:lnTo>
                  <a:lnTo>
                    <a:pt x="2978" y="7645"/>
                  </a:lnTo>
                  <a:cubicBezTo>
                    <a:pt x="2787" y="7621"/>
                    <a:pt x="2644" y="7288"/>
                    <a:pt x="2644" y="7288"/>
                  </a:cubicBezTo>
                  <a:lnTo>
                    <a:pt x="2644" y="6192"/>
                  </a:lnTo>
                  <a:cubicBezTo>
                    <a:pt x="2644" y="6192"/>
                    <a:pt x="2787" y="5859"/>
                    <a:pt x="2978" y="5859"/>
                  </a:cubicBezTo>
                  <a:lnTo>
                    <a:pt x="3597" y="5787"/>
                  </a:lnTo>
                  <a:lnTo>
                    <a:pt x="3192" y="5287"/>
                  </a:lnTo>
                  <a:cubicBezTo>
                    <a:pt x="3097" y="5144"/>
                    <a:pt x="3097" y="4930"/>
                    <a:pt x="3216" y="4811"/>
                  </a:cubicBezTo>
                  <a:lnTo>
                    <a:pt x="4002" y="4049"/>
                  </a:lnTo>
                  <a:cubicBezTo>
                    <a:pt x="4067" y="3970"/>
                    <a:pt x="4154" y="3935"/>
                    <a:pt x="4243" y="3935"/>
                  </a:cubicBezTo>
                  <a:cubicBezTo>
                    <a:pt x="4316" y="3935"/>
                    <a:pt x="4390" y="3959"/>
                    <a:pt x="4454" y="4001"/>
                  </a:cubicBezTo>
                  <a:lnTo>
                    <a:pt x="4978" y="4406"/>
                  </a:lnTo>
                  <a:lnTo>
                    <a:pt x="5050" y="3763"/>
                  </a:lnTo>
                  <a:cubicBezTo>
                    <a:pt x="5050" y="3596"/>
                    <a:pt x="5216" y="3454"/>
                    <a:pt x="5383" y="3430"/>
                  </a:cubicBezTo>
                  <a:close/>
                  <a:moveTo>
                    <a:pt x="4621" y="1"/>
                  </a:moveTo>
                  <a:cubicBezTo>
                    <a:pt x="3764" y="1"/>
                    <a:pt x="3097" y="691"/>
                    <a:pt x="3097" y="1525"/>
                  </a:cubicBezTo>
                  <a:lnTo>
                    <a:pt x="3097" y="2072"/>
                  </a:lnTo>
                  <a:lnTo>
                    <a:pt x="2644" y="2072"/>
                  </a:lnTo>
                  <a:cubicBezTo>
                    <a:pt x="2714" y="3531"/>
                    <a:pt x="1522" y="4743"/>
                    <a:pt x="121" y="4743"/>
                  </a:cubicBezTo>
                  <a:cubicBezTo>
                    <a:pt x="81" y="4743"/>
                    <a:pt x="41" y="4742"/>
                    <a:pt x="1" y="4740"/>
                  </a:cubicBezTo>
                  <a:lnTo>
                    <a:pt x="1" y="8740"/>
                  </a:lnTo>
                  <a:cubicBezTo>
                    <a:pt x="29" y="8739"/>
                    <a:pt x="56" y="8739"/>
                    <a:pt x="84" y="8739"/>
                  </a:cubicBezTo>
                  <a:cubicBezTo>
                    <a:pt x="1479" y="8739"/>
                    <a:pt x="2714" y="9913"/>
                    <a:pt x="2644" y="11408"/>
                  </a:cubicBezTo>
                  <a:lnTo>
                    <a:pt x="9241" y="11408"/>
                  </a:lnTo>
                  <a:cubicBezTo>
                    <a:pt x="9171" y="9936"/>
                    <a:pt x="10384" y="8739"/>
                    <a:pt x="11802" y="8739"/>
                  </a:cubicBezTo>
                  <a:cubicBezTo>
                    <a:pt x="11829" y="8739"/>
                    <a:pt x="11857" y="8739"/>
                    <a:pt x="11884" y="8740"/>
                  </a:cubicBezTo>
                  <a:lnTo>
                    <a:pt x="11884" y="4740"/>
                  </a:lnTo>
                  <a:cubicBezTo>
                    <a:pt x="11844" y="4742"/>
                    <a:pt x="11804" y="4743"/>
                    <a:pt x="11764" y="4743"/>
                  </a:cubicBezTo>
                  <a:cubicBezTo>
                    <a:pt x="10384" y="4743"/>
                    <a:pt x="9171" y="3554"/>
                    <a:pt x="9241" y="2072"/>
                  </a:cubicBezTo>
                  <a:lnTo>
                    <a:pt x="8812" y="2072"/>
                  </a:lnTo>
                  <a:lnTo>
                    <a:pt x="8812" y="1525"/>
                  </a:lnTo>
                  <a:cubicBezTo>
                    <a:pt x="8812" y="691"/>
                    <a:pt x="8122" y="1"/>
                    <a:pt x="7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9"/>
            <p:cNvSpPr/>
            <p:nvPr/>
          </p:nvSpPr>
          <p:spPr>
            <a:xfrm>
              <a:off x="6445737" y="3587817"/>
              <a:ext cx="70714" cy="69141"/>
            </a:xfrm>
            <a:custGeom>
              <a:avLst/>
              <a:gdLst/>
              <a:ahLst/>
              <a:cxnLst/>
              <a:rect l="l" t="t" r="r" b="b"/>
              <a:pathLst>
                <a:path w="2024" h="1979" extrusionOk="0">
                  <a:moveTo>
                    <a:pt x="1941" y="0"/>
                  </a:moveTo>
                  <a:cubicBezTo>
                    <a:pt x="860" y="0"/>
                    <a:pt x="1" y="910"/>
                    <a:pt x="70" y="1978"/>
                  </a:cubicBezTo>
                  <a:lnTo>
                    <a:pt x="1666" y="1978"/>
                  </a:lnTo>
                  <a:cubicBezTo>
                    <a:pt x="1857" y="1978"/>
                    <a:pt x="2023" y="1812"/>
                    <a:pt x="2023" y="1621"/>
                  </a:cubicBezTo>
                  <a:lnTo>
                    <a:pt x="2023" y="2"/>
                  </a:lnTo>
                  <a:cubicBezTo>
                    <a:pt x="1996" y="1"/>
                    <a:pt x="1968" y="0"/>
                    <a:pt x="1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9"/>
            <p:cNvSpPr/>
            <p:nvPr/>
          </p:nvSpPr>
          <p:spPr>
            <a:xfrm>
              <a:off x="6445772" y="3329943"/>
              <a:ext cx="70679" cy="68373"/>
            </a:xfrm>
            <a:custGeom>
              <a:avLst/>
              <a:gdLst/>
              <a:ahLst/>
              <a:cxnLst/>
              <a:rect l="l" t="t" r="r" b="b"/>
              <a:pathLst>
                <a:path w="2023" h="1957" extrusionOk="0">
                  <a:moveTo>
                    <a:pt x="69" y="0"/>
                  </a:moveTo>
                  <a:cubicBezTo>
                    <a:pt x="1" y="1034"/>
                    <a:pt x="840" y="1957"/>
                    <a:pt x="1904" y="1957"/>
                  </a:cubicBezTo>
                  <a:cubicBezTo>
                    <a:pt x="1943" y="1957"/>
                    <a:pt x="1983" y="1956"/>
                    <a:pt x="2022" y="1953"/>
                  </a:cubicBezTo>
                  <a:lnTo>
                    <a:pt x="2022" y="334"/>
                  </a:lnTo>
                  <a:cubicBezTo>
                    <a:pt x="2022" y="143"/>
                    <a:pt x="1856" y="0"/>
                    <a:pt x="1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9"/>
            <p:cNvSpPr/>
            <p:nvPr/>
          </p:nvSpPr>
          <p:spPr>
            <a:xfrm>
              <a:off x="6295925" y="3479685"/>
              <a:ext cx="25819" cy="25854"/>
            </a:xfrm>
            <a:custGeom>
              <a:avLst/>
              <a:gdLst/>
              <a:ahLst/>
              <a:cxnLst/>
              <a:rect l="l" t="t" r="r" b="b"/>
              <a:pathLst>
                <a:path w="739" h="740" extrusionOk="0">
                  <a:moveTo>
                    <a:pt x="358" y="1"/>
                  </a:moveTo>
                  <a:cubicBezTo>
                    <a:pt x="167" y="1"/>
                    <a:pt x="0" y="168"/>
                    <a:pt x="0" y="382"/>
                  </a:cubicBezTo>
                  <a:cubicBezTo>
                    <a:pt x="0" y="572"/>
                    <a:pt x="167" y="739"/>
                    <a:pt x="358" y="739"/>
                  </a:cubicBezTo>
                  <a:cubicBezTo>
                    <a:pt x="572" y="739"/>
                    <a:pt x="739" y="572"/>
                    <a:pt x="739" y="382"/>
                  </a:cubicBezTo>
                  <a:cubicBezTo>
                    <a:pt x="739" y="168"/>
                    <a:pt x="572"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9"/>
          <p:cNvGrpSpPr/>
          <p:nvPr/>
        </p:nvGrpSpPr>
        <p:grpSpPr>
          <a:xfrm>
            <a:off x="6124540" y="3933401"/>
            <a:ext cx="367787" cy="415337"/>
            <a:chOff x="6099577" y="3933139"/>
            <a:chExt cx="367787" cy="415337"/>
          </a:xfrm>
        </p:grpSpPr>
        <p:sp>
          <p:nvSpPr>
            <p:cNvPr id="991" name="Google Shape;991;p69"/>
            <p:cNvSpPr/>
            <p:nvPr/>
          </p:nvSpPr>
          <p:spPr>
            <a:xfrm>
              <a:off x="6099577" y="4098708"/>
              <a:ext cx="367787" cy="249768"/>
            </a:xfrm>
            <a:custGeom>
              <a:avLst/>
              <a:gdLst/>
              <a:ahLst/>
              <a:cxnLst/>
              <a:rect l="l" t="t" r="r" b="b"/>
              <a:pathLst>
                <a:path w="10527" h="7149" extrusionOk="0">
                  <a:moveTo>
                    <a:pt x="4406" y="1382"/>
                  </a:moveTo>
                  <a:cubicBezTo>
                    <a:pt x="4596" y="1382"/>
                    <a:pt x="4763" y="1501"/>
                    <a:pt x="4763" y="1692"/>
                  </a:cubicBezTo>
                  <a:cubicBezTo>
                    <a:pt x="4787" y="1906"/>
                    <a:pt x="4620" y="2073"/>
                    <a:pt x="4430" y="2073"/>
                  </a:cubicBezTo>
                  <a:lnTo>
                    <a:pt x="2810" y="2073"/>
                  </a:lnTo>
                  <a:cubicBezTo>
                    <a:pt x="2596" y="2073"/>
                    <a:pt x="2453" y="1906"/>
                    <a:pt x="2477" y="1692"/>
                  </a:cubicBezTo>
                  <a:cubicBezTo>
                    <a:pt x="2501" y="1501"/>
                    <a:pt x="2644" y="1382"/>
                    <a:pt x="2834" y="1382"/>
                  </a:cubicBezTo>
                  <a:close/>
                  <a:moveTo>
                    <a:pt x="7478" y="1358"/>
                  </a:moveTo>
                  <a:cubicBezTo>
                    <a:pt x="7692" y="1358"/>
                    <a:pt x="7859" y="1525"/>
                    <a:pt x="7859" y="1739"/>
                  </a:cubicBezTo>
                  <a:cubicBezTo>
                    <a:pt x="7859" y="1930"/>
                    <a:pt x="7692" y="2096"/>
                    <a:pt x="7478" y="2096"/>
                  </a:cubicBezTo>
                  <a:cubicBezTo>
                    <a:pt x="7287" y="2096"/>
                    <a:pt x="7121" y="1930"/>
                    <a:pt x="7121" y="1739"/>
                  </a:cubicBezTo>
                  <a:cubicBezTo>
                    <a:pt x="7121" y="1525"/>
                    <a:pt x="7287" y="1358"/>
                    <a:pt x="7478" y="1358"/>
                  </a:cubicBezTo>
                  <a:close/>
                  <a:moveTo>
                    <a:pt x="2144" y="1"/>
                  </a:moveTo>
                  <a:cubicBezTo>
                    <a:pt x="1691" y="1"/>
                    <a:pt x="1310" y="358"/>
                    <a:pt x="1310" y="811"/>
                  </a:cubicBezTo>
                  <a:lnTo>
                    <a:pt x="1310" y="2644"/>
                  </a:lnTo>
                  <a:cubicBezTo>
                    <a:pt x="1310" y="3097"/>
                    <a:pt x="1691" y="3478"/>
                    <a:pt x="2144" y="3478"/>
                  </a:cubicBezTo>
                  <a:lnTo>
                    <a:pt x="2834" y="3478"/>
                  </a:lnTo>
                  <a:lnTo>
                    <a:pt x="2834" y="4573"/>
                  </a:lnTo>
                  <a:lnTo>
                    <a:pt x="1715" y="5264"/>
                  </a:lnTo>
                  <a:cubicBezTo>
                    <a:pt x="1544" y="5136"/>
                    <a:pt x="1316" y="5046"/>
                    <a:pt x="1081" y="5046"/>
                  </a:cubicBezTo>
                  <a:cubicBezTo>
                    <a:pt x="1054" y="5046"/>
                    <a:pt x="1027" y="5047"/>
                    <a:pt x="1000" y="5049"/>
                  </a:cubicBezTo>
                  <a:cubicBezTo>
                    <a:pt x="477" y="5097"/>
                    <a:pt x="72" y="5502"/>
                    <a:pt x="48" y="6026"/>
                  </a:cubicBezTo>
                  <a:cubicBezTo>
                    <a:pt x="0" y="6621"/>
                    <a:pt x="477" y="7145"/>
                    <a:pt x="1096" y="7145"/>
                  </a:cubicBezTo>
                  <a:cubicBezTo>
                    <a:pt x="1691" y="7145"/>
                    <a:pt x="2120" y="6669"/>
                    <a:pt x="2120" y="6097"/>
                  </a:cubicBezTo>
                  <a:cubicBezTo>
                    <a:pt x="2120" y="6026"/>
                    <a:pt x="2120" y="5931"/>
                    <a:pt x="2096" y="5859"/>
                  </a:cubicBezTo>
                  <a:lnTo>
                    <a:pt x="3358" y="5049"/>
                  </a:lnTo>
                  <a:cubicBezTo>
                    <a:pt x="3453" y="4978"/>
                    <a:pt x="3525" y="4883"/>
                    <a:pt x="3525" y="4764"/>
                  </a:cubicBezTo>
                  <a:lnTo>
                    <a:pt x="3525" y="3478"/>
                  </a:lnTo>
                  <a:lnTo>
                    <a:pt x="4906" y="3478"/>
                  </a:lnTo>
                  <a:lnTo>
                    <a:pt x="4906" y="5121"/>
                  </a:lnTo>
                  <a:cubicBezTo>
                    <a:pt x="4501" y="5264"/>
                    <a:pt x="4192" y="5669"/>
                    <a:pt x="4215" y="6169"/>
                  </a:cubicBezTo>
                  <a:cubicBezTo>
                    <a:pt x="4263" y="6693"/>
                    <a:pt x="4692" y="7121"/>
                    <a:pt x="5216" y="7145"/>
                  </a:cubicBezTo>
                  <a:cubicBezTo>
                    <a:pt x="5230" y="7146"/>
                    <a:pt x="5244" y="7146"/>
                    <a:pt x="5258" y="7146"/>
                  </a:cubicBezTo>
                  <a:cubicBezTo>
                    <a:pt x="5835" y="7146"/>
                    <a:pt x="6311" y="6678"/>
                    <a:pt x="6311" y="6097"/>
                  </a:cubicBezTo>
                  <a:cubicBezTo>
                    <a:pt x="6311" y="5645"/>
                    <a:pt x="6025" y="5264"/>
                    <a:pt x="5620" y="5121"/>
                  </a:cubicBezTo>
                  <a:lnTo>
                    <a:pt x="5620" y="3478"/>
                  </a:lnTo>
                  <a:lnTo>
                    <a:pt x="7002" y="3478"/>
                  </a:lnTo>
                  <a:lnTo>
                    <a:pt x="7002" y="4764"/>
                  </a:lnTo>
                  <a:cubicBezTo>
                    <a:pt x="7002" y="4883"/>
                    <a:pt x="7073" y="4978"/>
                    <a:pt x="7168" y="5049"/>
                  </a:cubicBezTo>
                  <a:lnTo>
                    <a:pt x="8431" y="5859"/>
                  </a:lnTo>
                  <a:cubicBezTo>
                    <a:pt x="8407" y="5931"/>
                    <a:pt x="8407" y="6026"/>
                    <a:pt x="8407" y="6097"/>
                  </a:cubicBezTo>
                  <a:cubicBezTo>
                    <a:pt x="8407" y="6666"/>
                    <a:pt x="8864" y="7148"/>
                    <a:pt x="9444" y="7148"/>
                  </a:cubicBezTo>
                  <a:cubicBezTo>
                    <a:pt x="9471" y="7148"/>
                    <a:pt x="9499" y="7147"/>
                    <a:pt x="9526" y="7145"/>
                  </a:cubicBezTo>
                  <a:cubicBezTo>
                    <a:pt x="10026" y="7098"/>
                    <a:pt x="10455" y="6693"/>
                    <a:pt x="10479" y="6169"/>
                  </a:cubicBezTo>
                  <a:cubicBezTo>
                    <a:pt x="10526" y="5573"/>
                    <a:pt x="10050" y="5049"/>
                    <a:pt x="9455" y="5049"/>
                  </a:cubicBezTo>
                  <a:cubicBezTo>
                    <a:pt x="9193" y="5049"/>
                    <a:pt x="8978" y="5145"/>
                    <a:pt x="8812" y="5264"/>
                  </a:cubicBezTo>
                  <a:lnTo>
                    <a:pt x="7692" y="4573"/>
                  </a:lnTo>
                  <a:lnTo>
                    <a:pt x="7692" y="3478"/>
                  </a:lnTo>
                  <a:lnTo>
                    <a:pt x="8407" y="3478"/>
                  </a:lnTo>
                  <a:cubicBezTo>
                    <a:pt x="8859" y="3478"/>
                    <a:pt x="9240" y="3097"/>
                    <a:pt x="9240" y="2644"/>
                  </a:cubicBezTo>
                  <a:lnTo>
                    <a:pt x="9240" y="811"/>
                  </a:lnTo>
                  <a:cubicBezTo>
                    <a:pt x="9240" y="358"/>
                    <a:pt x="8859" y="1"/>
                    <a:pt x="8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9"/>
            <p:cNvSpPr/>
            <p:nvPr/>
          </p:nvSpPr>
          <p:spPr>
            <a:xfrm>
              <a:off x="6192755" y="3933139"/>
              <a:ext cx="181396" cy="56424"/>
            </a:xfrm>
            <a:custGeom>
              <a:avLst/>
              <a:gdLst/>
              <a:ahLst/>
              <a:cxnLst/>
              <a:rect l="l" t="t" r="r" b="b"/>
              <a:pathLst>
                <a:path w="5192" h="1615" extrusionOk="0">
                  <a:moveTo>
                    <a:pt x="2596" y="1"/>
                  </a:moveTo>
                  <a:cubicBezTo>
                    <a:pt x="1667" y="1"/>
                    <a:pt x="786" y="358"/>
                    <a:pt x="143" y="1025"/>
                  </a:cubicBezTo>
                  <a:cubicBezTo>
                    <a:pt x="0" y="1168"/>
                    <a:pt x="0" y="1382"/>
                    <a:pt x="143" y="1525"/>
                  </a:cubicBezTo>
                  <a:cubicBezTo>
                    <a:pt x="203" y="1584"/>
                    <a:pt x="292" y="1614"/>
                    <a:pt x="381" y="1614"/>
                  </a:cubicBezTo>
                  <a:cubicBezTo>
                    <a:pt x="471" y="1614"/>
                    <a:pt x="560" y="1584"/>
                    <a:pt x="620" y="1525"/>
                  </a:cubicBezTo>
                  <a:cubicBezTo>
                    <a:pt x="1144" y="977"/>
                    <a:pt x="1858" y="691"/>
                    <a:pt x="2596" y="691"/>
                  </a:cubicBezTo>
                  <a:cubicBezTo>
                    <a:pt x="3334" y="691"/>
                    <a:pt x="4049" y="977"/>
                    <a:pt x="4573" y="1525"/>
                  </a:cubicBezTo>
                  <a:cubicBezTo>
                    <a:pt x="4644" y="1584"/>
                    <a:pt x="4734" y="1614"/>
                    <a:pt x="4820" y="1614"/>
                  </a:cubicBezTo>
                  <a:cubicBezTo>
                    <a:pt x="4906" y="1614"/>
                    <a:pt x="4990" y="1584"/>
                    <a:pt x="5049" y="1525"/>
                  </a:cubicBezTo>
                  <a:cubicBezTo>
                    <a:pt x="5192" y="1382"/>
                    <a:pt x="5192" y="1168"/>
                    <a:pt x="5049" y="1025"/>
                  </a:cubicBezTo>
                  <a:cubicBezTo>
                    <a:pt x="4406" y="358"/>
                    <a:pt x="3525"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9"/>
            <p:cNvSpPr/>
            <p:nvPr/>
          </p:nvSpPr>
          <p:spPr>
            <a:xfrm>
              <a:off x="6270980" y="4042983"/>
              <a:ext cx="24980" cy="2414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4" y="524"/>
                    <a:pt x="714" y="334"/>
                  </a:cubicBezTo>
                  <a:cubicBezTo>
                    <a:pt x="714" y="143"/>
                    <a:pt x="548"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9"/>
            <p:cNvSpPr/>
            <p:nvPr/>
          </p:nvSpPr>
          <p:spPr>
            <a:xfrm>
              <a:off x="6231012" y="3988061"/>
              <a:ext cx="104882" cy="40388"/>
            </a:xfrm>
            <a:custGeom>
              <a:avLst/>
              <a:gdLst/>
              <a:ahLst/>
              <a:cxnLst/>
              <a:rect l="l" t="t" r="r" b="b"/>
              <a:pathLst>
                <a:path w="3002" h="1156" extrusionOk="0">
                  <a:moveTo>
                    <a:pt x="1501" y="1"/>
                  </a:moveTo>
                  <a:cubicBezTo>
                    <a:pt x="1001" y="1"/>
                    <a:pt x="501" y="191"/>
                    <a:pt x="144" y="572"/>
                  </a:cubicBezTo>
                  <a:cubicBezTo>
                    <a:pt x="1" y="691"/>
                    <a:pt x="1" y="929"/>
                    <a:pt x="144" y="1048"/>
                  </a:cubicBezTo>
                  <a:cubicBezTo>
                    <a:pt x="215" y="1120"/>
                    <a:pt x="305" y="1156"/>
                    <a:pt x="394" y="1156"/>
                  </a:cubicBezTo>
                  <a:cubicBezTo>
                    <a:pt x="483" y="1156"/>
                    <a:pt x="572" y="1120"/>
                    <a:pt x="644" y="1048"/>
                  </a:cubicBezTo>
                  <a:cubicBezTo>
                    <a:pt x="858" y="834"/>
                    <a:pt x="1168" y="691"/>
                    <a:pt x="1501" y="691"/>
                  </a:cubicBezTo>
                  <a:cubicBezTo>
                    <a:pt x="1835" y="691"/>
                    <a:pt x="2144" y="834"/>
                    <a:pt x="2359" y="1048"/>
                  </a:cubicBezTo>
                  <a:cubicBezTo>
                    <a:pt x="2430" y="1120"/>
                    <a:pt x="2519" y="1156"/>
                    <a:pt x="2609" y="1156"/>
                  </a:cubicBezTo>
                  <a:cubicBezTo>
                    <a:pt x="2698" y="1156"/>
                    <a:pt x="2787" y="1120"/>
                    <a:pt x="2859" y="1048"/>
                  </a:cubicBezTo>
                  <a:cubicBezTo>
                    <a:pt x="3002" y="905"/>
                    <a:pt x="3002" y="691"/>
                    <a:pt x="2859" y="572"/>
                  </a:cubicBezTo>
                  <a:cubicBezTo>
                    <a:pt x="2501" y="191"/>
                    <a:pt x="2001" y="1"/>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9"/>
          <p:cNvGrpSpPr/>
          <p:nvPr/>
        </p:nvGrpSpPr>
        <p:grpSpPr>
          <a:xfrm>
            <a:off x="5405246" y="1404660"/>
            <a:ext cx="415197" cy="252109"/>
            <a:chOff x="5394014" y="1323133"/>
            <a:chExt cx="415197" cy="252109"/>
          </a:xfrm>
        </p:grpSpPr>
        <p:sp>
          <p:nvSpPr>
            <p:cNvPr id="996" name="Google Shape;996;p69"/>
            <p:cNvSpPr/>
            <p:nvPr/>
          </p:nvSpPr>
          <p:spPr>
            <a:xfrm>
              <a:off x="5687733" y="1396327"/>
              <a:ext cx="24142" cy="56634"/>
            </a:xfrm>
            <a:custGeom>
              <a:avLst/>
              <a:gdLst/>
              <a:ahLst/>
              <a:cxnLst/>
              <a:rect l="l" t="t" r="r" b="b"/>
              <a:pathLst>
                <a:path w="691" h="1621" extrusionOk="0">
                  <a:moveTo>
                    <a:pt x="0" y="1"/>
                  </a:moveTo>
                  <a:lnTo>
                    <a:pt x="0" y="1620"/>
                  </a:lnTo>
                  <a:lnTo>
                    <a:pt x="691" y="1620"/>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9"/>
            <p:cNvSpPr/>
            <p:nvPr/>
          </p:nvSpPr>
          <p:spPr>
            <a:xfrm>
              <a:off x="5394014" y="1323133"/>
              <a:ext cx="415197" cy="252109"/>
            </a:xfrm>
            <a:custGeom>
              <a:avLst/>
              <a:gdLst/>
              <a:ahLst/>
              <a:cxnLst/>
              <a:rect l="l" t="t" r="r" b="b"/>
              <a:pathLst>
                <a:path w="11884" h="7216" extrusionOk="0">
                  <a:moveTo>
                    <a:pt x="2811" y="2096"/>
                  </a:moveTo>
                  <a:lnTo>
                    <a:pt x="2811" y="3715"/>
                  </a:lnTo>
                  <a:lnTo>
                    <a:pt x="3501" y="3715"/>
                  </a:lnTo>
                  <a:lnTo>
                    <a:pt x="3501" y="2096"/>
                  </a:lnTo>
                  <a:close/>
                  <a:moveTo>
                    <a:pt x="5597" y="2096"/>
                  </a:moveTo>
                  <a:lnTo>
                    <a:pt x="5597" y="3715"/>
                  </a:lnTo>
                  <a:lnTo>
                    <a:pt x="6288" y="3715"/>
                  </a:lnTo>
                  <a:lnTo>
                    <a:pt x="6288" y="2096"/>
                  </a:lnTo>
                  <a:close/>
                  <a:moveTo>
                    <a:pt x="3858" y="1405"/>
                  </a:moveTo>
                  <a:cubicBezTo>
                    <a:pt x="4049" y="1405"/>
                    <a:pt x="4192" y="1548"/>
                    <a:pt x="4192" y="1739"/>
                  </a:cubicBezTo>
                  <a:lnTo>
                    <a:pt x="4192" y="4072"/>
                  </a:lnTo>
                  <a:cubicBezTo>
                    <a:pt x="4192" y="4263"/>
                    <a:pt x="4049" y="4406"/>
                    <a:pt x="3858" y="4406"/>
                  </a:cubicBezTo>
                  <a:lnTo>
                    <a:pt x="2453" y="4406"/>
                  </a:lnTo>
                  <a:cubicBezTo>
                    <a:pt x="2263" y="4406"/>
                    <a:pt x="2096" y="4263"/>
                    <a:pt x="2096" y="4072"/>
                  </a:cubicBezTo>
                  <a:lnTo>
                    <a:pt x="2096" y="1739"/>
                  </a:lnTo>
                  <a:cubicBezTo>
                    <a:pt x="2096" y="1548"/>
                    <a:pt x="2263" y="1405"/>
                    <a:pt x="2453" y="1405"/>
                  </a:cubicBezTo>
                  <a:close/>
                  <a:moveTo>
                    <a:pt x="6645" y="1405"/>
                  </a:moveTo>
                  <a:cubicBezTo>
                    <a:pt x="6835" y="1405"/>
                    <a:pt x="6978" y="1548"/>
                    <a:pt x="6978" y="1739"/>
                  </a:cubicBezTo>
                  <a:lnTo>
                    <a:pt x="6978" y="4072"/>
                  </a:lnTo>
                  <a:cubicBezTo>
                    <a:pt x="6978" y="4263"/>
                    <a:pt x="6835" y="4406"/>
                    <a:pt x="6645" y="4406"/>
                  </a:cubicBezTo>
                  <a:lnTo>
                    <a:pt x="5240" y="4406"/>
                  </a:lnTo>
                  <a:cubicBezTo>
                    <a:pt x="5049" y="4406"/>
                    <a:pt x="4883" y="4263"/>
                    <a:pt x="4883" y="4072"/>
                  </a:cubicBezTo>
                  <a:lnTo>
                    <a:pt x="4883" y="1739"/>
                  </a:lnTo>
                  <a:cubicBezTo>
                    <a:pt x="4883" y="1548"/>
                    <a:pt x="5049" y="1405"/>
                    <a:pt x="5240" y="1405"/>
                  </a:cubicBezTo>
                  <a:close/>
                  <a:moveTo>
                    <a:pt x="9431" y="1405"/>
                  </a:moveTo>
                  <a:cubicBezTo>
                    <a:pt x="9645" y="1405"/>
                    <a:pt x="9788" y="1548"/>
                    <a:pt x="9788" y="1739"/>
                  </a:cubicBezTo>
                  <a:lnTo>
                    <a:pt x="9788" y="4072"/>
                  </a:lnTo>
                  <a:cubicBezTo>
                    <a:pt x="9788" y="4263"/>
                    <a:pt x="9645" y="4406"/>
                    <a:pt x="9431" y="4406"/>
                  </a:cubicBezTo>
                  <a:lnTo>
                    <a:pt x="8050" y="4406"/>
                  </a:lnTo>
                  <a:cubicBezTo>
                    <a:pt x="7859" y="4406"/>
                    <a:pt x="7693" y="4263"/>
                    <a:pt x="7693" y="4072"/>
                  </a:cubicBezTo>
                  <a:lnTo>
                    <a:pt x="7693" y="1739"/>
                  </a:lnTo>
                  <a:cubicBezTo>
                    <a:pt x="7693" y="1548"/>
                    <a:pt x="7859" y="1405"/>
                    <a:pt x="8050" y="1405"/>
                  </a:cubicBezTo>
                  <a:close/>
                  <a:moveTo>
                    <a:pt x="334" y="0"/>
                  </a:moveTo>
                  <a:cubicBezTo>
                    <a:pt x="143" y="0"/>
                    <a:pt x="1" y="167"/>
                    <a:pt x="1" y="357"/>
                  </a:cubicBezTo>
                  <a:lnTo>
                    <a:pt x="1" y="2215"/>
                  </a:lnTo>
                  <a:cubicBezTo>
                    <a:pt x="1" y="2405"/>
                    <a:pt x="143" y="2548"/>
                    <a:pt x="334" y="2548"/>
                  </a:cubicBezTo>
                  <a:lnTo>
                    <a:pt x="715" y="2548"/>
                  </a:lnTo>
                  <a:lnTo>
                    <a:pt x="715" y="3239"/>
                  </a:lnTo>
                  <a:lnTo>
                    <a:pt x="334" y="3239"/>
                  </a:lnTo>
                  <a:cubicBezTo>
                    <a:pt x="143" y="3239"/>
                    <a:pt x="1" y="3382"/>
                    <a:pt x="1" y="3572"/>
                  </a:cubicBezTo>
                  <a:lnTo>
                    <a:pt x="1" y="6859"/>
                  </a:lnTo>
                  <a:cubicBezTo>
                    <a:pt x="1" y="7073"/>
                    <a:pt x="143" y="7216"/>
                    <a:pt x="334" y="7216"/>
                  </a:cubicBezTo>
                  <a:lnTo>
                    <a:pt x="1406" y="7216"/>
                  </a:lnTo>
                  <a:lnTo>
                    <a:pt x="1406" y="5739"/>
                  </a:lnTo>
                  <a:cubicBezTo>
                    <a:pt x="1406" y="5549"/>
                    <a:pt x="1548" y="5382"/>
                    <a:pt x="1715" y="5382"/>
                  </a:cubicBezTo>
                  <a:cubicBezTo>
                    <a:pt x="1729" y="5381"/>
                    <a:pt x="1743" y="5380"/>
                    <a:pt x="1756" y="5380"/>
                  </a:cubicBezTo>
                  <a:cubicBezTo>
                    <a:pt x="1950" y="5380"/>
                    <a:pt x="2096" y="5537"/>
                    <a:pt x="2096" y="5716"/>
                  </a:cubicBezTo>
                  <a:lnTo>
                    <a:pt x="2096" y="7216"/>
                  </a:lnTo>
                  <a:lnTo>
                    <a:pt x="2811" y="7216"/>
                  </a:lnTo>
                  <a:lnTo>
                    <a:pt x="2811" y="5739"/>
                  </a:lnTo>
                  <a:cubicBezTo>
                    <a:pt x="2811" y="5549"/>
                    <a:pt x="2930" y="5382"/>
                    <a:pt x="3120" y="5382"/>
                  </a:cubicBezTo>
                  <a:cubicBezTo>
                    <a:pt x="3132" y="5381"/>
                    <a:pt x="3145" y="5380"/>
                    <a:pt x="3157" y="5380"/>
                  </a:cubicBezTo>
                  <a:cubicBezTo>
                    <a:pt x="3334" y="5380"/>
                    <a:pt x="3501" y="5537"/>
                    <a:pt x="3501" y="5716"/>
                  </a:cubicBezTo>
                  <a:lnTo>
                    <a:pt x="3501" y="7216"/>
                  </a:lnTo>
                  <a:lnTo>
                    <a:pt x="4192" y="7216"/>
                  </a:lnTo>
                  <a:lnTo>
                    <a:pt x="4192" y="5739"/>
                  </a:lnTo>
                  <a:cubicBezTo>
                    <a:pt x="4192" y="5549"/>
                    <a:pt x="4335" y="5382"/>
                    <a:pt x="4501" y="5382"/>
                  </a:cubicBezTo>
                  <a:cubicBezTo>
                    <a:pt x="4515" y="5381"/>
                    <a:pt x="4529" y="5380"/>
                    <a:pt x="4542" y="5380"/>
                  </a:cubicBezTo>
                  <a:cubicBezTo>
                    <a:pt x="4737" y="5380"/>
                    <a:pt x="4883" y="5537"/>
                    <a:pt x="4883" y="5716"/>
                  </a:cubicBezTo>
                  <a:lnTo>
                    <a:pt x="4883" y="7216"/>
                  </a:lnTo>
                  <a:lnTo>
                    <a:pt x="5597" y="7216"/>
                  </a:lnTo>
                  <a:lnTo>
                    <a:pt x="5597" y="5739"/>
                  </a:lnTo>
                  <a:cubicBezTo>
                    <a:pt x="5597" y="5549"/>
                    <a:pt x="5716" y="5382"/>
                    <a:pt x="5907" y="5382"/>
                  </a:cubicBezTo>
                  <a:cubicBezTo>
                    <a:pt x="5920" y="5381"/>
                    <a:pt x="5934" y="5380"/>
                    <a:pt x="5947" y="5380"/>
                  </a:cubicBezTo>
                  <a:cubicBezTo>
                    <a:pt x="6142" y="5380"/>
                    <a:pt x="6288" y="5537"/>
                    <a:pt x="6288" y="5716"/>
                  </a:cubicBezTo>
                  <a:lnTo>
                    <a:pt x="6288" y="7216"/>
                  </a:lnTo>
                  <a:lnTo>
                    <a:pt x="6978" y="7216"/>
                  </a:lnTo>
                  <a:lnTo>
                    <a:pt x="6978" y="5739"/>
                  </a:lnTo>
                  <a:cubicBezTo>
                    <a:pt x="6978" y="5549"/>
                    <a:pt x="7121" y="5382"/>
                    <a:pt x="7288" y="5382"/>
                  </a:cubicBezTo>
                  <a:cubicBezTo>
                    <a:pt x="7302" y="5381"/>
                    <a:pt x="7315" y="5380"/>
                    <a:pt x="7329" y="5380"/>
                  </a:cubicBezTo>
                  <a:cubicBezTo>
                    <a:pt x="7523" y="5380"/>
                    <a:pt x="7669" y="5537"/>
                    <a:pt x="7669" y="5716"/>
                  </a:cubicBezTo>
                  <a:lnTo>
                    <a:pt x="7669" y="7216"/>
                  </a:lnTo>
                  <a:lnTo>
                    <a:pt x="8383" y="7216"/>
                  </a:lnTo>
                  <a:lnTo>
                    <a:pt x="8383" y="5739"/>
                  </a:lnTo>
                  <a:cubicBezTo>
                    <a:pt x="8383" y="5549"/>
                    <a:pt x="8502" y="5382"/>
                    <a:pt x="8693" y="5382"/>
                  </a:cubicBezTo>
                  <a:cubicBezTo>
                    <a:pt x="8705" y="5381"/>
                    <a:pt x="8717" y="5380"/>
                    <a:pt x="8730" y="5380"/>
                  </a:cubicBezTo>
                  <a:cubicBezTo>
                    <a:pt x="8907" y="5380"/>
                    <a:pt x="9074" y="5537"/>
                    <a:pt x="9074" y="5716"/>
                  </a:cubicBezTo>
                  <a:lnTo>
                    <a:pt x="9074" y="7216"/>
                  </a:lnTo>
                  <a:lnTo>
                    <a:pt x="9764" y="7216"/>
                  </a:lnTo>
                  <a:lnTo>
                    <a:pt x="9764" y="5739"/>
                  </a:lnTo>
                  <a:cubicBezTo>
                    <a:pt x="9764" y="5549"/>
                    <a:pt x="9907" y="5382"/>
                    <a:pt x="10074" y="5382"/>
                  </a:cubicBezTo>
                  <a:cubicBezTo>
                    <a:pt x="10088" y="5381"/>
                    <a:pt x="10101" y="5380"/>
                    <a:pt x="10115" y="5380"/>
                  </a:cubicBezTo>
                  <a:cubicBezTo>
                    <a:pt x="10309" y="5380"/>
                    <a:pt x="10455" y="5537"/>
                    <a:pt x="10455" y="5716"/>
                  </a:cubicBezTo>
                  <a:lnTo>
                    <a:pt x="10455" y="7216"/>
                  </a:lnTo>
                  <a:lnTo>
                    <a:pt x="11527" y="7216"/>
                  </a:lnTo>
                  <a:cubicBezTo>
                    <a:pt x="11717" y="7216"/>
                    <a:pt x="11884" y="7073"/>
                    <a:pt x="11884" y="6859"/>
                  </a:cubicBezTo>
                  <a:lnTo>
                    <a:pt x="11884" y="3572"/>
                  </a:lnTo>
                  <a:cubicBezTo>
                    <a:pt x="11884" y="3382"/>
                    <a:pt x="11717" y="3239"/>
                    <a:pt x="11527" y="3239"/>
                  </a:cubicBezTo>
                  <a:lnTo>
                    <a:pt x="11146" y="3239"/>
                  </a:lnTo>
                  <a:lnTo>
                    <a:pt x="11146" y="2548"/>
                  </a:lnTo>
                  <a:lnTo>
                    <a:pt x="11527" y="2548"/>
                  </a:lnTo>
                  <a:cubicBezTo>
                    <a:pt x="11717" y="2548"/>
                    <a:pt x="11884" y="2405"/>
                    <a:pt x="11884" y="2215"/>
                  </a:cubicBezTo>
                  <a:lnTo>
                    <a:pt x="11884" y="357"/>
                  </a:lnTo>
                  <a:cubicBezTo>
                    <a:pt x="11884" y="167"/>
                    <a:pt x="11717" y="0"/>
                    <a:pt x="11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69"/>
          <p:cNvGrpSpPr/>
          <p:nvPr/>
        </p:nvGrpSpPr>
        <p:grpSpPr>
          <a:xfrm>
            <a:off x="5413981" y="1947134"/>
            <a:ext cx="397728" cy="415197"/>
            <a:chOff x="5402329" y="1936321"/>
            <a:chExt cx="397728" cy="415197"/>
          </a:xfrm>
        </p:grpSpPr>
        <p:sp>
          <p:nvSpPr>
            <p:cNvPr id="999" name="Google Shape;999;p69"/>
            <p:cNvSpPr/>
            <p:nvPr/>
          </p:nvSpPr>
          <p:spPr>
            <a:xfrm>
              <a:off x="5564579" y="2107725"/>
              <a:ext cx="73264" cy="72390"/>
            </a:xfrm>
            <a:custGeom>
              <a:avLst/>
              <a:gdLst/>
              <a:ahLst/>
              <a:cxnLst/>
              <a:rect l="l" t="t" r="r" b="b"/>
              <a:pathLst>
                <a:path w="2097" h="2072" extrusionOk="0">
                  <a:moveTo>
                    <a:pt x="1048" y="0"/>
                  </a:moveTo>
                  <a:cubicBezTo>
                    <a:pt x="477" y="0"/>
                    <a:pt x="1" y="453"/>
                    <a:pt x="1" y="1048"/>
                  </a:cubicBezTo>
                  <a:cubicBezTo>
                    <a:pt x="1" y="1619"/>
                    <a:pt x="477" y="2072"/>
                    <a:pt x="1048" y="2072"/>
                  </a:cubicBezTo>
                  <a:cubicBezTo>
                    <a:pt x="1620" y="2072"/>
                    <a:pt x="2096" y="1619"/>
                    <a:pt x="2096" y="1048"/>
                  </a:cubicBezTo>
                  <a:cubicBezTo>
                    <a:pt x="2096" y="453"/>
                    <a:pt x="1620"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9"/>
            <p:cNvSpPr/>
            <p:nvPr/>
          </p:nvSpPr>
          <p:spPr>
            <a:xfrm>
              <a:off x="5402329" y="1936321"/>
              <a:ext cx="397728" cy="415197"/>
            </a:xfrm>
            <a:custGeom>
              <a:avLst/>
              <a:gdLst/>
              <a:ahLst/>
              <a:cxnLst/>
              <a:rect l="l" t="t" r="r" b="b"/>
              <a:pathLst>
                <a:path w="11384" h="11884" extrusionOk="0">
                  <a:moveTo>
                    <a:pt x="5692" y="691"/>
                  </a:moveTo>
                  <a:cubicBezTo>
                    <a:pt x="6407" y="691"/>
                    <a:pt x="6931" y="1667"/>
                    <a:pt x="7193" y="2310"/>
                  </a:cubicBezTo>
                  <a:cubicBezTo>
                    <a:pt x="6693" y="2453"/>
                    <a:pt x="6192" y="2620"/>
                    <a:pt x="5692" y="2834"/>
                  </a:cubicBezTo>
                  <a:cubicBezTo>
                    <a:pt x="5192" y="2620"/>
                    <a:pt x="4692" y="2453"/>
                    <a:pt x="4216" y="2310"/>
                  </a:cubicBezTo>
                  <a:cubicBezTo>
                    <a:pt x="4478" y="1667"/>
                    <a:pt x="5002" y="691"/>
                    <a:pt x="5692" y="691"/>
                  </a:cubicBezTo>
                  <a:close/>
                  <a:moveTo>
                    <a:pt x="4002" y="2977"/>
                  </a:moveTo>
                  <a:cubicBezTo>
                    <a:pt x="4263" y="3049"/>
                    <a:pt x="4549" y="3144"/>
                    <a:pt x="4835" y="3239"/>
                  </a:cubicBezTo>
                  <a:cubicBezTo>
                    <a:pt x="4478" y="3430"/>
                    <a:pt x="4121" y="3620"/>
                    <a:pt x="3787" y="3834"/>
                  </a:cubicBezTo>
                  <a:cubicBezTo>
                    <a:pt x="3835" y="3549"/>
                    <a:pt x="3906" y="3263"/>
                    <a:pt x="4002" y="2977"/>
                  </a:cubicBezTo>
                  <a:close/>
                  <a:moveTo>
                    <a:pt x="7407" y="2977"/>
                  </a:moveTo>
                  <a:cubicBezTo>
                    <a:pt x="7478" y="3263"/>
                    <a:pt x="7550" y="3549"/>
                    <a:pt x="7598" y="3834"/>
                  </a:cubicBezTo>
                  <a:cubicBezTo>
                    <a:pt x="7264" y="3620"/>
                    <a:pt x="6931" y="3430"/>
                    <a:pt x="6573" y="3239"/>
                  </a:cubicBezTo>
                  <a:cubicBezTo>
                    <a:pt x="6859" y="3144"/>
                    <a:pt x="7121" y="3049"/>
                    <a:pt x="7407" y="2977"/>
                  </a:cubicBezTo>
                  <a:close/>
                  <a:moveTo>
                    <a:pt x="2590" y="2783"/>
                  </a:moveTo>
                  <a:cubicBezTo>
                    <a:pt x="2847" y="2783"/>
                    <a:pt x="3099" y="2805"/>
                    <a:pt x="3311" y="2834"/>
                  </a:cubicBezTo>
                  <a:cubicBezTo>
                    <a:pt x="3168" y="3334"/>
                    <a:pt x="3073" y="3834"/>
                    <a:pt x="3001" y="4382"/>
                  </a:cubicBezTo>
                  <a:cubicBezTo>
                    <a:pt x="2573" y="4716"/>
                    <a:pt x="2168" y="5073"/>
                    <a:pt x="1811" y="5406"/>
                  </a:cubicBezTo>
                  <a:cubicBezTo>
                    <a:pt x="1382" y="4858"/>
                    <a:pt x="810" y="3930"/>
                    <a:pt x="1168" y="3311"/>
                  </a:cubicBezTo>
                  <a:cubicBezTo>
                    <a:pt x="1399" y="2898"/>
                    <a:pt x="2008" y="2783"/>
                    <a:pt x="2590" y="2783"/>
                  </a:cubicBezTo>
                  <a:close/>
                  <a:moveTo>
                    <a:pt x="8869" y="2790"/>
                  </a:moveTo>
                  <a:cubicBezTo>
                    <a:pt x="9428" y="2790"/>
                    <a:pt x="10001" y="2911"/>
                    <a:pt x="10241" y="3311"/>
                  </a:cubicBezTo>
                  <a:cubicBezTo>
                    <a:pt x="10598" y="3930"/>
                    <a:pt x="10003" y="4882"/>
                    <a:pt x="9574" y="5430"/>
                  </a:cubicBezTo>
                  <a:cubicBezTo>
                    <a:pt x="9241" y="5073"/>
                    <a:pt x="8836" y="4716"/>
                    <a:pt x="8383" y="4382"/>
                  </a:cubicBezTo>
                  <a:cubicBezTo>
                    <a:pt x="8336" y="3834"/>
                    <a:pt x="8217" y="3334"/>
                    <a:pt x="8098" y="2858"/>
                  </a:cubicBezTo>
                  <a:cubicBezTo>
                    <a:pt x="8324" y="2819"/>
                    <a:pt x="8595" y="2790"/>
                    <a:pt x="8869" y="2790"/>
                  </a:cubicBezTo>
                  <a:close/>
                  <a:moveTo>
                    <a:pt x="2930" y="5335"/>
                  </a:moveTo>
                  <a:cubicBezTo>
                    <a:pt x="2906" y="5740"/>
                    <a:pt x="2906" y="6144"/>
                    <a:pt x="2930" y="6549"/>
                  </a:cubicBezTo>
                  <a:cubicBezTo>
                    <a:pt x="2692" y="6335"/>
                    <a:pt x="2477" y="6144"/>
                    <a:pt x="2287" y="5954"/>
                  </a:cubicBezTo>
                  <a:cubicBezTo>
                    <a:pt x="2477" y="5740"/>
                    <a:pt x="2692" y="5549"/>
                    <a:pt x="2930" y="5335"/>
                  </a:cubicBezTo>
                  <a:close/>
                  <a:moveTo>
                    <a:pt x="8479" y="5335"/>
                  </a:moveTo>
                  <a:cubicBezTo>
                    <a:pt x="8693" y="5549"/>
                    <a:pt x="8907" y="5740"/>
                    <a:pt x="9122" y="5930"/>
                  </a:cubicBezTo>
                  <a:cubicBezTo>
                    <a:pt x="8907" y="6144"/>
                    <a:pt x="8693" y="6335"/>
                    <a:pt x="8479" y="6549"/>
                  </a:cubicBezTo>
                  <a:cubicBezTo>
                    <a:pt x="8479" y="6144"/>
                    <a:pt x="8479" y="5740"/>
                    <a:pt x="8479" y="5335"/>
                  </a:cubicBezTo>
                  <a:close/>
                  <a:moveTo>
                    <a:pt x="5692" y="3596"/>
                  </a:moveTo>
                  <a:cubicBezTo>
                    <a:pt x="6383" y="3906"/>
                    <a:pt x="7074" y="4311"/>
                    <a:pt x="7740" y="4763"/>
                  </a:cubicBezTo>
                  <a:cubicBezTo>
                    <a:pt x="7812" y="5549"/>
                    <a:pt x="7812" y="6335"/>
                    <a:pt x="7740" y="7121"/>
                  </a:cubicBezTo>
                  <a:cubicBezTo>
                    <a:pt x="7121" y="7549"/>
                    <a:pt x="6407" y="7954"/>
                    <a:pt x="5692" y="8288"/>
                  </a:cubicBezTo>
                  <a:cubicBezTo>
                    <a:pt x="5026" y="7978"/>
                    <a:pt x="4311" y="7573"/>
                    <a:pt x="3668" y="7121"/>
                  </a:cubicBezTo>
                  <a:cubicBezTo>
                    <a:pt x="3597" y="6335"/>
                    <a:pt x="3597" y="5549"/>
                    <a:pt x="3668" y="4763"/>
                  </a:cubicBezTo>
                  <a:cubicBezTo>
                    <a:pt x="4287" y="4335"/>
                    <a:pt x="4978" y="3930"/>
                    <a:pt x="5692" y="3596"/>
                  </a:cubicBezTo>
                  <a:close/>
                  <a:moveTo>
                    <a:pt x="3787" y="8050"/>
                  </a:moveTo>
                  <a:lnTo>
                    <a:pt x="3787" y="8050"/>
                  </a:lnTo>
                  <a:cubicBezTo>
                    <a:pt x="4121" y="8264"/>
                    <a:pt x="4478" y="8454"/>
                    <a:pt x="4835" y="8645"/>
                  </a:cubicBezTo>
                  <a:cubicBezTo>
                    <a:pt x="4549" y="8740"/>
                    <a:pt x="4263" y="8835"/>
                    <a:pt x="4002" y="8907"/>
                  </a:cubicBezTo>
                  <a:cubicBezTo>
                    <a:pt x="3906" y="8621"/>
                    <a:pt x="3859" y="8335"/>
                    <a:pt x="3787" y="8050"/>
                  </a:cubicBezTo>
                  <a:close/>
                  <a:moveTo>
                    <a:pt x="7598" y="8050"/>
                  </a:moveTo>
                  <a:lnTo>
                    <a:pt x="7598" y="8050"/>
                  </a:lnTo>
                  <a:cubicBezTo>
                    <a:pt x="7550" y="8335"/>
                    <a:pt x="7478" y="8621"/>
                    <a:pt x="7407" y="8907"/>
                  </a:cubicBezTo>
                  <a:cubicBezTo>
                    <a:pt x="7145" y="8835"/>
                    <a:pt x="6859" y="8740"/>
                    <a:pt x="6573" y="8645"/>
                  </a:cubicBezTo>
                  <a:cubicBezTo>
                    <a:pt x="6931" y="8454"/>
                    <a:pt x="7264" y="8264"/>
                    <a:pt x="7598" y="8050"/>
                  </a:cubicBezTo>
                  <a:close/>
                  <a:moveTo>
                    <a:pt x="1811" y="6454"/>
                  </a:moveTo>
                  <a:cubicBezTo>
                    <a:pt x="2168" y="6811"/>
                    <a:pt x="2573" y="7168"/>
                    <a:pt x="3001" y="7502"/>
                  </a:cubicBezTo>
                  <a:cubicBezTo>
                    <a:pt x="3073" y="8050"/>
                    <a:pt x="3168" y="8550"/>
                    <a:pt x="3311" y="9026"/>
                  </a:cubicBezTo>
                  <a:cubicBezTo>
                    <a:pt x="3084" y="9065"/>
                    <a:pt x="2811" y="9094"/>
                    <a:pt x="2535" y="9094"/>
                  </a:cubicBezTo>
                  <a:cubicBezTo>
                    <a:pt x="1970" y="9094"/>
                    <a:pt x="1392" y="8973"/>
                    <a:pt x="1168" y="8573"/>
                  </a:cubicBezTo>
                  <a:cubicBezTo>
                    <a:pt x="810" y="7954"/>
                    <a:pt x="1382" y="7002"/>
                    <a:pt x="1811" y="6454"/>
                  </a:cubicBezTo>
                  <a:close/>
                  <a:moveTo>
                    <a:pt x="9574" y="6454"/>
                  </a:moveTo>
                  <a:cubicBezTo>
                    <a:pt x="10027" y="7002"/>
                    <a:pt x="10598" y="7954"/>
                    <a:pt x="10241" y="8573"/>
                  </a:cubicBezTo>
                  <a:cubicBezTo>
                    <a:pt x="10017" y="8973"/>
                    <a:pt x="9439" y="9094"/>
                    <a:pt x="8874" y="9094"/>
                  </a:cubicBezTo>
                  <a:cubicBezTo>
                    <a:pt x="8597" y="9094"/>
                    <a:pt x="8324" y="9065"/>
                    <a:pt x="8098" y="9026"/>
                  </a:cubicBezTo>
                  <a:cubicBezTo>
                    <a:pt x="8240" y="8550"/>
                    <a:pt x="8336" y="8050"/>
                    <a:pt x="8383" y="7502"/>
                  </a:cubicBezTo>
                  <a:cubicBezTo>
                    <a:pt x="8836" y="7168"/>
                    <a:pt x="9241" y="6811"/>
                    <a:pt x="9574" y="6454"/>
                  </a:cubicBezTo>
                  <a:close/>
                  <a:moveTo>
                    <a:pt x="5692" y="9050"/>
                  </a:moveTo>
                  <a:cubicBezTo>
                    <a:pt x="6192" y="9264"/>
                    <a:pt x="6693" y="9431"/>
                    <a:pt x="7193" y="9550"/>
                  </a:cubicBezTo>
                  <a:cubicBezTo>
                    <a:pt x="6931" y="10217"/>
                    <a:pt x="6407" y="11193"/>
                    <a:pt x="5692" y="11193"/>
                  </a:cubicBezTo>
                  <a:cubicBezTo>
                    <a:pt x="5002" y="11193"/>
                    <a:pt x="4478" y="10217"/>
                    <a:pt x="4216" y="9550"/>
                  </a:cubicBezTo>
                  <a:cubicBezTo>
                    <a:pt x="4692" y="9431"/>
                    <a:pt x="5192" y="9264"/>
                    <a:pt x="5692" y="9050"/>
                  </a:cubicBezTo>
                  <a:close/>
                  <a:moveTo>
                    <a:pt x="5692" y="0"/>
                  </a:moveTo>
                  <a:cubicBezTo>
                    <a:pt x="4621" y="0"/>
                    <a:pt x="3906" y="1167"/>
                    <a:pt x="3525" y="2167"/>
                  </a:cubicBezTo>
                  <a:cubicBezTo>
                    <a:pt x="3233" y="2122"/>
                    <a:pt x="2919" y="2092"/>
                    <a:pt x="2606" y="2092"/>
                  </a:cubicBezTo>
                  <a:cubicBezTo>
                    <a:pt x="1773" y="2092"/>
                    <a:pt x="947" y="2302"/>
                    <a:pt x="548" y="2977"/>
                  </a:cubicBezTo>
                  <a:cubicBezTo>
                    <a:pt x="1" y="3906"/>
                    <a:pt x="667" y="5097"/>
                    <a:pt x="1334" y="5954"/>
                  </a:cubicBezTo>
                  <a:cubicBezTo>
                    <a:pt x="667" y="6787"/>
                    <a:pt x="1" y="7978"/>
                    <a:pt x="548" y="8907"/>
                  </a:cubicBezTo>
                  <a:cubicBezTo>
                    <a:pt x="941" y="9590"/>
                    <a:pt x="1751" y="9796"/>
                    <a:pt x="2573" y="9796"/>
                  </a:cubicBezTo>
                  <a:cubicBezTo>
                    <a:pt x="2897" y="9796"/>
                    <a:pt x="3222" y="9764"/>
                    <a:pt x="3525" y="9717"/>
                  </a:cubicBezTo>
                  <a:cubicBezTo>
                    <a:pt x="3906" y="10717"/>
                    <a:pt x="4621" y="11884"/>
                    <a:pt x="5692" y="11884"/>
                  </a:cubicBezTo>
                  <a:cubicBezTo>
                    <a:pt x="6788" y="11884"/>
                    <a:pt x="7502" y="10717"/>
                    <a:pt x="7883" y="9717"/>
                  </a:cubicBezTo>
                  <a:cubicBezTo>
                    <a:pt x="8186" y="9764"/>
                    <a:pt x="8512" y="9796"/>
                    <a:pt x="8835" y="9796"/>
                  </a:cubicBezTo>
                  <a:cubicBezTo>
                    <a:pt x="9656" y="9796"/>
                    <a:pt x="10460" y="9590"/>
                    <a:pt x="10836" y="8907"/>
                  </a:cubicBezTo>
                  <a:cubicBezTo>
                    <a:pt x="11384" y="7978"/>
                    <a:pt x="10741" y="6787"/>
                    <a:pt x="10050" y="5954"/>
                  </a:cubicBezTo>
                  <a:cubicBezTo>
                    <a:pt x="10122" y="5859"/>
                    <a:pt x="10193" y="5763"/>
                    <a:pt x="10265" y="5668"/>
                  </a:cubicBezTo>
                  <a:cubicBezTo>
                    <a:pt x="11027" y="4620"/>
                    <a:pt x="11241" y="3668"/>
                    <a:pt x="10836" y="2977"/>
                  </a:cubicBezTo>
                  <a:cubicBezTo>
                    <a:pt x="10460" y="2294"/>
                    <a:pt x="9644" y="2088"/>
                    <a:pt x="8825" y="2088"/>
                  </a:cubicBezTo>
                  <a:cubicBezTo>
                    <a:pt x="8502" y="2088"/>
                    <a:pt x="8179" y="2120"/>
                    <a:pt x="7883" y="2167"/>
                  </a:cubicBezTo>
                  <a:cubicBezTo>
                    <a:pt x="7502" y="1167"/>
                    <a:pt x="6788" y="0"/>
                    <a:pt x="5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9"/>
          <p:cNvGrpSpPr/>
          <p:nvPr/>
        </p:nvGrpSpPr>
        <p:grpSpPr>
          <a:xfrm>
            <a:off x="5416881" y="2586945"/>
            <a:ext cx="391929" cy="414359"/>
            <a:chOff x="5414802" y="2581966"/>
            <a:chExt cx="391929" cy="414359"/>
          </a:xfrm>
        </p:grpSpPr>
        <p:sp>
          <p:nvSpPr>
            <p:cNvPr id="1002" name="Google Shape;1002;p69"/>
            <p:cNvSpPr/>
            <p:nvPr/>
          </p:nvSpPr>
          <p:spPr>
            <a:xfrm>
              <a:off x="5484712" y="2760008"/>
              <a:ext cx="73229" cy="159769"/>
            </a:xfrm>
            <a:custGeom>
              <a:avLst/>
              <a:gdLst/>
              <a:ahLst/>
              <a:cxnLst/>
              <a:rect l="l" t="t" r="r" b="b"/>
              <a:pathLst>
                <a:path w="2096" h="4573" extrusionOk="0">
                  <a:moveTo>
                    <a:pt x="715" y="1"/>
                  </a:moveTo>
                  <a:lnTo>
                    <a:pt x="715" y="2572"/>
                  </a:lnTo>
                  <a:cubicBezTo>
                    <a:pt x="715" y="2572"/>
                    <a:pt x="392" y="3264"/>
                    <a:pt x="19" y="3264"/>
                  </a:cubicBezTo>
                  <a:cubicBezTo>
                    <a:pt x="13" y="3264"/>
                    <a:pt x="7" y="3263"/>
                    <a:pt x="0" y="3263"/>
                  </a:cubicBezTo>
                  <a:lnTo>
                    <a:pt x="0" y="3263"/>
                  </a:lnTo>
                  <a:lnTo>
                    <a:pt x="1048" y="4573"/>
                  </a:lnTo>
                  <a:lnTo>
                    <a:pt x="2096" y="3287"/>
                  </a:lnTo>
                  <a:lnTo>
                    <a:pt x="2096" y="3263"/>
                  </a:lnTo>
                  <a:cubicBezTo>
                    <a:pt x="1929" y="3263"/>
                    <a:pt x="1739" y="3192"/>
                    <a:pt x="1620" y="3073"/>
                  </a:cubicBezTo>
                  <a:cubicBezTo>
                    <a:pt x="1477" y="2930"/>
                    <a:pt x="1405" y="2763"/>
                    <a:pt x="1405" y="2572"/>
                  </a:cubicBez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9"/>
            <p:cNvSpPr/>
            <p:nvPr/>
          </p:nvSpPr>
          <p:spPr>
            <a:xfrm>
              <a:off x="5662753" y="2767484"/>
              <a:ext cx="73264" cy="159804"/>
            </a:xfrm>
            <a:custGeom>
              <a:avLst/>
              <a:gdLst/>
              <a:ahLst/>
              <a:cxnLst/>
              <a:rect l="l" t="t" r="r" b="b"/>
              <a:pathLst>
                <a:path w="2097" h="4574" extrusionOk="0">
                  <a:moveTo>
                    <a:pt x="1048" y="1"/>
                  </a:moveTo>
                  <a:lnTo>
                    <a:pt x="1" y="1311"/>
                  </a:lnTo>
                  <a:cubicBezTo>
                    <a:pt x="25" y="1308"/>
                    <a:pt x="49" y="1306"/>
                    <a:pt x="72" y="1306"/>
                  </a:cubicBezTo>
                  <a:cubicBezTo>
                    <a:pt x="233" y="1306"/>
                    <a:pt x="376" y="1376"/>
                    <a:pt x="501" y="1501"/>
                  </a:cubicBezTo>
                  <a:cubicBezTo>
                    <a:pt x="620" y="1620"/>
                    <a:pt x="691" y="2001"/>
                    <a:pt x="691" y="2001"/>
                  </a:cubicBezTo>
                  <a:lnTo>
                    <a:pt x="691" y="4573"/>
                  </a:lnTo>
                  <a:lnTo>
                    <a:pt x="1382" y="4573"/>
                  </a:lnTo>
                  <a:lnTo>
                    <a:pt x="1382" y="2001"/>
                  </a:lnTo>
                  <a:cubicBezTo>
                    <a:pt x="1382" y="2001"/>
                    <a:pt x="1715" y="1287"/>
                    <a:pt x="2096" y="1287"/>
                  </a:cubicBezTo>
                  <a:lnTo>
                    <a:pt x="1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9"/>
            <p:cNvSpPr/>
            <p:nvPr/>
          </p:nvSpPr>
          <p:spPr>
            <a:xfrm>
              <a:off x="5414802" y="2670987"/>
              <a:ext cx="391090" cy="325338"/>
            </a:xfrm>
            <a:custGeom>
              <a:avLst/>
              <a:gdLst/>
              <a:ahLst/>
              <a:cxnLst/>
              <a:rect l="l" t="t" r="r" b="b"/>
              <a:pathLst>
                <a:path w="11194" h="9312" extrusionOk="0">
                  <a:moveTo>
                    <a:pt x="3764" y="1858"/>
                  </a:moveTo>
                  <a:cubicBezTo>
                    <a:pt x="3954" y="1858"/>
                    <a:pt x="4097" y="2001"/>
                    <a:pt x="4097" y="2191"/>
                  </a:cubicBezTo>
                  <a:lnTo>
                    <a:pt x="4097" y="5097"/>
                  </a:lnTo>
                  <a:lnTo>
                    <a:pt x="4835" y="5120"/>
                  </a:lnTo>
                  <a:cubicBezTo>
                    <a:pt x="4835" y="5120"/>
                    <a:pt x="5288" y="5454"/>
                    <a:pt x="5097" y="5692"/>
                  </a:cubicBezTo>
                  <a:lnTo>
                    <a:pt x="3311" y="7883"/>
                  </a:lnTo>
                  <a:cubicBezTo>
                    <a:pt x="3252" y="7978"/>
                    <a:pt x="3156" y="8026"/>
                    <a:pt x="3058" y="8026"/>
                  </a:cubicBezTo>
                  <a:cubicBezTo>
                    <a:pt x="2960" y="8026"/>
                    <a:pt x="2859" y="7978"/>
                    <a:pt x="2787" y="7883"/>
                  </a:cubicBezTo>
                  <a:lnTo>
                    <a:pt x="1001" y="5692"/>
                  </a:lnTo>
                  <a:cubicBezTo>
                    <a:pt x="811" y="5454"/>
                    <a:pt x="1263" y="5120"/>
                    <a:pt x="1263" y="5120"/>
                  </a:cubicBezTo>
                  <a:lnTo>
                    <a:pt x="2025" y="5120"/>
                  </a:lnTo>
                  <a:lnTo>
                    <a:pt x="2025" y="2191"/>
                  </a:lnTo>
                  <a:cubicBezTo>
                    <a:pt x="2025" y="2001"/>
                    <a:pt x="2168" y="1858"/>
                    <a:pt x="2359" y="1858"/>
                  </a:cubicBezTo>
                  <a:close/>
                  <a:moveTo>
                    <a:pt x="8157" y="1852"/>
                  </a:moveTo>
                  <a:cubicBezTo>
                    <a:pt x="8259" y="1852"/>
                    <a:pt x="8360" y="1894"/>
                    <a:pt x="8431" y="1977"/>
                  </a:cubicBezTo>
                  <a:lnTo>
                    <a:pt x="10194" y="4192"/>
                  </a:lnTo>
                  <a:cubicBezTo>
                    <a:pt x="10384" y="4406"/>
                    <a:pt x="10217" y="4739"/>
                    <a:pt x="9932" y="4739"/>
                  </a:cubicBezTo>
                  <a:lnTo>
                    <a:pt x="9193" y="4739"/>
                  </a:lnTo>
                  <a:lnTo>
                    <a:pt x="9193" y="7669"/>
                  </a:lnTo>
                  <a:cubicBezTo>
                    <a:pt x="9193" y="7859"/>
                    <a:pt x="9027" y="8026"/>
                    <a:pt x="8836" y="8026"/>
                  </a:cubicBezTo>
                  <a:lnTo>
                    <a:pt x="7455" y="8026"/>
                  </a:lnTo>
                  <a:cubicBezTo>
                    <a:pt x="7264" y="8026"/>
                    <a:pt x="7098" y="7859"/>
                    <a:pt x="7098" y="7669"/>
                  </a:cubicBezTo>
                  <a:lnTo>
                    <a:pt x="7098" y="4739"/>
                  </a:lnTo>
                  <a:lnTo>
                    <a:pt x="6359" y="4763"/>
                  </a:lnTo>
                  <a:cubicBezTo>
                    <a:pt x="6359" y="4763"/>
                    <a:pt x="5907" y="4406"/>
                    <a:pt x="6097" y="4192"/>
                  </a:cubicBezTo>
                  <a:lnTo>
                    <a:pt x="7883" y="1977"/>
                  </a:lnTo>
                  <a:cubicBezTo>
                    <a:pt x="7955" y="1894"/>
                    <a:pt x="8056" y="1852"/>
                    <a:pt x="8157" y="1852"/>
                  </a:cubicBezTo>
                  <a:close/>
                  <a:moveTo>
                    <a:pt x="6502" y="0"/>
                  </a:moveTo>
                  <a:cubicBezTo>
                    <a:pt x="6288" y="0"/>
                    <a:pt x="6097" y="72"/>
                    <a:pt x="5955" y="191"/>
                  </a:cubicBezTo>
                  <a:lnTo>
                    <a:pt x="5502" y="548"/>
                  </a:lnTo>
                  <a:cubicBezTo>
                    <a:pt x="5192" y="786"/>
                    <a:pt x="4811" y="929"/>
                    <a:pt x="4407" y="929"/>
                  </a:cubicBezTo>
                  <a:lnTo>
                    <a:pt x="1" y="929"/>
                  </a:lnTo>
                  <a:lnTo>
                    <a:pt x="1" y="8978"/>
                  </a:lnTo>
                  <a:cubicBezTo>
                    <a:pt x="1" y="9169"/>
                    <a:pt x="144" y="9312"/>
                    <a:pt x="334" y="9312"/>
                  </a:cubicBezTo>
                  <a:lnTo>
                    <a:pt x="10860" y="9312"/>
                  </a:lnTo>
                  <a:cubicBezTo>
                    <a:pt x="11051" y="9312"/>
                    <a:pt x="11194" y="9169"/>
                    <a:pt x="11194" y="8978"/>
                  </a:cubicBezTo>
                  <a:lnTo>
                    <a:pt x="11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9"/>
            <p:cNvSpPr/>
            <p:nvPr/>
          </p:nvSpPr>
          <p:spPr>
            <a:xfrm>
              <a:off x="5414802" y="2581966"/>
              <a:ext cx="391929" cy="97371"/>
            </a:xfrm>
            <a:custGeom>
              <a:avLst/>
              <a:gdLst/>
              <a:ahLst/>
              <a:cxnLst/>
              <a:rect l="l" t="t" r="r" b="b"/>
              <a:pathLst>
                <a:path w="11218" h="2787" extrusionOk="0">
                  <a:moveTo>
                    <a:pt x="1406" y="1024"/>
                  </a:moveTo>
                  <a:cubicBezTo>
                    <a:pt x="1596" y="1024"/>
                    <a:pt x="1763" y="1167"/>
                    <a:pt x="1763" y="1358"/>
                  </a:cubicBezTo>
                  <a:cubicBezTo>
                    <a:pt x="1763" y="1572"/>
                    <a:pt x="1596" y="1715"/>
                    <a:pt x="1406" y="1715"/>
                  </a:cubicBezTo>
                  <a:cubicBezTo>
                    <a:pt x="1215" y="1715"/>
                    <a:pt x="1049" y="1572"/>
                    <a:pt x="1049" y="1358"/>
                  </a:cubicBezTo>
                  <a:cubicBezTo>
                    <a:pt x="1049" y="1167"/>
                    <a:pt x="1215" y="1024"/>
                    <a:pt x="1406" y="1024"/>
                  </a:cubicBezTo>
                  <a:close/>
                  <a:moveTo>
                    <a:pt x="2787" y="1024"/>
                  </a:moveTo>
                  <a:cubicBezTo>
                    <a:pt x="3002" y="1024"/>
                    <a:pt x="3144" y="1167"/>
                    <a:pt x="3144" y="1358"/>
                  </a:cubicBezTo>
                  <a:cubicBezTo>
                    <a:pt x="3144" y="1572"/>
                    <a:pt x="3002" y="1715"/>
                    <a:pt x="2787" y="1715"/>
                  </a:cubicBezTo>
                  <a:cubicBezTo>
                    <a:pt x="2597" y="1715"/>
                    <a:pt x="2454" y="1572"/>
                    <a:pt x="2454" y="1358"/>
                  </a:cubicBezTo>
                  <a:cubicBezTo>
                    <a:pt x="2454" y="1167"/>
                    <a:pt x="2597" y="1024"/>
                    <a:pt x="2787" y="1024"/>
                  </a:cubicBezTo>
                  <a:close/>
                  <a:moveTo>
                    <a:pt x="4192" y="1024"/>
                  </a:moveTo>
                  <a:cubicBezTo>
                    <a:pt x="4383" y="1024"/>
                    <a:pt x="4549" y="1167"/>
                    <a:pt x="4549" y="1358"/>
                  </a:cubicBezTo>
                  <a:cubicBezTo>
                    <a:pt x="4549" y="1572"/>
                    <a:pt x="4383" y="1715"/>
                    <a:pt x="4192" y="1715"/>
                  </a:cubicBezTo>
                  <a:cubicBezTo>
                    <a:pt x="4002" y="1715"/>
                    <a:pt x="3835" y="1572"/>
                    <a:pt x="3835" y="1358"/>
                  </a:cubicBezTo>
                  <a:cubicBezTo>
                    <a:pt x="3835" y="1167"/>
                    <a:pt x="4002" y="1024"/>
                    <a:pt x="4192" y="1024"/>
                  </a:cubicBezTo>
                  <a:close/>
                  <a:moveTo>
                    <a:pt x="334" y="0"/>
                  </a:moveTo>
                  <a:cubicBezTo>
                    <a:pt x="144" y="0"/>
                    <a:pt x="1" y="143"/>
                    <a:pt x="1" y="334"/>
                  </a:cubicBezTo>
                  <a:lnTo>
                    <a:pt x="1" y="2787"/>
                  </a:lnTo>
                  <a:lnTo>
                    <a:pt x="4407" y="2787"/>
                  </a:lnTo>
                  <a:cubicBezTo>
                    <a:pt x="4645" y="2787"/>
                    <a:pt x="4883" y="2691"/>
                    <a:pt x="5073" y="2548"/>
                  </a:cubicBezTo>
                  <a:lnTo>
                    <a:pt x="5526" y="2191"/>
                  </a:lnTo>
                  <a:cubicBezTo>
                    <a:pt x="5788" y="1977"/>
                    <a:pt x="6145" y="1858"/>
                    <a:pt x="6502" y="1858"/>
                  </a:cubicBezTo>
                  <a:lnTo>
                    <a:pt x="11218" y="1858"/>
                  </a:lnTo>
                  <a:lnTo>
                    <a:pt x="11218" y="334"/>
                  </a:lnTo>
                  <a:cubicBezTo>
                    <a:pt x="11218" y="143"/>
                    <a:pt x="11051" y="0"/>
                    <a:pt x="10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9"/>
          <p:cNvGrpSpPr/>
          <p:nvPr/>
        </p:nvGrpSpPr>
        <p:grpSpPr>
          <a:xfrm>
            <a:off x="5405229" y="3252155"/>
            <a:ext cx="415232" cy="415197"/>
            <a:chOff x="5414802" y="3268383"/>
            <a:chExt cx="415232" cy="415197"/>
          </a:xfrm>
        </p:grpSpPr>
        <p:sp>
          <p:nvSpPr>
            <p:cNvPr id="1007" name="Google Shape;1007;p69"/>
            <p:cNvSpPr/>
            <p:nvPr/>
          </p:nvSpPr>
          <p:spPr>
            <a:xfrm>
              <a:off x="5454735" y="3398980"/>
              <a:ext cx="334527" cy="187265"/>
            </a:xfrm>
            <a:custGeom>
              <a:avLst/>
              <a:gdLst/>
              <a:ahLst/>
              <a:cxnLst/>
              <a:rect l="l" t="t" r="r" b="b"/>
              <a:pathLst>
                <a:path w="9575" h="5360" extrusionOk="0">
                  <a:moveTo>
                    <a:pt x="3954" y="1001"/>
                  </a:moveTo>
                  <a:cubicBezTo>
                    <a:pt x="4121" y="1001"/>
                    <a:pt x="4288" y="1144"/>
                    <a:pt x="4311" y="1311"/>
                  </a:cubicBezTo>
                  <a:cubicBezTo>
                    <a:pt x="4335" y="1525"/>
                    <a:pt x="4169" y="1716"/>
                    <a:pt x="3954" y="1716"/>
                  </a:cubicBezTo>
                  <a:lnTo>
                    <a:pt x="2359" y="1716"/>
                  </a:lnTo>
                  <a:cubicBezTo>
                    <a:pt x="2168" y="1716"/>
                    <a:pt x="2025" y="1573"/>
                    <a:pt x="2001" y="1406"/>
                  </a:cubicBezTo>
                  <a:cubicBezTo>
                    <a:pt x="1978" y="1192"/>
                    <a:pt x="2144" y="1001"/>
                    <a:pt x="2335" y="1001"/>
                  </a:cubicBezTo>
                  <a:close/>
                  <a:moveTo>
                    <a:pt x="7002" y="977"/>
                  </a:moveTo>
                  <a:cubicBezTo>
                    <a:pt x="7217" y="977"/>
                    <a:pt x="7383" y="1144"/>
                    <a:pt x="7383" y="1358"/>
                  </a:cubicBezTo>
                  <a:cubicBezTo>
                    <a:pt x="7383" y="1549"/>
                    <a:pt x="7217" y="1716"/>
                    <a:pt x="7002" y="1716"/>
                  </a:cubicBezTo>
                  <a:cubicBezTo>
                    <a:pt x="6812" y="1716"/>
                    <a:pt x="6645" y="1549"/>
                    <a:pt x="6645" y="1358"/>
                  </a:cubicBezTo>
                  <a:cubicBezTo>
                    <a:pt x="6645" y="1144"/>
                    <a:pt x="6812" y="977"/>
                    <a:pt x="7002" y="977"/>
                  </a:cubicBezTo>
                  <a:close/>
                  <a:moveTo>
                    <a:pt x="906" y="1"/>
                  </a:moveTo>
                  <a:cubicBezTo>
                    <a:pt x="858" y="96"/>
                    <a:pt x="835" y="215"/>
                    <a:pt x="835" y="334"/>
                  </a:cubicBezTo>
                  <a:lnTo>
                    <a:pt x="835" y="1930"/>
                  </a:lnTo>
                  <a:cubicBezTo>
                    <a:pt x="835" y="2382"/>
                    <a:pt x="1216" y="2740"/>
                    <a:pt x="1668" y="2740"/>
                  </a:cubicBezTo>
                  <a:lnTo>
                    <a:pt x="4430" y="2740"/>
                  </a:lnTo>
                  <a:lnTo>
                    <a:pt x="4430" y="3930"/>
                  </a:lnTo>
                  <a:lnTo>
                    <a:pt x="358" y="3930"/>
                  </a:lnTo>
                  <a:cubicBezTo>
                    <a:pt x="168" y="3930"/>
                    <a:pt x="1" y="4097"/>
                    <a:pt x="1" y="4288"/>
                  </a:cubicBezTo>
                  <a:lnTo>
                    <a:pt x="1" y="5359"/>
                  </a:lnTo>
                  <a:lnTo>
                    <a:pt x="692" y="5359"/>
                  </a:lnTo>
                  <a:lnTo>
                    <a:pt x="692" y="4621"/>
                  </a:lnTo>
                  <a:lnTo>
                    <a:pt x="4454" y="4621"/>
                  </a:lnTo>
                  <a:lnTo>
                    <a:pt x="4454" y="5359"/>
                  </a:lnTo>
                  <a:lnTo>
                    <a:pt x="5145" y="5359"/>
                  </a:lnTo>
                  <a:lnTo>
                    <a:pt x="5145" y="4621"/>
                  </a:lnTo>
                  <a:lnTo>
                    <a:pt x="8884" y="4621"/>
                  </a:lnTo>
                  <a:lnTo>
                    <a:pt x="8884" y="5359"/>
                  </a:lnTo>
                  <a:lnTo>
                    <a:pt x="9574" y="5359"/>
                  </a:lnTo>
                  <a:lnTo>
                    <a:pt x="9574" y="4288"/>
                  </a:lnTo>
                  <a:cubicBezTo>
                    <a:pt x="9574" y="4097"/>
                    <a:pt x="9432" y="3930"/>
                    <a:pt x="9217" y="3930"/>
                  </a:cubicBezTo>
                  <a:lnTo>
                    <a:pt x="5145" y="3930"/>
                  </a:lnTo>
                  <a:lnTo>
                    <a:pt x="5145" y="2740"/>
                  </a:lnTo>
                  <a:lnTo>
                    <a:pt x="7931" y="2740"/>
                  </a:lnTo>
                  <a:cubicBezTo>
                    <a:pt x="8384" y="2740"/>
                    <a:pt x="8765" y="2382"/>
                    <a:pt x="8765" y="1930"/>
                  </a:cubicBezTo>
                  <a:lnTo>
                    <a:pt x="8765" y="334"/>
                  </a:lnTo>
                  <a:cubicBezTo>
                    <a:pt x="8765" y="215"/>
                    <a:pt x="8741" y="96"/>
                    <a:pt x="8693" y="1"/>
                  </a:cubicBezTo>
                  <a:cubicBezTo>
                    <a:pt x="8479" y="120"/>
                    <a:pt x="8217" y="191"/>
                    <a:pt x="7931" y="191"/>
                  </a:cubicBezTo>
                  <a:lnTo>
                    <a:pt x="1668" y="191"/>
                  </a:lnTo>
                  <a:cubicBezTo>
                    <a:pt x="1406" y="191"/>
                    <a:pt x="1144" y="120"/>
                    <a:pt x="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9"/>
            <p:cNvSpPr/>
            <p:nvPr/>
          </p:nvSpPr>
          <p:spPr>
            <a:xfrm>
              <a:off x="5414802" y="3610317"/>
              <a:ext cx="105721" cy="73264"/>
            </a:xfrm>
            <a:custGeom>
              <a:avLst/>
              <a:gdLst/>
              <a:ahLst/>
              <a:cxnLst/>
              <a:rect l="l" t="t" r="r" b="b"/>
              <a:pathLst>
                <a:path w="3026" h="2097" extrusionOk="0">
                  <a:moveTo>
                    <a:pt x="334" y="1"/>
                  </a:moveTo>
                  <a:cubicBezTo>
                    <a:pt x="144" y="1"/>
                    <a:pt x="1" y="144"/>
                    <a:pt x="1" y="334"/>
                  </a:cubicBezTo>
                  <a:lnTo>
                    <a:pt x="1" y="1739"/>
                  </a:lnTo>
                  <a:cubicBezTo>
                    <a:pt x="1" y="1930"/>
                    <a:pt x="144" y="2096"/>
                    <a:pt x="334" y="2096"/>
                  </a:cubicBezTo>
                  <a:lnTo>
                    <a:pt x="2668" y="2096"/>
                  </a:lnTo>
                  <a:cubicBezTo>
                    <a:pt x="2859" y="2096"/>
                    <a:pt x="3025" y="1930"/>
                    <a:pt x="3025" y="1739"/>
                  </a:cubicBezTo>
                  <a:lnTo>
                    <a:pt x="3025" y="334"/>
                  </a:lnTo>
                  <a:cubicBezTo>
                    <a:pt x="3025" y="144"/>
                    <a:pt x="2859" y="1"/>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9"/>
            <p:cNvSpPr/>
            <p:nvPr/>
          </p:nvSpPr>
          <p:spPr>
            <a:xfrm>
              <a:off x="5724313" y="3610317"/>
              <a:ext cx="105721" cy="73264"/>
            </a:xfrm>
            <a:custGeom>
              <a:avLst/>
              <a:gdLst/>
              <a:ahLst/>
              <a:cxnLst/>
              <a:rect l="l" t="t" r="r" b="b"/>
              <a:pathLst>
                <a:path w="3026" h="2097" extrusionOk="0">
                  <a:moveTo>
                    <a:pt x="358" y="1"/>
                  </a:moveTo>
                  <a:cubicBezTo>
                    <a:pt x="168" y="1"/>
                    <a:pt x="1" y="144"/>
                    <a:pt x="1" y="334"/>
                  </a:cubicBezTo>
                  <a:lnTo>
                    <a:pt x="1" y="1739"/>
                  </a:lnTo>
                  <a:cubicBezTo>
                    <a:pt x="1" y="1930"/>
                    <a:pt x="168" y="2096"/>
                    <a:pt x="358" y="2096"/>
                  </a:cubicBezTo>
                  <a:lnTo>
                    <a:pt x="2668" y="2096"/>
                  </a:lnTo>
                  <a:cubicBezTo>
                    <a:pt x="2859" y="2096"/>
                    <a:pt x="3025" y="1930"/>
                    <a:pt x="3025" y="1739"/>
                  </a:cubicBezTo>
                  <a:lnTo>
                    <a:pt x="3025" y="334"/>
                  </a:lnTo>
                  <a:cubicBezTo>
                    <a:pt x="3025" y="144"/>
                    <a:pt x="2859" y="1"/>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9"/>
            <p:cNvSpPr/>
            <p:nvPr/>
          </p:nvSpPr>
          <p:spPr>
            <a:xfrm>
              <a:off x="5569575" y="3610317"/>
              <a:ext cx="105686" cy="73264"/>
            </a:xfrm>
            <a:custGeom>
              <a:avLst/>
              <a:gdLst/>
              <a:ahLst/>
              <a:cxnLst/>
              <a:rect l="l" t="t" r="r" b="b"/>
              <a:pathLst>
                <a:path w="3025" h="2097" extrusionOk="0">
                  <a:moveTo>
                    <a:pt x="334" y="1"/>
                  </a:moveTo>
                  <a:cubicBezTo>
                    <a:pt x="143" y="1"/>
                    <a:pt x="0" y="144"/>
                    <a:pt x="0" y="334"/>
                  </a:cubicBezTo>
                  <a:lnTo>
                    <a:pt x="0" y="1739"/>
                  </a:lnTo>
                  <a:cubicBezTo>
                    <a:pt x="0" y="1930"/>
                    <a:pt x="143" y="2096"/>
                    <a:pt x="334" y="2096"/>
                  </a:cubicBezTo>
                  <a:lnTo>
                    <a:pt x="2668" y="2096"/>
                  </a:lnTo>
                  <a:cubicBezTo>
                    <a:pt x="2858" y="2096"/>
                    <a:pt x="3025" y="1930"/>
                    <a:pt x="3025" y="1739"/>
                  </a:cubicBezTo>
                  <a:lnTo>
                    <a:pt x="3025" y="334"/>
                  </a:lnTo>
                  <a:cubicBezTo>
                    <a:pt x="3025" y="144"/>
                    <a:pt x="2858" y="1"/>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9"/>
            <p:cNvSpPr/>
            <p:nvPr/>
          </p:nvSpPr>
          <p:spPr>
            <a:xfrm>
              <a:off x="5484712" y="3268383"/>
              <a:ext cx="276251" cy="113163"/>
            </a:xfrm>
            <a:custGeom>
              <a:avLst/>
              <a:gdLst/>
              <a:ahLst/>
              <a:cxnLst/>
              <a:rect l="l" t="t" r="r" b="b"/>
              <a:pathLst>
                <a:path w="7907" h="3239" extrusionOk="0">
                  <a:moveTo>
                    <a:pt x="3096" y="1262"/>
                  </a:moveTo>
                  <a:cubicBezTo>
                    <a:pt x="3263" y="1262"/>
                    <a:pt x="3430" y="1405"/>
                    <a:pt x="3453" y="1572"/>
                  </a:cubicBezTo>
                  <a:cubicBezTo>
                    <a:pt x="3477" y="1786"/>
                    <a:pt x="3311" y="1953"/>
                    <a:pt x="3096" y="1953"/>
                  </a:cubicBezTo>
                  <a:lnTo>
                    <a:pt x="1501" y="1953"/>
                  </a:lnTo>
                  <a:cubicBezTo>
                    <a:pt x="1310" y="1953"/>
                    <a:pt x="1167" y="1834"/>
                    <a:pt x="1143" y="1643"/>
                  </a:cubicBezTo>
                  <a:cubicBezTo>
                    <a:pt x="1120" y="1429"/>
                    <a:pt x="1286" y="1262"/>
                    <a:pt x="1501" y="1262"/>
                  </a:cubicBezTo>
                  <a:close/>
                  <a:moveTo>
                    <a:pt x="6144" y="1238"/>
                  </a:moveTo>
                  <a:cubicBezTo>
                    <a:pt x="6359" y="1238"/>
                    <a:pt x="6525" y="1405"/>
                    <a:pt x="6525" y="1596"/>
                  </a:cubicBezTo>
                  <a:cubicBezTo>
                    <a:pt x="6525" y="1810"/>
                    <a:pt x="6359" y="1977"/>
                    <a:pt x="6144" y="1977"/>
                  </a:cubicBezTo>
                  <a:cubicBezTo>
                    <a:pt x="5954" y="1977"/>
                    <a:pt x="5787" y="1810"/>
                    <a:pt x="5787" y="1596"/>
                  </a:cubicBezTo>
                  <a:cubicBezTo>
                    <a:pt x="5787" y="1405"/>
                    <a:pt x="5954" y="1238"/>
                    <a:pt x="6144" y="1238"/>
                  </a:cubicBezTo>
                  <a:close/>
                  <a:moveTo>
                    <a:pt x="810" y="0"/>
                  </a:moveTo>
                  <a:cubicBezTo>
                    <a:pt x="358" y="0"/>
                    <a:pt x="0" y="357"/>
                    <a:pt x="0" y="810"/>
                  </a:cubicBezTo>
                  <a:lnTo>
                    <a:pt x="0" y="2405"/>
                  </a:lnTo>
                  <a:cubicBezTo>
                    <a:pt x="0" y="2858"/>
                    <a:pt x="358" y="3239"/>
                    <a:pt x="810" y="3239"/>
                  </a:cubicBezTo>
                  <a:lnTo>
                    <a:pt x="7073" y="3239"/>
                  </a:lnTo>
                  <a:cubicBezTo>
                    <a:pt x="7550" y="3239"/>
                    <a:pt x="7907" y="2858"/>
                    <a:pt x="7907" y="2405"/>
                  </a:cubicBezTo>
                  <a:lnTo>
                    <a:pt x="7907" y="810"/>
                  </a:lnTo>
                  <a:cubicBezTo>
                    <a:pt x="7907" y="357"/>
                    <a:pt x="7526" y="0"/>
                    <a:pt x="7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69"/>
          <p:cNvGrpSpPr/>
          <p:nvPr/>
        </p:nvGrpSpPr>
        <p:grpSpPr>
          <a:xfrm>
            <a:off x="5404408" y="3933157"/>
            <a:ext cx="416874" cy="415826"/>
            <a:chOff x="5414802" y="3943131"/>
            <a:chExt cx="416874" cy="415826"/>
          </a:xfrm>
        </p:grpSpPr>
        <p:sp>
          <p:nvSpPr>
            <p:cNvPr id="1013" name="Google Shape;1013;p69"/>
            <p:cNvSpPr/>
            <p:nvPr/>
          </p:nvSpPr>
          <p:spPr>
            <a:xfrm>
              <a:off x="5414802" y="3943131"/>
              <a:ext cx="231356" cy="231321"/>
            </a:xfrm>
            <a:custGeom>
              <a:avLst/>
              <a:gdLst/>
              <a:ahLst/>
              <a:cxnLst/>
              <a:rect l="l" t="t" r="r" b="b"/>
              <a:pathLst>
                <a:path w="6622" h="6621" extrusionOk="0">
                  <a:moveTo>
                    <a:pt x="3311" y="2263"/>
                  </a:moveTo>
                  <a:cubicBezTo>
                    <a:pt x="3906" y="2263"/>
                    <a:pt x="4383" y="2739"/>
                    <a:pt x="4383" y="3311"/>
                  </a:cubicBezTo>
                  <a:cubicBezTo>
                    <a:pt x="4383" y="3906"/>
                    <a:pt x="3906" y="4382"/>
                    <a:pt x="3311" y="4382"/>
                  </a:cubicBezTo>
                  <a:cubicBezTo>
                    <a:pt x="2740" y="4382"/>
                    <a:pt x="2263" y="3906"/>
                    <a:pt x="2263" y="3311"/>
                  </a:cubicBezTo>
                  <a:cubicBezTo>
                    <a:pt x="2263" y="2739"/>
                    <a:pt x="2740" y="2263"/>
                    <a:pt x="3311" y="2263"/>
                  </a:cubicBezTo>
                  <a:close/>
                  <a:moveTo>
                    <a:pt x="2763" y="1"/>
                  </a:moveTo>
                  <a:cubicBezTo>
                    <a:pt x="2573" y="1"/>
                    <a:pt x="2430" y="143"/>
                    <a:pt x="2406" y="310"/>
                  </a:cubicBezTo>
                  <a:lnTo>
                    <a:pt x="2335" y="977"/>
                  </a:lnTo>
                  <a:lnTo>
                    <a:pt x="1811" y="548"/>
                  </a:lnTo>
                  <a:cubicBezTo>
                    <a:pt x="1743" y="503"/>
                    <a:pt x="1665" y="480"/>
                    <a:pt x="1589" y="480"/>
                  </a:cubicBezTo>
                  <a:cubicBezTo>
                    <a:pt x="1504" y="480"/>
                    <a:pt x="1421" y="509"/>
                    <a:pt x="1358" y="572"/>
                  </a:cubicBezTo>
                  <a:lnTo>
                    <a:pt x="572" y="1358"/>
                  </a:lnTo>
                  <a:cubicBezTo>
                    <a:pt x="430" y="1501"/>
                    <a:pt x="430" y="1691"/>
                    <a:pt x="549" y="1834"/>
                  </a:cubicBezTo>
                  <a:lnTo>
                    <a:pt x="953" y="2334"/>
                  </a:lnTo>
                  <a:lnTo>
                    <a:pt x="310" y="2406"/>
                  </a:lnTo>
                  <a:cubicBezTo>
                    <a:pt x="120" y="2430"/>
                    <a:pt x="1" y="2573"/>
                    <a:pt x="1" y="2763"/>
                  </a:cubicBezTo>
                  <a:lnTo>
                    <a:pt x="1" y="3858"/>
                  </a:lnTo>
                  <a:cubicBezTo>
                    <a:pt x="1" y="4049"/>
                    <a:pt x="120" y="4192"/>
                    <a:pt x="310" y="4216"/>
                  </a:cubicBezTo>
                  <a:lnTo>
                    <a:pt x="953" y="4287"/>
                  </a:lnTo>
                  <a:lnTo>
                    <a:pt x="549" y="4811"/>
                  </a:lnTo>
                  <a:cubicBezTo>
                    <a:pt x="430" y="4954"/>
                    <a:pt x="453" y="5144"/>
                    <a:pt x="572" y="5264"/>
                  </a:cubicBezTo>
                  <a:lnTo>
                    <a:pt x="1358" y="6049"/>
                  </a:lnTo>
                  <a:cubicBezTo>
                    <a:pt x="1424" y="6115"/>
                    <a:pt x="1518" y="6151"/>
                    <a:pt x="1613" y="6151"/>
                  </a:cubicBezTo>
                  <a:cubicBezTo>
                    <a:pt x="1691" y="6151"/>
                    <a:pt x="1770" y="6127"/>
                    <a:pt x="1835" y="6073"/>
                  </a:cubicBezTo>
                  <a:lnTo>
                    <a:pt x="2335" y="5668"/>
                  </a:lnTo>
                  <a:lnTo>
                    <a:pt x="2406" y="6311"/>
                  </a:lnTo>
                  <a:cubicBezTo>
                    <a:pt x="2430" y="6478"/>
                    <a:pt x="2573" y="6621"/>
                    <a:pt x="2763" y="6621"/>
                  </a:cubicBezTo>
                  <a:lnTo>
                    <a:pt x="3859" y="6621"/>
                  </a:lnTo>
                  <a:cubicBezTo>
                    <a:pt x="4049" y="6621"/>
                    <a:pt x="4192" y="6478"/>
                    <a:pt x="4216" y="6311"/>
                  </a:cubicBezTo>
                  <a:lnTo>
                    <a:pt x="4288" y="5645"/>
                  </a:lnTo>
                  <a:lnTo>
                    <a:pt x="4811" y="6073"/>
                  </a:lnTo>
                  <a:cubicBezTo>
                    <a:pt x="4879" y="6118"/>
                    <a:pt x="4957" y="6142"/>
                    <a:pt x="5033" y="6142"/>
                  </a:cubicBezTo>
                  <a:cubicBezTo>
                    <a:pt x="5118" y="6142"/>
                    <a:pt x="5201" y="6112"/>
                    <a:pt x="5264" y="6049"/>
                  </a:cubicBezTo>
                  <a:lnTo>
                    <a:pt x="6050" y="5264"/>
                  </a:lnTo>
                  <a:cubicBezTo>
                    <a:pt x="6169" y="5121"/>
                    <a:pt x="6193" y="4930"/>
                    <a:pt x="6074" y="4787"/>
                  </a:cubicBezTo>
                  <a:lnTo>
                    <a:pt x="5669" y="4287"/>
                  </a:lnTo>
                  <a:lnTo>
                    <a:pt x="6312" y="4216"/>
                  </a:lnTo>
                  <a:cubicBezTo>
                    <a:pt x="6502" y="4192"/>
                    <a:pt x="6621" y="4049"/>
                    <a:pt x="6621" y="3858"/>
                  </a:cubicBezTo>
                  <a:lnTo>
                    <a:pt x="6621" y="2763"/>
                  </a:lnTo>
                  <a:cubicBezTo>
                    <a:pt x="6621" y="2573"/>
                    <a:pt x="6502" y="2430"/>
                    <a:pt x="6312" y="2406"/>
                  </a:cubicBezTo>
                  <a:lnTo>
                    <a:pt x="5669" y="2334"/>
                  </a:lnTo>
                  <a:lnTo>
                    <a:pt x="6074" y="1810"/>
                  </a:lnTo>
                  <a:cubicBezTo>
                    <a:pt x="6193" y="1668"/>
                    <a:pt x="6169" y="1477"/>
                    <a:pt x="6050" y="1358"/>
                  </a:cubicBezTo>
                  <a:lnTo>
                    <a:pt x="5264" y="572"/>
                  </a:lnTo>
                  <a:cubicBezTo>
                    <a:pt x="5198" y="507"/>
                    <a:pt x="5104" y="470"/>
                    <a:pt x="5009" y="470"/>
                  </a:cubicBezTo>
                  <a:cubicBezTo>
                    <a:pt x="4931" y="470"/>
                    <a:pt x="4852" y="495"/>
                    <a:pt x="4788" y="548"/>
                  </a:cubicBezTo>
                  <a:lnTo>
                    <a:pt x="4288" y="953"/>
                  </a:lnTo>
                  <a:lnTo>
                    <a:pt x="4216" y="310"/>
                  </a:lnTo>
                  <a:cubicBezTo>
                    <a:pt x="4192" y="143"/>
                    <a:pt x="4049" y="1"/>
                    <a:pt x="3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9"/>
            <p:cNvSpPr/>
            <p:nvPr/>
          </p:nvSpPr>
          <p:spPr>
            <a:xfrm>
              <a:off x="5599516" y="4131025"/>
              <a:ext cx="232160" cy="227932"/>
            </a:xfrm>
            <a:custGeom>
              <a:avLst/>
              <a:gdLst/>
              <a:ahLst/>
              <a:cxnLst/>
              <a:rect l="l" t="t" r="r" b="b"/>
              <a:pathLst>
                <a:path w="6645" h="6524" extrusionOk="0">
                  <a:moveTo>
                    <a:pt x="3317" y="2213"/>
                  </a:moveTo>
                  <a:cubicBezTo>
                    <a:pt x="3734" y="2213"/>
                    <a:pt x="4126" y="2450"/>
                    <a:pt x="4287" y="2862"/>
                  </a:cubicBezTo>
                  <a:cubicBezTo>
                    <a:pt x="4502" y="3386"/>
                    <a:pt x="4264" y="4005"/>
                    <a:pt x="3716" y="4220"/>
                  </a:cubicBezTo>
                  <a:cubicBezTo>
                    <a:pt x="3587" y="4273"/>
                    <a:pt x="3452" y="4298"/>
                    <a:pt x="3319" y="4298"/>
                  </a:cubicBezTo>
                  <a:cubicBezTo>
                    <a:pt x="2911" y="4298"/>
                    <a:pt x="2520" y="4061"/>
                    <a:pt x="2358" y="3648"/>
                  </a:cubicBezTo>
                  <a:cubicBezTo>
                    <a:pt x="2120" y="3124"/>
                    <a:pt x="2382" y="2505"/>
                    <a:pt x="2906" y="2291"/>
                  </a:cubicBezTo>
                  <a:cubicBezTo>
                    <a:pt x="3041" y="2238"/>
                    <a:pt x="3180" y="2213"/>
                    <a:pt x="3317" y="2213"/>
                  </a:cubicBezTo>
                  <a:close/>
                  <a:moveTo>
                    <a:pt x="2686" y="0"/>
                  </a:moveTo>
                  <a:cubicBezTo>
                    <a:pt x="2640" y="0"/>
                    <a:pt x="2594" y="9"/>
                    <a:pt x="2549" y="28"/>
                  </a:cubicBezTo>
                  <a:lnTo>
                    <a:pt x="1549" y="457"/>
                  </a:lnTo>
                  <a:cubicBezTo>
                    <a:pt x="1382" y="505"/>
                    <a:pt x="1287" y="695"/>
                    <a:pt x="1334" y="862"/>
                  </a:cubicBezTo>
                  <a:lnTo>
                    <a:pt x="1525" y="1481"/>
                  </a:lnTo>
                  <a:lnTo>
                    <a:pt x="906" y="1314"/>
                  </a:lnTo>
                  <a:cubicBezTo>
                    <a:pt x="872" y="1305"/>
                    <a:pt x="837" y="1300"/>
                    <a:pt x="802" y="1300"/>
                  </a:cubicBezTo>
                  <a:cubicBezTo>
                    <a:pt x="666" y="1300"/>
                    <a:pt x="534" y="1372"/>
                    <a:pt x="477" y="1505"/>
                  </a:cubicBezTo>
                  <a:lnTo>
                    <a:pt x="72" y="2529"/>
                  </a:lnTo>
                  <a:cubicBezTo>
                    <a:pt x="1" y="2696"/>
                    <a:pt x="72" y="2886"/>
                    <a:pt x="215" y="2958"/>
                  </a:cubicBezTo>
                  <a:lnTo>
                    <a:pt x="787" y="3267"/>
                  </a:lnTo>
                  <a:lnTo>
                    <a:pt x="215" y="3577"/>
                  </a:lnTo>
                  <a:cubicBezTo>
                    <a:pt x="72" y="3672"/>
                    <a:pt x="1" y="3839"/>
                    <a:pt x="72" y="4005"/>
                  </a:cubicBezTo>
                  <a:lnTo>
                    <a:pt x="501" y="5029"/>
                  </a:lnTo>
                  <a:cubicBezTo>
                    <a:pt x="539" y="5162"/>
                    <a:pt x="667" y="5234"/>
                    <a:pt x="802" y="5234"/>
                  </a:cubicBezTo>
                  <a:cubicBezTo>
                    <a:pt x="837" y="5234"/>
                    <a:pt x="872" y="5230"/>
                    <a:pt x="906" y="5220"/>
                  </a:cubicBezTo>
                  <a:lnTo>
                    <a:pt x="1525" y="5053"/>
                  </a:lnTo>
                  <a:lnTo>
                    <a:pt x="1358" y="5672"/>
                  </a:lnTo>
                  <a:cubicBezTo>
                    <a:pt x="1311" y="5839"/>
                    <a:pt x="1406" y="6030"/>
                    <a:pt x="1549" y="6077"/>
                  </a:cubicBezTo>
                  <a:lnTo>
                    <a:pt x="2573" y="6506"/>
                  </a:lnTo>
                  <a:cubicBezTo>
                    <a:pt x="2613" y="6517"/>
                    <a:pt x="2655" y="6523"/>
                    <a:pt x="2697" y="6523"/>
                  </a:cubicBezTo>
                  <a:cubicBezTo>
                    <a:pt x="2826" y="6523"/>
                    <a:pt x="2953" y="6465"/>
                    <a:pt x="3025" y="6339"/>
                  </a:cubicBezTo>
                  <a:lnTo>
                    <a:pt x="3311" y="5791"/>
                  </a:lnTo>
                  <a:lnTo>
                    <a:pt x="3621" y="6339"/>
                  </a:lnTo>
                  <a:cubicBezTo>
                    <a:pt x="3687" y="6456"/>
                    <a:pt x="3801" y="6514"/>
                    <a:pt x="3920" y="6514"/>
                  </a:cubicBezTo>
                  <a:cubicBezTo>
                    <a:pt x="3971" y="6514"/>
                    <a:pt x="4023" y="6504"/>
                    <a:pt x="4073" y="6482"/>
                  </a:cubicBezTo>
                  <a:lnTo>
                    <a:pt x="5097" y="6077"/>
                  </a:lnTo>
                  <a:cubicBezTo>
                    <a:pt x="5240" y="6006"/>
                    <a:pt x="5335" y="5815"/>
                    <a:pt x="5288" y="5649"/>
                  </a:cubicBezTo>
                  <a:lnTo>
                    <a:pt x="5097" y="5029"/>
                  </a:lnTo>
                  <a:lnTo>
                    <a:pt x="5740" y="5196"/>
                  </a:lnTo>
                  <a:cubicBezTo>
                    <a:pt x="5774" y="5206"/>
                    <a:pt x="5808" y="5211"/>
                    <a:pt x="5841" y="5211"/>
                  </a:cubicBezTo>
                  <a:cubicBezTo>
                    <a:pt x="5971" y="5211"/>
                    <a:pt x="6088" y="5138"/>
                    <a:pt x="6145" y="5006"/>
                  </a:cubicBezTo>
                  <a:lnTo>
                    <a:pt x="6574" y="3982"/>
                  </a:lnTo>
                  <a:cubicBezTo>
                    <a:pt x="6645" y="3839"/>
                    <a:pt x="6574" y="3648"/>
                    <a:pt x="6407" y="3553"/>
                  </a:cubicBezTo>
                  <a:lnTo>
                    <a:pt x="5859" y="3243"/>
                  </a:lnTo>
                  <a:lnTo>
                    <a:pt x="6407" y="2934"/>
                  </a:lnTo>
                  <a:cubicBezTo>
                    <a:pt x="6574" y="2862"/>
                    <a:pt x="6621" y="2672"/>
                    <a:pt x="6550" y="2505"/>
                  </a:cubicBezTo>
                  <a:lnTo>
                    <a:pt x="6145" y="1481"/>
                  </a:lnTo>
                  <a:cubicBezTo>
                    <a:pt x="6086" y="1364"/>
                    <a:pt x="5947" y="1278"/>
                    <a:pt x="5806" y="1278"/>
                  </a:cubicBezTo>
                  <a:cubicBezTo>
                    <a:pt x="5776" y="1278"/>
                    <a:pt x="5746" y="1282"/>
                    <a:pt x="5716" y="1291"/>
                  </a:cubicBezTo>
                  <a:lnTo>
                    <a:pt x="5097" y="1481"/>
                  </a:lnTo>
                  <a:lnTo>
                    <a:pt x="5264" y="838"/>
                  </a:lnTo>
                  <a:cubicBezTo>
                    <a:pt x="5311" y="671"/>
                    <a:pt x="5240" y="505"/>
                    <a:pt x="5073" y="433"/>
                  </a:cubicBezTo>
                  <a:lnTo>
                    <a:pt x="4049" y="28"/>
                  </a:lnTo>
                  <a:cubicBezTo>
                    <a:pt x="4005" y="9"/>
                    <a:pt x="3958" y="0"/>
                    <a:pt x="3913" y="0"/>
                  </a:cubicBezTo>
                  <a:cubicBezTo>
                    <a:pt x="3789" y="0"/>
                    <a:pt x="3673" y="67"/>
                    <a:pt x="3621" y="171"/>
                  </a:cubicBezTo>
                  <a:lnTo>
                    <a:pt x="3311" y="743"/>
                  </a:lnTo>
                  <a:lnTo>
                    <a:pt x="3001" y="171"/>
                  </a:lnTo>
                  <a:cubicBezTo>
                    <a:pt x="2932" y="67"/>
                    <a:pt x="2811" y="0"/>
                    <a:pt x="2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9"/>
            <p:cNvSpPr/>
            <p:nvPr/>
          </p:nvSpPr>
          <p:spPr>
            <a:xfrm>
              <a:off x="5669426" y="3980479"/>
              <a:ext cx="104847" cy="119102"/>
            </a:xfrm>
            <a:custGeom>
              <a:avLst/>
              <a:gdLst/>
              <a:ahLst/>
              <a:cxnLst/>
              <a:rect l="l" t="t" r="r" b="b"/>
              <a:pathLst>
                <a:path w="3001" h="3409" extrusionOk="0">
                  <a:moveTo>
                    <a:pt x="908" y="0"/>
                  </a:moveTo>
                  <a:cubicBezTo>
                    <a:pt x="803" y="0"/>
                    <a:pt x="699" y="49"/>
                    <a:pt x="643" y="146"/>
                  </a:cubicBezTo>
                  <a:lnTo>
                    <a:pt x="119" y="837"/>
                  </a:lnTo>
                  <a:cubicBezTo>
                    <a:pt x="0" y="980"/>
                    <a:pt x="24" y="1170"/>
                    <a:pt x="143" y="1289"/>
                  </a:cubicBezTo>
                  <a:lnTo>
                    <a:pt x="715" y="1861"/>
                  </a:lnTo>
                  <a:cubicBezTo>
                    <a:pt x="786" y="1932"/>
                    <a:pt x="875" y="1968"/>
                    <a:pt x="965" y="1968"/>
                  </a:cubicBezTo>
                  <a:cubicBezTo>
                    <a:pt x="1054" y="1968"/>
                    <a:pt x="1143" y="1932"/>
                    <a:pt x="1215" y="1861"/>
                  </a:cubicBezTo>
                  <a:cubicBezTo>
                    <a:pt x="1358" y="1718"/>
                    <a:pt x="1358" y="1504"/>
                    <a:pt x="1215" y="1361"/>
                  </a:cubicBezTo>
                  <a:lnTo>
                    <a:pt x="1143" y="1313"/>
                  </a:lnTo>
                  <a:lnTo>
                    <a:pt x="1143" y="1313"/>
                  </a:lnTo>
                  <a:cubicBezTo>
                    <a:pt x="1405" y="1337"/>
                    <a:pt x="1620" y="1456"/>
                    <a:pt x="1810" y="1646"/>
                  </a:cubicBezTo>
                  <a:cubicBezTo>
                    <a:pt x="2143" y="1980"/>
                    <a:pt x="2263" y="2480"/>
                    <a:pt x="2096" y="2932"/>
                  </a:cubicBezTo>
                  <a:cubicBezTo>
                    <a:pt x="2024" y="3123"/>
                    <a:pt x="2120" y="3313"/>
                    <a:pt x="2286" y="3385"/>
                  </a:cubicBezTo>
                  <a:cubicBezTo>
                    <a:pt x="2330" y="3401"/>
                    <a:pt x="2374" y="3409"/>
                    <a:pt x="2416" y="3409"/>
                  </a:cubicBezTo>
                  <a:cubicBezTo>
                    <a:pt x="2558" y="3409"/>
                    <a:pt x="2684" y="3323"/>
                    <a:pt x="2739" y="3194"/>
                  </a:cubicBezTo>
                  <a:cubicBezTo>
                    <a:pt x="3001" y="2480"/>
                    <a:pt x="2834" y="1694"/>
                    <a:pt x="2310" y="1146"/>
                  </a:cubicBezTo>
                  <a:cubicBezTo>
                    <a:pt x="2001" y="837"/>
                    <a:pt x="1572" y="646"/>
                    <a:pt x="1143" y="599"/>
                  </a:cubicBezTo>
                  <a:lnTo>
                    <a:pt x="1191" y="551"/>
                  </a:lnTo>
                  <a:cubicBezTo>
                    <a:pt x="1310" y="408"/>
                    <a:pt x="1286" y="170"/>
                    <a:pt x="1119" y="75"/>
                  </a:cubicBezTo>
                  <a:cubicBezTo>
                    <a:pt x="1060" y="25"/>
                    <a:pt x="984"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a:off x="5473043" y="4196079"/>
              <a:ext cx="104882" cy="119346"/>
            </a:xfrm>
            <a:custGeom>
              <a:avLst/>
              <a:gdLst/>
              <a:ahLst/>
              <a:cxnLst/>
              <a:rect l="l" t="t" r="r" b="b"/>
              <a:pathLst>
                <a:path w="3002" h="3416" extrusionOk="0">
                  <a:moveTo>
                    <a:pt x="598" y="0"/>
                  </a:moveTo>
                  <a:cubicBezTo>
                    <a:pt x="461" y="0"/>
                    <a:pt x="324" y="91"/>
                    <a:pt x="287" y="238"/>
                  </a:cubicBezTo>
                  <a:cubicBezTo>
                    <a:pt x="1" y="929"/>
                    <a:pt x="168" y="1739"/>
                    <a:pt x="715" y="2262"/>
                  </a:cubicBezTo>
                  <a:cubicBezTo>
                    <a:pt x="1025" y="2572"/>
                    <a:pt x="1430" y="2763"/>
                    <a:pt x="1858" y="2810"/>
                  </a:cubicBezTo>
                  <a:lnTo>
                    <a:pt x="1811" y="2858"/>
                  </a:lnTo>
                  <a:cubicBezTo>
                    <a:pt x="1716" y="3025"/>
                    <a:pt x="1739" y="3239"/>
                    <a:pt x="1906" y="3358"/>
                  </a:cubicBezTo>
                  <a:cubicBezTo>
                    <a:pt x="1963" y="3396"/>
                    <a:pt x="2032" y="3415"/>
                    <a:pt x="2101" y="3415"/>
                  </a:cubicBezTo>
                  <a:cubicBezTo>
                    <a:pt x="2205" y="3415"/>
                    <a:pt x="2311" y="3372"/>
                    <a:pt x="2382" y="3286"/>
                  </a:cubicBezTo>
                  <a:lnTo>
                    <a:pt x="2906" y="2572"/>
                  </a:lnTo>
                  <a:cubicBezTo>
                    <a:pt x="3002" y="2429"/>
                    <a:pt x="3002" y="2239"/>
                    <a:pt x="2882" y="2120"/>
                  </a:cubicBezTo>
                  <a:lnTo>
                    <a:pt x="2311" y="1548"/>
                  </a:lnTo>
                  <a:lnTo>
                    <a:pt x="2311" y="1572"/>
                  </a:lnTo>
                  <a:cubicBezTo>
                    <a:pt x="2239" y="1500"/>
                    <a:pt x="2150" y="1465"/>
                    <a:pt x="2061" y="1465"/>
                  </a:cubicBezTo>
                  <a:cubicBezTo>
                    <a:pt x="1972" y="1465"/>
                    <a:pt x="1882" y="1500"/>
                    <a:pt x="1811" y="1572"/>
                  </a:cubicBezTo>
                  <a:cubicBezTo>
                    <a:pt x="1668" y="1691"/>
                    <a:pt x="1668" y="1929"/>
                    <a:pt x="1811" y="2048"/>
                  </a:cubicBezTo>
                  <a:lnTo>
                    <a:pt x="1882" y="2120"/>
                  </a:lnTo>
                  <a:cubicBezTo>
                    <a:pt x="1620" y="2072"/>
                    <a:pt x="1382" y="1953"/>
                    <a:pt x="1215" y="1786"/>
                  </a:cubicBezTo>
                  <a:cubicBezTo>
                    <a:pt x="858" y="1429"/>
                    <a:pt x="763" y="929"/>
                    <a:pt x="930" y="476"/>
                  </a:cubicBezTo>
                  <a:cubicBezTo>
                    <a:pt x="1001" y="310"/>
                    <a:pt x="906" y="95"/>
                    <a:pt x="715" y="24"/>
                  </a:cubicBezTo>
                  <a:cubicBezTo>
                    <a:pt x="678" y="8"/>
                    <a:pt x="63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69"/>
          <p:cNvGrpSpPr/>
          <p:nvPr/>
        </p:nvGrpSpPr>
        <p:grpSpPr>
          <a:xfrm>
            <a:off x="4696766" y="1323116"/>
            <a:ext cx="416071" cy="415197"/>
            <a:chOff x="4675140" y="1323133"/>
            <a:chExt cx="416071" cy="415197"/>
          </a:xfrm>
        </p:grpSpPr>
        <p:sp>
          <p:nvSpPr>
            <p:cNvPr id="1018" name="Google Shape;1018;p69"/>
            <p:cNvSpPr/>
            <p:nvPr/>
          </p:nvSpPr>
          <p:spPr>
            <a:xfrm>
              <a:off x="4910619" y="1323133"/>
              <a:ext cx="109843" cy="58276"/>
            </a:xfrm>
            <a:custGeom>
              <a:avLst/>
              <a:gdLst/>
              <a:ahLst/>
              <a:cxnLst/>
              <a:rect l="l" t="t" r="r" b="b"/>
              <a:pathLst>
                <a:path w="3144" h="1668" extrusionOk="0">
                  <a:moveTo>
                    <a:pt x="834" y="0"/>
                  </a:moveTo>
                  <a:cubicBezTo>
                    <a:pt x="691" y="0"/>
                    <a:pt x="572" y="72"/>
                    <a:pt x="524" y="214"/>
                  </a:cubicBezTo>
                  <a:lnTo>
                    <a:pt x="72" y="1167"/>
                  </a:lnTo>
                  <a:cubicBezTo>
                    <a:pt x="0" y="1358"/>
                    <a:pt x="96" y="1572"/>
                    <a:pt x="286" y="1643"/>
                  </a:cubicBezTo>
                  <a:cubicBezTo>
                    <a:pt x="324" y="1660"/>
                    <a:pt x="364" y="1667"/>
                    <a:pt x="403" y="1667"/>
                  </a:cubicBezTo>
                  <a:cubicBezTo>
                    <a:pt x="534" y="1667"/>
                    <a:pt x="660" y="1581"/>
                    <a:pt x="715" y="1453"/>
                  </a:cubicBezTo>
                  <a:lnTo>
                    <a:pt x="1048" y="691"/>
                  </a:lnTo>
                  <a:lnTo>
                    <a:pt x="2787" y="691"/>
                  </a:lnTo>
                  <a:cubicBezTo>
                    <a:pt x="2977" y="691"/>
                    <a:pt x="3144" y="548"/>
                    <a:pt x="3144" y="357"/>
                  </a:cubicBezTo>
                  <a:cubicBezTo>
                    <a:pt x="3144" y="167"/>
                    <a:pt x="2977"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9"/>
            <p:cNvSpPr/>
            <p:nvPr/>
          </p:nvSpPr>
          <p:spPr>
            <a:xfrm>
              <a:off x="4675140" y="1680369"/>
              <a:ext cx="102367" cy="57961"/>
            </a:xfrm>
            <a:custGeom>
              <a:avLst/>
              <a:gdLst/>
              <a:ahLst/>
              <a:cxnLst/>
              <a:rect l="l" t="t" r="r" b="b"/>
              <a:pathLst>
                <a:path w="2930" h="1659" extrusionOk="0">
                  <a:moveTo>
                    <a:pt x="2540" y="1"/>
                  </a:moveTo>
                  <a:cubicBezTo>
                    <a:pt x="2405" y="1"/>
                    <a:pt x="2272" y="73"/>
                    <a:pt x="2216" y="206"/>
                  </a:cubicBezTo>
                  <a:lnTo>
                    <a:pt x="1882" y="968"/>
                  </a:lnTo>
                  <a:lnTo>
                    <a:pt x="382" y="968"/>
                  </a:lnTo>
                  <a:cubicBezTo>
                    <a:pt x="215" y="968"/>
                    <a:pt x="48" y="1087"/>
                    <a:pt x="25" y="1277"/>
                  </a:cubicBezTo>
                  <a:cubicBezTo>
                    <a:pt x="1" y="1492"/>
                    <a:pt x="168" y="1658"/>
                    <a:pt x="382" y="1658"/>
                  </a:cubicBezTo>
                  <a:lnTo>
                    <a:pt x="2097" y="1658"/>
                  </a:lnTo>
                  <a:cubicBezTo>
                    <a:pt x="2239" y="1658"/>
                    <a:pt x="2358" y="1587"/>
                    <a:pt x="2430" y="1444"/>
                  </a:cubicBezTo>
                  <a:lnTo>
                    <a:pt x="2859" y="492"/>
                  </a:lnTo>
                  <a:cubicBezTo>
                    <a:pt x="2930" y="301"/>
                    <a:pt x="2859" y="87"/>
                    <a:pt x="2644" y="15"/>
                  </a:cubicBezTo>
                  <a:cubicBezTo>
                    <a:pt x="2610" y="6"/>
                    <a:pt x="2575" y="1"/>
                    <a:pt x="2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9"/>
            <p:cNvSpPr/>
            <p:nvPr/>
          </p:nvSpPr>
          <p:spPr>
            <a:xfrm>
              <a:off x="4989647" y="1680369"/>
              <a:ext cx="101563" cy="57961"/>
            </a:xfrm>
            <a:custGeom>
              <a:avLst/>
              <a:gdLst/>
              <a:ahLst/>
              <a:cxnLst/>
              <a:rect l="l" t="t" r="r" b="b"/>
              <a:pathLst>
                <a:path w="2907" h="1659" extrusionOk="0">
                  <a:moveTo>
                    <a:pt x="412" y="1"/>
                  </a:moveTo>
                  <a:cubicBezTo>
                    <a:pt x="378" y="1"/>
                    <a:pt x="344" y="6"/>
                    <a:pt x="310" y="15"/>
                  </a:cubicBezTo>
                  <a:cubicBezTo>
                    <a:pt x="96" y="87"/>
                    <a:pt x="1" y="301"/>
                    <a:pt x="96" y="492"/>
                  </a:cubicBezTo>
                  <a:lnTo>
                    <a:pt x="525" y="1468"/>
                  </a:lnTo>
                  <a:cubicBezTo>
                    <a:pt x="572" y="1587"/>
                    <a:pt x="715" y="1658"/>
                    <a:pt x="834" y="1658"/>
                  </a:cubicBezTo>
                  <a:lnTo>
                    <a:pt x="2573" y="1658"/>
                  </a:lnTo>
                  <a:cubicBezTo>
                    <a:pt x="2763" y="1658"/>
                    <a:pt x="2906" y="1516"/>
                    <a:pt x="2906" y="1325"/>
                  </a:cubicBezTo>
                  <a:cubicBezTo>
                    <a:pt x="2906" y="1111"/>
                    <a:pt x="2763" y="968"/>
                    <a:pt x="2573" y="968"/>
                  </a:cubicBezTo>
                  <a:lnTo>
                    <a:pt x="1072" y="968"/>
                  </a:lnTo>
                  <a:lnTo>
                    <a:pt x="715" y="206"/>
                  </a:lnTo>
                  <a:cubicBezTo>
                    <a:pt x="658" y="73"/>
                    <a:pt x="541" y="1"/>
                    <a:pt x="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9"/>
            <p:cNvSpPr/>
            <p:nvPr/>
          </p:nvSpPr>
          <p:spPr>
            <a:xfrm>
              <a:off x="4833232" y="1491183"/>
              <a:ext cx="100725" cy="101528"/>
            </a:xfrm>
            <a:custGeom>
              <a:avLst/>
              <a:gdLst/>
              <a:ahLst/>
              <a:cxnLst/>
              <a:rect l="l" t="t" r="r" b="b"/>
              <a:pathLst>
                <a:path w="2883" h="2906" extrusionOk="0">
                  <a:moveTo>
                    <a:pt x="1453" y="1"/>
                  </a:moveTo>
                  <a:cubicBezTo>
                    <a:pt x="644" y="1"/>
                    <a:pt x="1" y="644"/>
                    <a:pt x="1" y="1453"/>
                  </a:cubicBezTo>
                  <a:cubicBezTo>
                    <a:pt x="1" y="2263"/>
                    <a:pt x="644" y="2906"/>
                    <a:pt x="1453" y="2906"/>
                  </a:cubicBezTo>
                  <a:cubicBezTo>
                    <a:pt x="2239" y="2906"/>
                    <a:pt x="2882" y="2263"/>
                    <a:pt x="2882" y="1453"/>
                  </a:cubicBezTo>
                  <a:cubicBezTo>
                    <a:pt x="2882" y="644"/>
                    <a:pt x="2239" y="1"/>
                    <a:pt x="1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9"/>
            <p:cNvSpPr/>
            <p:nvPr/>
          </p:nvSpPr>
          <p:spPr>
            <a:xfrm>
              <a:off x="4748369" y="1379697"/>
              <a:ext cx="270451" cy="296864"/>
            </a:xfrm>
            <a:custGeom>
              <a:avLst/>
              <a:gdLst/>
              <a:ahLst/>
              <a:cxnLst/>
              <a:rect l="l" t="t" r="r" b="b"/>
              <a:pathLst>
                <a:path w="7741" h="8497" extrusionOk="0">
                  <a:moveTo>
                    <a:pt x="4930" y="1644"/>
                  </a:moveTo>
                  <a:cubicBezTo>
                    <a:pt x="6192" y="2096"/>
                    <a:pt x="7026" y="3287"/>
                    <a:pt x="7026" y="4644"/>
                  </a:cubicBezTo>
                  <a:cubicBezTo>
                    <a:pt x="7026" y="5121"/>
                    <a:pt x="6931" y="5597"/>
                    <a:pt x="6716" y="6026"/>
                  </a:cubicBezTo>
                  <a:cubicBezTo>
                    <a:pt x="6585" y="5981"/>
                    <a:pt x="6454" y="5959"/>
                    <a:pt x="6326" y="5959"/>
                  </a:cubicBezTo>
                  <a:cubicBezTo>
                    <a:pt x="5707" y="5959"/>
                    <a:pt x="5168" y="6450"/>
                    <a:pt x="5168" y="7121"/>
                  </a:cubicBezTo>
                  <a:cubicBezTo>
                    <a:pt x="5168" y="7240"/>
                    <a:pt x="5192" y="7383"/>
                    <a:pt x="5240" y="7502"/>
                  </a:cubicBezTo>
                  <a:cubicBezTo>
                    <a:pt x="4811" y="7693"/>
                    <a:pt x="4335" y="7812"/>
                    <a:pt x="3858" y="7812"/>
                  </a:cubicBezTo>
                  <a:cubicBezTo>
                    <a:pt x="3382" y="7812"/>
                    <a:pt x="2930" y="7693"/>
                    <a:pt x="2501" y="7502"/>
                  </a:cubicBezTo>
                  <a:cubicBezTo>
                    <a:pt x="2549" y="7383"/>
                    <a:pt x="2549" y="7240"/>
                    <a:pt x="2549" y="7121"/>
                  </a:cubicBezTo>
                  <a:cubicBezTo>
                    <a:pt x="2549" y="6456"/>
                    <a:pt x="2018" y="5951"/>
                    <a:pt x="1419" y="5951"/>
                  </a:cubicBezTo>
                  <a:cubicBezTo>
                    <a:pt x="1289" y="5951"/>
                    <a:pt x="1156" y="5975"/>
                    <a:pt x="1025" y="6026"/>
                  </a:cubicBezTo>
                  <a:cubicBezTo>
                    <a:pt x="810" y="5597"/>
                    <a:pt x="691" y="5121"/>
                    <a:pt x="691" y="4644"/>
                  </a:cubicBezTo>
                  <a:cubicBezTo>
                    <a:pt x="691" y="3263"/>
                    <a:pt x="1548" y="2096"/>
                    <a:pt x="2811" y="1644"/>
                  </a:cubicBezTo>
                  <a:cubicBezTo>
                    <a:pt x="2977" y="2072"/>
                    <a:pt x="3406" y="2358"/>
                    <a:pt x="3882" y="2358"/>
                  </a:cubicBezTo>
                  <a:cubicBezTo>
                    <a:pt x="4359" y="2358"/>
                    <a:pt x="4763" y="2072"/>
                    <a:pt x="4930" y="1644"/>
                  </a:cubicBezTo>
                  <a:close/>
                  <a:moveTo>
                    <a:pt x="3882" y="1"/>
                  </a:moveTo>
                  <a:cubicBezTo>
                    <a:pt x="3335" y="1"/>
                    <a:pt x="2858" y="405"/>
                    <a:pt x="2739" y="929"/>
                  </a:cubicBezTo>
                  <a:cubicBezTo>
                    <a:pt x="2001" y="1144"/>
                    <a:pt x="1334" y="1596"/>
                    <a:pt x="858" y="2191"/>
                  </a:cubicBezTo>
                  <a:cubicBezTo>
                    <a:pt x="310" y="2882"/>
                    <a:pt x="1" y="3739"/>
                    <a:pt x="1" y="4620"/>
                  </a:cubicBezTo>
                  <a:cubicBezTo>
                    <a:pt x="1" y="5263"/>
                    <a:pt x="167" y="5883"/>
                    <a:pt x="453" y="6430"/>
                  </a:cubicBezTo>
                  <a:cubicBezTo>
                    <a:pt x="310" y="6621"/>
                    <a:pt x="239" y="6859"/>
                    <a:pt x="239" y="7097"/>
                  </a:cubicBezTo>
                  <a:cubicBezTo>
                    <a:pt x="239" y="7740"/>
                    <a:pt x="763" y="8264"/>
                    <a:pt x="1406" y="8264"/>
                  </a:cubicBezTo>
                  <a:cubicBezTo>
                    <a:pt x="1644" y="8264"/>
                    <a:pt x="1882" y="8193"/>
                    <a:pt x="2072" y="8050"/>
                  </a:cubicBezTo>
                  <a:cubicBezTo>
                    <a:pt x="2632" y="8347"/>
                    <a:pt x="3251" y="8496"/>
                    <a:pt x="3870" y="8496"/>
                  </a:cubicBezTo>
                  <a:cubicBezTo>
                    <a:pt x="4490" y="8496"/>
                    <a:pt x="5109" y="8347"/>
                    <a:pt x="5668" y="8050"/>
                  </a:cubicBezTo>
                  <a:cubicBezTo>
                    <a:pt x="5859" y="8193"/>
                    <a:pt x="6073" y="8264"/>
                    <a:pt x="6335" y="8264"/>
                  </a:cubicBezTo>
                  <a:cubicBezTo>
                    <a:pt x="6978" y="8264"/>
                    <a:pt x="7502" y="7740"/>
                    <a:pt x="7502" y="7097"/>
                  </a:cubicBezTo>
                  <a:cubicBezTo>
                    <a:pt x="7502" y="6859"/>
                    <a:pt x="7431" y="6621"/>
                    <a:pt x="7288" y="6430"/>
                  </a:cubicBezTo>
                  <a:cubicBezTo>
                    <a:pt x="7574" y="5883"/>
                    <a:pt x="7740" y="5263"/>
                    <a:pt x="7740" y="4620"/>
                  </a:cubicBezTo>
                  <a:cubicBezTo>
                    <a:pt x="7740" y="3739"/>
                    <a:pt x="7431" y="2882"/>
                    <a:pt x="6883" y="2215"/>
                  </a:cubicBezTo>
                  <a:cubicBezTo>
                    <a:pt x="6407" y="1596"/>
                    <a:pt x="5740" y="1144"/>
                    <a:pt x="5002" y="929"/>
                  </a:cubicBezTo>
                  <a:cubicBezTo>
                    <a:pt x="4906" y="405"/>
                    <a:pt x="4430" y="1"/>
                    <a:pt x="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9"/>
          <p:cNvGrpSpPr/>
          <p:nvPr/>
        </p:nvGrpSpPr>
        <p:grpSpPr>
          <a:xfrm>
            <a:off x="4705518" y="1947449"/>
            <a:ext cx="398567" cy="414568"/>
            <a:chOff x="4717589" y="1957948"/>
            <a:chExt cx="398567" cy="414568"/>
          </a:xfrm>
        </p:grpSpPr>
        <p:sp>
          <p:nvSpPr>
            <p:cNvPr id="1024" name="Google Shape;1024;p69"/>
            <p:cNvSpPr/>
            <p:nvPr/>
          </p:nvSpPr>
          <p:spPr>
            <a:xfrm>
              <a:off x="4717589" y="1957948"/>
              <a:ext cx="228841" cy="39969"/>
            </a:xfrm>
            <a:custGeom>
              <a:avLst/>
              <a:gdLst/>
              <a:ahLst/>
              <a:cxnLst/>
              <a:rect l="l" t="t" r="r" b="b"/>
              <a:pathLst>
                <a:path w="6550" h="1144" extrusionOk="0">
                  <a:moveTo>
                    <a:pt x="358" y="0"/>
                  </a:moveTo>
                  <a:cubicBezTo>
                    <a:pt x="167" y="0"/>
                    <a:pt x="0" y="143"/>
                    <a:pt x="0" y="334"/>
                  </a:cubicBezTo>
                  <a:lnTo>
                    <a:pt x="0" y="1144"/>
                  </a:lnTo>
                  <a:lnTo>
                    <a:pt x="6549" y="1144"/>
                  </a:lnTo>
                  <a:lnTo>
                    <a:pt x="5906" y="143"/>
                  </a:lnTo>
                  <a:cubicBezTo>
                    <a:pt x="5859" y="72"/>
                    <a:pt x="5787" y="24"/>
                    <a:pt x="5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4717589" y="2022023"/>
              <a:ext cx="398567" cy="268774"/>
            </a:xfrm>
            <a:custGeom>
              <a:avLst/>
              <a:gdLst/>
              <a:ahLst/>
              <a:cxnLst/>
              <a:rect l="l" t="t" r="r" b="b"/>
              <a:pathLst>
                <a:path w="11408" h="7693" extrusionOk="0">
                  <a:moveTo>
                    <a:pt x="0" y="0"/>
                  </a:moveTo>
                  <a:lnTo>
                    <a:pt x="0" y="7335"/>
                  </a:lnTo>
                  <a:cubicBezTo>
                    <a:pt x="0" y="7549"/>
                    <a:pt x="167" y="7692"/>
                    <a:pt x="358" y="7692"/>
                  </a:cubicBezTo>
                  <a:lnTo>
                    <a:pt x="1453" y="7692"/>
                  </a:lnTo>
                  <a:cubicBezTo>
                    <a:pt x="1310" y="7240"/>
                    <a:pt x="1215" y="6740"/>
                    <a:pt x="1215" y="6263"/>
                  </a:cubicBezTo>
                  <a:cubicBezTo>
                    <a:pt x="1215" y="3787"/>
                    <a:pt x="3239" y="1786"/>
                    <a:pt x="5692" y="1786"/>
                  </a:cubicBezTo>
                  <a:cubicBezTo>
                    <a:pt x="8169" y="1786"/>
                    <a:pt x="10193" y="3787"/>
                    <a:pt x="10193" y="6263"/>
                  </a:cubicBezTo>
                  <a:cubicBezTo>
                    <a:pt x="10193" y="6740"/>
                    <a:pt x="10098" y="7240"/>
                    <a:pt x="9955" y="7692"/>
                  </a:cubicBezTo>
                  <a:lnTo>
                    <a:pt x="11050" y="7692"/>
                  </a:lnTo>
                  <a:cubicBezTo>
                    <a:pt x="11241" y="7692"/>
                    <a:pt x="11408" y="7526"/>
                    <a:pt x="11408" y="7335"/>
                  </a:cubicBezTo>
                  <a:lnTo>
                    <a:pt x="11408" y="357"/>
                  </a:lnTo>
                  <a:cubicBezTo>
                    <a:pt x="11408" y="167"/>
                    <a:pt x="11241" y="0"/>
                    <a:pt x="11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4886477" y="2292404"/>
              <a:ext cx="60791" cy="80112"/>
            </a:xfrm>
            <a:custGeom>
              <a:avLst/>
              <a:gdLst/>
              <a:ahLst/>
              <a:cxnLst/>
              <a:rect l="l" t="t" r="r" b="b"/>
              <a:pathLst>
                <a:path w="1740" h="2293" extrusionOk="0">
                  <a:moveTo>
                    <a:pt x="1" y="1"/>
                  </a:moveTo>
                  <a:cubicBezTo>
                    <a:pt x="72" y="596"/>
                    <a:pt x="310" y="1811"/>
                    <a:pt x="739" y="2239"/>
                  </a:cubicBezTo>
                  <a:cubicBezTo>
                    <a:pt x="775" y="2275"/>
                    <a:pt x="822" y="2293"/>
                    <a:pt x="870" y="2293"/>
                  </a:cubicBezTo>
                  <a:cubicBezTo>
                    <a:pt x="918" y="2293"/>
                    <a:pt x="965" y="2275"/>
                    <a:pt x="1001" y="2239"/>
                  </a:cubicBezTo>
                  <a:cubicBezTo>
                    <a:pt x="1430" y="1811"/>
                    <a:pt x="1644" y="596"/>
                    <a:pt x="1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4952229" y="2292404"/>
              <a:ext cx="85702" cy="74941"/>
            </a:xfrm>
            <a:custGeom>
              <a:avLst/>
              <a:gdLst/>
              <a:ahLst/>
              <a:cxnLst/>
              <a:rect l="l" t="t" r="r" b="b"/>
              <a:pathLst>
                <a:path w="2453" h="2145" extrusionOk="0">
                  <a:moveTo>
                    <a:pt x="548" y="1"/>
                  </a:moveTo>
                  <a:cubicBezTo>
                    <a:pt x="476" y="572"/>
                    <a:pt x="381" y="1096"/>
                    <a:pt x="238" y="1549"/>
                  </a:cubicBezTo>
                  <a:cubicBezTo>
                    <a:pt x="167" y="1787"/>
                    <a:pt x="95" y="1977"/>
                    <a:pt x="0" y="2144"/>
                  </a:cubicBezTo>
                  <a:cubicBezTo>
                    <a:pt x="1119" y="1835"/>
                    <a:pt x="2024" y="1049"/>
                    <a:pt x="2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4795779" y="2292404"/>
              <a:ext cx="85737" cy="74941"/>
            </a:xfrm>
            <a:custGeom>
              <a:avLst/>
              <a:gdLst/>
              <a:ahLst/>
              <a:cxnLst/>
              <a:rect l="l" t="t" r="r" b="b"/>
              <a:pathLst>
                <a:path w="2454" h="2145" extrusionOk="0">
                  <a:moveTo>
                    <a:pt x="1" y="1"/>
                  </a:moveTo>
                  <a:cubicBezTo>
                    <a:pt x="430" y="1049"/>
                    <a:pt x="1335" y="1835"/>
                    <a:pt x="2454" y="2144"/>
                  </a:cubicBezTo>
                  <a:cubicBezTo>
                    <a:pt x="2359" y="1977"/>
                    <a:pt x="2287" y="1787"/>
                    <a:pt x="2216" y="1549"/>
                  </a:cubicBezTo>
                  <a:cubicBezTo>
                    <a:pt x="2073" y="1096"/>
                    <a:pt x="1978" y="572"/>
                    <a:pt x="1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9"/>
            <p:cNvSpPr/>
            <p:nvPr/>
          </p:nvSpPr>
          <p:spPr>
            <a:xfrm>
              <a:off x="4794976" y="2113524"/>
              <a:ext cx="86540" cy="74941"/>
            </a:xfrm>
            <a:custGeom>
              <a:avLst/>
              <a:gdLst/>
              <a:ahLst/>
              <a:cxnLst/>
              <a:rect l="l" t="t" r="r" b="b"/>
              <a:pathLst>
                <a:path w="2477" h="2145" extrusionOk="0">
                  <a:moveTo>
                    <a:pt x="2477" y="1"/>
                  </a:moveTo>
                  <a:cubicBezTo>
                    <a:pt x="1358" y="310"/>
                    <a:pt x="453" y="1096"/>
                    <a:pt x="0" y="2144"/>
                  </a:cubicBezTo>
                  <a:lnTo>
                    <a:pt x="1929" y="2144"/>
                  </a:lnTo>
                  <a:cubicBezTo>
                    <a:pt x="2001" y="1477"/>
                    <a:pt x="2167" y="620"/>
                    <a:pt x="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886477" y="2108319"/>
              <a:ext cx="60791" cy="80147"/>
            </a:xfrm>
            <a:custGeom>
              <a:avLst/>
              <a:gdLst/>
              <a:ahLst/>
              <a:cxnLst/>
              <a:rect l="l" t="t" r="r" b="b"/>
              <a:pathLst>
                <a:path w="1740" h="2294" extrusionOk="0">
                  <a:moveTo>
                    <a:pt x="870" y="1"/>
                  </a:moveTo>
                  <a:cubicBezTo>
                    <a:pt x="822" y="1"/>
                    <a:pt x="775" y="19"/>
                    <a:pt x="739" y="55"/>
                  </a:cubicBezTo>
                  <a:cubicBezTo>
                    <a:pt x="310" y="483"/>
                    <a:pt x="72" y="1698"/>
                    <a:pt x="1" y="2293"/>
                  </a:cubicBezTo>
                  <a:lnTo>
                    <a:pt x="1739" y="2293"/>
                  </a:lnTo>
                  <a:cubicBezTo>
                    <a:pt x="1668" y="1698"/>
                    <a:pt x="1430" y="483"/>
                    <a:pt x="1001" y="55"/>
                  </a:cubicBezTo>
                  <a:cubicBezTo>
                    <a:pt x="965" y="19"/>
                    <a:pt x="918"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4952229" y="2113524"/>
              <a:ext cx="85702" cy="74941"/>
            </a:xfrm>
            <a:custGeom>
              <a:avLst/>
              <a:gdLst/>
              <a:ahLst/>
              <a:cxnLst/>
              <a:rect l="l" t="t" r="r" b="b"/>
              <a:pathLst>
                <a:path w="2453" h="2145" extrusionOk="0">
                  <a:moveTo>
                    <a:pt x="0" y="1"/>
                  </a:moveTo>
                  <a:cubicBezTo>
                    <a:pt x="310" y="620"/>
                    <a:pt x="476" y="1453"/>
                    <a:pt x="548" y="2144"/>
                  </a:cubicBezTo>
                  <a:lnTo>
                    <a:pt x="2453" y="2144"/>
                  </a:lnTo>
                  <a:cubicBezTo>
                    <a:pt x="2024" y="1096"/>
                    <a:pt x="1119" y="3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4784145" y="2213376"/>
              <a:ext cx="75744" cy="54957"/>
            </a:xfrm>
            <a:custGeom>
              <a:avLst/>
              <a:gdLst/>
              <a:ahLst/>
              <a:cxnLst/>
              <a:rect l="l" t="t" r="r" b="b"/>
              <a:pathLst>
                <a:path w="2168" h="1573" extrusionOk="0">
                  <a:moveTo>
                    <a:pt x="96" y="0"/>
                  </a:moveTo>
                  <a:cubicBezTo>
                    <a:pt x="1" y="501"/>
                    <a:pt x="1" y="1025"/>
                    <a:pt x="96" y="1572"/>
                  </a:cubicBezTo>
                  <a:lnTo>
                    <a:pt x="2168" y="1572"/>
                  </a:lnTo>
                  <a:cubicBezTo>
                    <a:pt x="2144" y="1025"/>
                    <a:pt x="2144" y="501"/>
                    <a:pt x="2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973856" y="2213376"/>
              <a:ext cx="75744" cy="54957"/>
            </a:xfrm>
            <a:custGeom>
              <a:avLst/>
              <a:gdLst/>
              <a:ahLst/>
              <a:cxnLst/>
              <a:rect l="l" t="t" r="r" b="b"/>
              <a:pathLst>
                <a:path w="2168" h="1573" extrusionOk="0">
                  <a:moveTo>
                    <a:pt x="0" y="0"/>
                  </a:moveTo>
                  <a:cubicBezTo>
                    <a:pt x="24" y="501"/>
                    <a:pt x="24" y="1025"/>
                    <a:pt x="0" y="1572"/>
                  </a:cubicBezTo>
                  <a:lnTo>
                    <a:pt x="2072" y="1572"/>
                  </a:lnTo>
                  <a:cubicBezTo>
                    <a:pt x="2167" y="1025"/>
                    <a:pt x="2167" y="501"/>
                    <a:pt x="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4883158" y="2213376"/>
              <a:ext cx="66591" cy="54957"/>
            </a:xfrm>
            <a:custGeom>
              <a:avLst/>
              <a:gdLst/>
              <a:ahLst/>
              <a:cxnLst/>
              <a:rect l="l" t="t" r="r" b="b"/>
              <a:pathLst>
                <a:path w="1906" h="1573" extrusionOk="0">
                  <a:moveTo>
                    <a:pt x="48" y="0"/>
                  </a:moveTo>
                  <a:cubicBezTo>
                    <a:pt x="0" y="501"/>
                    <a:pt x="0" y="1048"/>
                    <a:pt x="48" y="1572"/>
                  </a:cubicBezTo>
                  <a:lnTo>
                    <a:pt x="1882" y="1572"/>
                  </a:lnTo>
                  <a:cubicBezTo>
                    <a:pt x="1906" y="1048"/>
                    <a:pt x="1906" y="501"/>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69"/>
          <p:cNvGrpSpPr/>
          <p:nvPr/>
        </p:nvGrpSpPr>
        <p:grpSpPr>
          <a:xfrm>
            <a:off x="4750028" y="2586526"/>
            <a:ext cx="309546" cy="415197"/>
            <a:chOff x="4717589" y="2581966"/>
            <a:chExt cx="309546" cy="415197"/>
          </a:xfrm>
        </p:grpSpPr>
        <p:sp>
          <p:nvSpPr>
            <p:cNvPr id="1036" name="Google Shape;1036;p69"/>
            <p:cNvSpPr/>
            <p:nvPr/>
          </p:nvSpPr>
          <p:spPr>
            <a:xfrm>
              <a:off x="4831555" y="2889801"/>
              <a:ext cx="81579" cy="33330"/>
            </a:xfrm>
            <a:custGeom>
              <a:avLst/>
              <a:gdLst/>
              <a:ahLst/>
              <a:cxnLst/>
              <a:rect l="l" t="t" r="r" b="b"/>
              <a:pathLst>
                <a:path w="2335" h="954" extrusionOk="0">
                  <a:moveTo>
                    <a:pt x="1" y="1"/>
                  </a:moveTo>
                  <a:lnTo>
                    <a:pt x="1" y="953"/>
                  </a:lnTo>
                  <a:lnTo>
                    <a:pt x="2335" y="953"/>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4717589" y="2581966"/>
              <a:ext cx="309546" cy="415197"/>
            </a:xfrm>
            <a:custGeom>
              <a:avLst/>
              <a:gdLst/>
              <a:ahLst/>
              <a:cxnLst/>
              <a:rect l="l" t="t" r="r" b="b"/>
              <a:pathLst>
                <a:path w="8860" h="11884" extrusionOk="0">
                  <a:moveTo>
                    <a:pt x="1524" y="1143"/>
                  </a:moveTo>
                  <a:cubicBezTo>
                    <a:pt x="1715" y="1143"/>
                    <a:pt x="1858" y="1286"/>
                    <a:pt x="1858" y="1477"/>
                  </a:cubicBezTo>
                  <a:cubicBezTo>
                    <a:pt x="1858" y="1691"/>
                    <a:pt x="1715" y="1834"/>
                    <a:pt x="1524" y="1834"/>
                  </a:cubicBezTo>
                  <a:cubicBezTo>
                    <a:pt x="1310" y="1834"/>
                    <a:pt x="1167" y="1691"/>
                    <a:pt x="1167" y="1477"/>
                  </a:cubicBezTo>
                  <a:cubicBezTo>
                    <a:pt x="1167" y="1286"/>
                    <a:pt x="1310" y="1143"/>
                    <a:pt x="1524" y="1143"/>
                  </a:cubicBezTo>
                  <a:close/>
                  <a:moveTo>
                    <a:pt x="7335" y="1143"/>
                  </a:moveTo>
                  <a:cubicBezTo>
                    <a:pt x="7526" y="1143"/>
                    <a:pt x="7692" y="1286"/>
                    <a:pt x="7692" y="1477"/>
                  </a:cubicBezTo>
                  <a:cubicBezTo>
                    <a:pt x="7692" y="1667"/>
                    <a:pt x="7526" y="1834"/>
                    <a:pt x="7335" y="1834"/>
                  </a:cubicBezTo>
                  <a:cubicBezTo>
                    <a:pt x="7145" y="1834"/>
                    <a:pt x="6978" y="1667"/>
                    <a:pt x="6978" y="1477"/>
                  </a:cubicBezTo>
                  <a:cubicBezTo>
                    <a:pt x="6978" y="1286"/>
                    <a:pt x="7145" y="1143"/>
                    <a:pt x="7335" y="1143"/>
                  </a:cubicBezTo>
                  <a:close/>
                  <a:moveTo>
                    <a:pt x="4430" y="4049"/>
                  </a:moveTo>
                  <a:cubicBezTo>
                    <a:pt x="4620" y="4049"/>
                    <a:pt x="4763" y="4192"/>
                    <a:pt x="4763" y="4406"/>
                  </a:cubicBezTo>
                  <a:cubicBezTo>
                    <a:pt x="4763" y="4596"/>
                    <a:pt x="4620" y="4739"/>
                    <a:pt x="4430" y="4739"/>
                  </a:cubicBezTo>
                  <a:cubicBezTo>
                    <a:pt x="4239" y="4739"/>
                    <a:pt x="4073" y="4596"/>
                    <a:pt x="4073" y="4406"/>
                  </a:cubicBezTo>
                  <a:cubicBezTo>
                    <a:pt x="4073" y="4192"/>
                    <a:pt x="4239" y="4049"/>
                    <a:pt x="4430" y="4049"/>
                  </a:cubicBezTo>
                  <a:close/>
                  <a:moveTo>
                    <a:pt x="4430" y="2072"/>
                  </a:moveTo>
                  <a:cubicBezTo>
                    <a:pt x="3144" y="2072"/>
                    <a:pt x="2096" y="3120"/>
                    <a:pt x="2096" y="4406"/>
                  </a:cubicBezTo>
                  <a:cubicBezTo>
                    <a:pt x="2096" y="5668"/>
                    <a:pt x="3144" y="6716"/>
                    <a:pt x="4430" y="6716"/>
                  </a:cubicBezTo>
                  <a:cubicBezTo>
                    <a:pt x="5716" y="6716"/>
                    <a:pt x="6764" y="5668"/>
                    <a:pt x="6764" y="4406"/>
                  </a:cubicBezTo>
                  <a:cubicBezTo>
                    <a:pt x="6764" y="3120"/>
                    <a:pt x="5716" y="2072"/>
                    <a:pt x="4430" y="2072"/>
                  </a:cubicBezTo>
                  <a:close/>
                  <a:moveTo>
                    <a:pt x="4430" y="1358"/>
                  </a:moveTo>
                  <a:cubicBezTo>
                    <a:pt x="6097" y="1358"/>
                    <a:pt x="7454" y="2715"/>
                    <a:pt x="7454" y="4406"/>
                  </a:cubicBezTo>
                  <a:cubicBezTo>
                    <a:pt x="7454" y="6073"/>
                    <a:pt x="6097" y="7430"/>
                    <a:pt x="4430" y="7430"/>
                  </a:cubicBezTo>
                  <a:cubicBezTo>
                    <a:pt x="2763" y="7430"/>
                    <a:pt x="1405" y="6073"/>
                    <a:pt x="1405" y="4406"/>
                  </a:cubicBezTo>
                  <a:cubicBezTo>
                    <a:pt x="1405" y="2715"/>
                    <a:pt x="2763" y="1358"/>
                    <a:pt x="4430" y="1358"/>
                  </a:cubicBezTo>
                  <a:close/>
                  <a:moveTo>
                    <a:pt x="5954" y="8097"/>
                  </a:moveTo>
                  <a:cubicBezTo>
                    <a:pt x="6145" y="8097"/>
                    <a:pt x="6287" y="8264"/>
                    <a:pt x="6287" y="8454"/>
                  </a:cubicBezTo>
                  <a:lnTo>
                    <a:pt x="6287" y="10098"/>
                  </a:lnTo>
                  <a:cubicBezTo>
                    <a:pt x="6287" y="10312"/>
                    <a:pt x="6145" y="10455"/>
                    <a:pt x="5954" y="10455"/>
                  </a:cubicBezTo>
                  <a:lnTo>
                    <a:pt x="2906" y="10455"/>
                  </a:lnTo>
                  <a:cubicBezTo>
                    <a:pt x="2715" y="10455"/>
                    <a:pt x="2572" y="10312"/>
                    <a:pt x="2572" y="10098"/>
                  </a:cubicBezTo>
                  <a:lnTo>
                    <a:pt x="2572" y="8454"/>
                  </a:lnTo>
                  <a:cubicBezTo>
                    <a:pt x="2572" y="8264"/>
                    <a:pt x="2715" y="8097"/>
                    <a:pt x="2906" y="8097"/>
                  </a:cubicBezTo>
                  <a:close/>
                  <a:moveTo>
                    <a:pt x="1524" y="10002"/>
                  </a:moveTo>
                  <a:cubicBezTo>
                    <a:pt x="1715" y="10002"/>
                    <a:pt x="1858" y="10145"/>
                    <a:pt x="1858" y="10360"/>
                  </a:cubicBezTo>
                  <a:cubicBezTo>
                    <a:pt x="1858" y="10550"/>
                    <a:pt x="1715" y="10693"/>
                    <a:pt x="1524" y="10693"/>
                  </a:cubicBezTo>
                  <a:cubicBezTo>
                    <a:pt x="1334" y="10693"/>
                    <a:pt x="1167" y="10550"/>
                    <a:pt x="1167" y="10360"/>
                  </a:cubicBezTo>
                  <a:cubicBezTo>
                    <a:pt x="1167" y="10145"/>
                    <a:pt x="1310" y="10002"/>
                    <a:pt x="1524" y="10002"/>
                  </a:cubicBezTo>
                  <a:close/>
                  <a:moveTo>
                    <a:pt x="7335" y="10002"/>
                  </a:moveTo>
                  <a:cubicBezTo>
                    <a:pt x="7526" y="10002"/>
                    <a:pt x="7692" y="10145"/>
                    <a:pt x="7692" y="10360"/>
                  </a:cubicBezTo>
                  <a:cubicBezTo>
                    <a:pt x="7692" y="10550"/>
                    <a:pt x="7526" y="10693"/>
                    <a:pt x="7335" y="10693"/>
                  </a:cubicBezTo>
                  <a:cubicBezTo>
                    <a:pt x="7145" y="10693"/>
                    <a:pt x="6978" y="10550"/>
                    <a:pt x="6978" y="10360"/>
                  </a:cubicBezTo>
                  <a:cubicBezTo>
                    <a:pt x="6978" y="10145"/>
                    <a:pt x="7145" y="10002"/>
                    <a:pt x="7335" y="10002"/>
                  </a:cubicBezTo>
                  <a:close/>
                  <a:moveTo>
                    <a:pt x="1191" y="0"/>
                  </a:moveTo>
                  <a:cubicBezTo>
                    <a:pt x="548" y="0"/>
                    <a:pt x="0" y="524"/>
                    <a:pt x="0" y="1191"/>
                  </a:cubicBezTo>
                  <a:lnTo>
                    <a:pt x="0" y="10693"/>
                  </a:lnTo>
                  <a:cubicBezTo>
                    <a:pt x="0" y="11336"/>
                    <a:pt x="548" y="11884"/>
                    <a:pt x="1191" y="11884"/>
                  </a:cubicBezTo>
                  <a:lnTo>
                    <a:pt x="7669" y="11884"/>
                  </a:lnTo>
                  <a:cubicBezTo>
                    <a:pt x="8312" y="11884"/>
                    <a:pt x="8859" y="11336"/>
                    <a:pt x="8859" y="10693"/>
                  </a:cubicBezTo>
                  <a:lnTo>
                    <a:pt x="8859" y="1191"/>
                  </a:lnTo>
                  <a:cubicBezTo>
                    <a:pt x="8859" y="524"/>
                    <a:pt x="8312" y="0"/>
                    <a:pt x="7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69"/>
          <p:cNvGrpSpPr/>
          <p:nvPr/>
        </p:nvGrpSpPr>
        <p:grpSpPr>
          <a:xfrm>
            <a:off x="4696784" y="3253360"/>
            <a:ext cx="416036" cy="412787"/>
            <a:chOff x="4717589" y="3258356"/>
            <a:chExt cx="416036" cy="412787"/>
          </a:xfrm>
        </p:grpSpPr>
        <p:sp>
          <p:nvSpPr>
            <p:cNvPr id="1039" name="Google Shape;1039;p69"/>
            <p:cNvSpPr/>
            <p:nvPr/>
          </p:nvSpPr>
          <p:spPr>
            <a:xfrm>
              <a:off x="4913099" y="3452259"/>
              <a:ext cx="24177" cy="24980"/>
            </a:xfrm>
            <a:custGeom>
              <a:avLst/>
              <a:gdLst/>
              <a:ahLst/>
              <a:cxnLst/>
              <a:rect l="l" t="t" r="r" b="b"/>
              <a:pathLst>
                <a:path w="692" h="715" extrusionOk="0">
                  <a:moveTo>
                    <a:pt x="358" y="0"/>
                  </a:moveTo>
                  <a:cubicBezTo>
                    <a:pt x="167" y="0"/>
                    <a:pt x="1" y="167"/>
                    <a:pt x="1" y="357"/>
                  </a:cubicBezTo>
                  <a:cubicBezTo>
                    <a:pt x="1" y="548"/>
                    <a:pt x="167" y="715"/>
                    <a:pt x="358" y="715"/>
                  </a:cubicBezTo>
                  <a:cubicBezTo>
                    <a:pt x="549" y="715"/>
                    <a:pt x="691" y="548"/>
                    <a:pt x="691" y="357"/>
                  </a:cubicBezTo>
                  <a:cubicBezTo>
                    <a:pt x="691" y="167"/>
                    <a:pt x="549"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9"/>
            <p:cNvSpPr/>
            <p:nvPr/>
          </p:nvSpPr>
          <p:spPr>
            <a:xfrm>
              <a:off x="4717589" y="3258356"/>
              <a:ext cx="416036" cy="412787"/>
            </a:xfrm>
            <a:custGeom>
              <a:avLst/>
              <a:gdLst/>
              <a:ahLst/>
              <a:cxnLst/>
              <a:rect l="l" t="t" r="r" b="b"/>
              <a:pathLst>
                <a:path w="11908" h="11815" extrusionOk="0">
                  <a:moveTo>
                    <a:pt x="5954" y="4859"/>
                  </a:moveTo>
                  <a:cubicBezTo>
                    <a:pt x="6526" y="4859"/>
                    <a:pt x="7002" y="5336"/>
                    <a:pt x="7002" y="5907"/>
                  </a:cubicBezTo>
                  <a:cubicBezTo>
                    <a:pt x="7002" y="6479"/>
                    <a:pt x="6526" y="6955"/>
                    <a:pt x="5954" y="6955"/>
                  </a:cubicBezTo>
                  <a:cubicBezTo>
                    <a:pt x="5382" y="6955"/>
                    <a:pt x="4906" y="6479"/>
                    <a:pt x="4906" y="5907"/>
                  </a:cubicBezTo>
                  <a:cubicBezTo>
                    <a:pt x="4906" y="5336"/>
                    <a:pt x="5382" y="4859"/>
                    <a:pt x="5954" y="4859"/>
                  </a:cubicBezTo>
                  <a:close/>
                  <a:moveTo>
                    <a:pt x="5937" y="0"/>
                  </a:moveTo>
                  <a:cubicBezTo>
                    <a:pt x="5384" y="0"/>
                    <a:pt x="4930" y="468"/>
                    <a:pt x="4930" y="1025"/>
                  </a:cubicBezTo>
                  <a:cubicBezTo>
                    <a:pt x="4930" y="1454"/>
                    <a:pt x="5216" y="1835"/>
                    <a:pt x="5597" y="1978"/>
                  </a:cubicBezTo>
                  <a:lnTo>
                    <a:pt x="5597" y="3502"/>
                  </a:lnTo>
                  <a:cubicBezTo>
                    <a:pt x="5097" y="3573"/>
                    <a:pt x="4644" y="3788"/>
                    <a:pt x="4287" y="4121"/>
                  </a:cubicBezTo>
                  <a:cubicBezTo>
                    <a:pt x="4285" y="4121"/>
                    <a:pt x="4284" y="4121"/>
                    <a:pt x="4283" y="4121"/>
                  </a:cubicBezTo>
                  <a:cubicBezTo>
                    <a:pt x="4271" y="4121"/>
                    <a:pt x="4237" y="4101"/>
                    <a:pt x="2120" y="3550"/>
                  </a:cubicBezTo>
                  <a:lnTo>
                    <a:pt x="2120" y="2954"/>
                  </a:lnTo>
                  <a:cubicBezTo>
                    <a:pt x="2525" y="2811"/>
                    <a:pt x="2810" y="2430"/>
                    <a:pt x="2810" y="1978"/>
                  </a:cubicBezTo>
                  <a:cubicBezTo>
                    <a:pt x="2810" y="1397"/>
                    <a:pt x="2357" y="929"/>
                    <a:pt x="1782" y="929"/>
                  </a:cubicBezTo>
                  <a:cubicBezTo>
                    <a:pt x="1767" y="929"/>
                    <a:pt x="1753" y="930"/>
                    <a:pt x="1739" y="930"/>
                  </a:cubicBezTo>
                  <a:cubicBezTo>
                    <a:pt x="1191" y="954"/>
                    <a:pt x="762" y="1383"/>
                    <a:pt x="715" y="1906"/>
                  </a:cubicBezTo>
                  <a:cubicBezTo>
                    <a:pt x="691" y="2407"/>
                    <a:pt x="1001" y="2811"/>
                    <a:pt x="1429" y="2954"/>
                  </a:cubicBezTo>
                  <a:lnTo>
                    <a:pt x="1429" y="3835"/>
                  </a:lnTo>
                  <a:cubicBezTo>
                    <a:pt x="1429" y="4002"/>
                    <a:pt x="1524" y="4121"/>
                    <a:pt x="1667" y="4169"/>
                  </a:cubicBezTo>
                  <a:lnTo>
                    <a:pt x="3811" y="4740"/>
                  </a:lnTo>
                  <a:cubicBezTo>
                    <a:pt x="3668" y="4979"/>
                    <a:pt x="3573" y="5264"/>
                    <a:pt x="3525" y="5574"/>
                  </a:cubicBezTo>
                  <a:lnTo>
                    <a:pt x="2048" y="5574"/>
                  </a:lnTo>
                  <a:cubicBezTo>
                    <a:pt x="1888" y="5162"/>
                    <a:pt x="1508" y="4882"/>
                    <a:pt x="1056" y="4882"/>
                  </a:cubicBezTo>
                  <a:cubicBezTo>
                    <a:pt x="1037" y="4882"/>
                    <a:pt x="1019" y="4882"/>
                    <a:pt x="1001" y="4883"/>
                  </a:cubicBezTo>
                  <a:cubicBezTo>
                    <a:pt x="453" y="4907"/>
                    <a:pt x="24" y="5336"/>
                    <a:pt x="24" y="5883"/>
                  </a:cubicBezTo>
                  <a:cubicBezTo>
                    <a:pt x="0" y="6479"/>
                    <a:pt x="477" y="6955"/>
                    <a:pt x="1048" y="6955"/>
                  </a:cubicBezTo>
                  <a:cubicBezTo>
                    <a:pt x="1501" y="6955"/>
                    <a:pt x="1906" y="6669"/>
                    <a:pt x="2048" y="6265"/>
                  </a:cubicBezTo>
                  <a:lnTo>
                    <a:pt x="3525" y="6265"/>
                  </a:lnTo>
                  <a:cubicBezTo>
                    <a:pt x="3573" y="6574"/>
                    <a:pt x="3668" y="6860"/>
                    <a:pt x="3811" y="7122"/>
                  </a:cubicBezTo>
                  <a:lnTo>
                    <a:pt x="1691" y="7670"/>
                  </a:lnTo>
                  <a:cubicBezTo>
                    <a:pt x="1524" y="7717"/>
                    <a:pt x="1429" y="7860"/>
                    <a:pt x="1429" y="8003"/>
                  </a:cubicBezTo>
                  <a:lnTo>
                    <a:pt x="1429" y="8884"/>
                  </a:lnTo>
                  <a:cubicBezTo>
                    <a:pt x="1001" y="9027"/>
                    <a:pt x="691" y="9456"/>
                    <a:pt x="739" y="9932"/>
                  </a:cubicBezTo>
                  <a:cubicBezTo>
                    <a:pt x="762" y="10456"/>
                    <a:pt x="1191" y="10884"/>
                    <a:pt x="1739" y="10908"/>
                  </a:cubicBezTo>
                  <a:cubicBezTo>
                    <a:pt x="1753" y="10909"/>
                    <a:pt x="1767" y="10909"/>
                    <a:pt x="1782" y="10909"/>
                  </a:cubicBezTo>
                  <a:cubicBezTo>
                    <a:pt x="2357" y="10909"/>
                    <a:pt x="2810" y="10442"/>
                    <a:pt x="2810" y="9860"/>
                  </a:cubicBezTo>
                  <a:cubicBezTo>
                    <a:pt x="2810" y="9408"/>
                    <a:pt x="2525" y="9027"/>
                    <a:pt x="2120" y="8884"/>
                  </a:cubicBezTo>
                  <a:lnTo>
                    <a:pt x="2120" y="8265"/>
                  </a:lnTo>
                  <a:lnTo>
                    <a:pt x="4263" y="7693"/>
                  </a:lnTo>
                  <a:lnTo>
                    <a:pt x="4287" y="7693"/>
                  </a:lnTo>
                  <a:cubicBezTo>
                    <a:pt x="4644" y="8027"/>
                    <a:pt x="5097" y="8241"/>
                    <a:pt x="5597" y="8313"/>
                  </a:cubicBezTo>
                  <a:lnTo>
                    <a:pt x="5597" y="9860"/>
                  </a:lnTo>
                  <a:cubicBezTo>
                    <a:pt x="5192" y="10003"/>
                    <a:pt x="4906" y="10408"/>
                    <a:pt x="4930" y="10861"/>
                  </a:cubicBezTo>
                  <a:cubicBezTo>
                    <a:pt x="4954" y="11385"/>
                    <a:pt x="5382" y="11789"/>
                    <a:pt x="5906" y="11813"/>
                  </a:cubicBezTo>
                  <a:cubicBezTo>
                    <a:pt x="5921" y="11814"/>
                    <a:pt x="5935" y="11814"/>
                    <a:pt x="5949" y="11814"/>
                  </a:cubicBezTo>
                  <a:cubicBezTo>
                    <a:pt x="6502" y="11814"/>
                    <a:pt x="6954" y="11370"/>
                    <a:pt x="6954" y="10813"/>
                  </a:cubicBezTo>
                  <a:cubicBezTo>
                    <a:pt x="6954" y="10361"/>
                    <a:pt x="6668" y="9980"/>
                    <a:pt x="6264" y="9860"/>
                  </a:cubicBezTo>
                  <a:lnTo>
                    <a:pt x="6264" y="8313"/>
                  </a:lnTo>
                  <a:cubicBezTo>
                    <a:pt x="6764" y="8241"/>
                    <a:pt x="7216" y="8027"/>
                    <a:pt x="7573" y="7693"/>
                  </a:cubicBezTo>
                  <a:lnTo>
                    <a:pt x="7621" y="7693"/>
                  </a:lnTo>
                  <a:lnTo>
                    <a:pt x="9740" y="8265"/>
                  </a:lnTo>
                  <a:lnTo>
                    <a:pt x="9740" y="8884"/>
                  </a:lnTo>
                  <a:cubicBezTo>
                    <a:pt x="9336" y="9027"/>
                    <a:pt x="9050" y="9408"/>
                    <a:pt x="9050" y="9860"/>
                  </a:cubicBezTo>
                  <a:cubicBezTo>
                    <a:pt x="9050" y="10442"/>
                    <a:pt x="9526" y="10909"/>
                    <a:pt x="10103" y="10909"/>
                  </a:cubicBezTo>
                  <a:cubicBezTo>
                    <a:pt x="10117" y="10909"/>
                    <a:pt x="10131" y="10909"/>
                    <a:pt x="10145" y="10908"/>
                  </a:cubicBezTo>
                  <a:cubicBezTo>
                    <a:pt x="10669" y="10884"/>
                    <a:pt x="11122" y="10456"/>
                    <a:pt x="11146" y="9932"/>
                  </a:cubicBezTo>
                  <a:cubicBezTo>
                    <a:pt x="11169" y="9432"/>
                    <a:pt x="10860" y="9027"/>
                    <a:pt x="10455" y="8884"/>
                  </a:cubicBezTo>
                  <a:lnTo>
                    <a:pt x="10455" y="8003"/>
                  </a:lnTo>
                  <a:cubicBezTo>
                    <a:pt x="10455" y="7836"/>
                    <a:pt x="10336" y="7717"/>
                    <a:pt x="10193" y="7670"/>
                  </a:cubicBezTo>
                  <a:lnTo>
                    <a:pt x="8050" y="7098"/>
                  </a:lnTo>
                  <a:cubicBezTo>
                    <a:pt x="8193" y="6860"/>
                    <a:pt x="8288" y="6574"/>
                    <a:pt x="8335" y="6265"/>
                  </a:cubicBezTo>
                  <a:lnTo>
                    <a:pt x="9860" y="6265"/>
                  </a:lnTo>
                  <a:cubicBezTo>
                    <a:pt x="9997" y="6677"/>
                    <a:pt x="10398" y="6957"/>
                    <a:pt x="10852" y="6957"/>
                  </a:cubicBezTo>
                  <a:cubicBezTo>
                    <a:pt x="10870" y="6957"/>
                    <a:pt x="10889" y="6956"/>
                    <a:pt x="10907" y="6955"/>
                  </a:cubicBezTo>
                  <a:cubicBezTo>
                    <a:pt x="11431" y="6931"/>
                    <a:pt x="11860" y="6503"/>
                    <a:pt x="11884" y="5955"/>
                  </a:cubicBezTo>
                  <a:cubicBezTo>
                    <a:pt x="11908" y="5360"/>
                    <a:pt x="11431" y="4883"/>
                    <a:pt x="10836" y="4883"/>
                  </a:cubicBezTo>
                  <a:cubicBezTo>
                    <a:pt x="10383" y="4883"/>
                    <a:pt x="10002" y="5169"/>
                    <a:pt x="9860" y="5574"/>
                  </a:cubicBezTo>
                  <a:lnTo>
                    <a:pt x="8335" y="5574"/>
                  </a:lnTo>
                  <a:cubicBezTo>
                    <a:pt x="8312" y="5288"/>
                    <a:pt x="8216" y="5002"/>
                    <a:pt x="8073" y="4740"/>
                  </a:cubicBezTo>
                  <a:lnTo>
                    <a:pt x="10145" y="4407"/>
                  </a:lnTo>
                  <a:cubicBezTo>
                    <a:pt x="10312" y="4383"/>
                    <a:pt x="10455" y="4240"/>
                    <a:pt x="10455" y="4074"/>
                  </a:cubicBezTo>
                  <a:lnTo>
                    <a:pt x="10455" y="3192"/>
                  </a:lnTo>
                  <a:cubicBezTo>
                    <a:pt x="10860" y="3050"/>
                    <a:pt x="11169" y="2621"/>
                    <a:pt x="11146" y="2145"/>
                  </a:cubicBezTo>
                  <a:cubicBezTo>
                    <a:pt x="11098" y="1621"/>
                    <a:pt x="10669" y="1192"/>
                    <a:pt x="10145" y="1168"/>
                  </a:cubicBezTo>
                  <a:cubicBezTo>
                    <a:pt x="10131" y="1168"/>
                    <a:pt x="10117" y="1167"/>
                    <a:pt x="10103" y="1167"/>
                  </a:cubicBezTo>
                  <a:cubicBezTo>
                    <a:pt x="9526" y="1167"/>
                    <a:pt x="9050" y="1635"/>
                    <a:pt x="9050" y="2216"/>
                  </a:cubicBezTo>
                  <a:cubicBezTo>
                    <a:pt x="9050" y="2669"/>
                    <a:pt x="9336" y="3050"/>
                    <a:pt x="9740" y="3192"/>
                  </a:cubicBezTo>
                  <a:lnTo>
                    <a:pt x="9740" y="3764"/>
                  </a:lnTo>
                  <a:cubicBezTo>
                    <a:pt x="7478" y="4145"/>
                    <a:pt x="7621" y="4097"/>
                    <a:pt x="7573" y="4121"/>
                  </a:cubicBezTo>
                  <a:cubicBezTo>
                    <a:pt x="7216" y="3788"/>
                    <a:pt x="6764" y="3573"/>
                    <a:pt x="6264" y="3502"/>
                  </a:cubicBezTo>
                  <a:lnTo>
                    <a:pt x="6264" y="1954"/>
                  </a:lnTo>
                  <a:cubicBezTo>
                    <a:pt x="6668" y="1811"/>
                    <a:pt x="6954" y="1406"/>
                    <a:pt x="6930" y="954"/>
                  </a:cubicBezTo>
                  <a:cubicBezTo>
                    <a:pt x="6907" y="430"/>
                    <a:pt x="6502" y="25"/>
                    <a:pt x="5978" y="1"/>
                  </a:cubicBezTo>
                  <a:cubicBezTo>
                    <a:pt x="5964" y="1"/>
                    <a:pt x="5950" y="0"/>
                    <a:pt x="5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69"/>
          <p:cNvGrpSpPr/>
          <p:nvPr/>
        </p:nvGrpSpPr>
        <p:grpSpPr>
          <a:xfrm>
            <a:off x="3999553" y="1323535"/>
            <a:ext cx="415197" cy="414359"/>
            <a:chOff x="4010384" y="1323133"/>
            <a:chExt cx="415197" cy="414359"/>
          </a:xfrm>
        </p:grpSpPr>
        <p:sp>
          <p:nvSpPr>
            <p:cNvPr id="1042" name="Google Shape;1042;p69"/>
            <p:cNvSpPr/>
            <p:nvPr/>
          </p:nvSpPr>
          <p:spPr>
            <a:xfrm>
              <a:off x="4010384" y="1323133"/>
              <a:ext cx="73229" cy="72391"/>
            </a:xfrm>
            <a:custGeom>
              <a:avLst/>
              <a:gdLst/>
              <a:ahLst/>
              <a:cxnLst/>
              <a:rect l="l" t="t" r="r" b="b"/>
              <a:pathLst>
                <a:path w="2096" h="2072" extrusionOk="0">
                  <a:moveTo>
                    <a:pt x="1048" y="0"/>
                  </a:moveTo>
                  <a:cubicBezTo>
                    <a:pt x="476" y="0"/>
                    <a:pt x="0" y="453"/>
                    <a:pt x="0" y="1024"/>
                  </a:cubicBezTo>
                  <a:cubicBezTo>
                    <a:pt x="0" y="1620"/>
                    <a:pt x="476" y="2072"/>
                    <a:pt x="1048" y="2072"/>
                  </a:cubicBezTo>
                  <a:cubicBezTo>
                    <a:pt x="1619" y="2072"/>
                    <a:pt x="2096" y="1620"/>
                    <a:pt x="2096" y="1024"/>
                  </a:cubicBezTo>
                  <a:cubicBezTo>
                    <a:pt x="2096" y="453"/>
                    <a:pt x="1619"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9"/>
            <p:cNvSpPr/>
            <p:nvPr/>
          </p:nvSpPr>
          <p:spPr>
            <a:xfrm>
              <a:off x="4353156" y="1323133"/>
              <a:ext cx="72425" cy="72391"/>
            </a:xfrm>
            <a:custGeom>
              <a:avLst/>
              <a:gdLst/>
              <a:ahLst/>
              <a:cxnLst/>
              <a:rect l="l" t="t" r="r" b="b"/>
              <a:pathLst>
                <a:path w="2073" h="2072" extrusionOk="0">
                  <a:moveTo>
                    <a:pt x="1025" y="0"/>
                  </a:moveTo>
                  <a:cubicBezTo>
                    <a:pt x="453" y="0"/>
                    <a:pt x="1" y="453"/>
                    <a:pt x="1" y="1024"/>
                  </a:cubicBezTo>
                  <a:cubicBezTo>
                    <a:pt x="1" y="1620"/>
                    <a:pt x="453" y="2072"/>
                    <a:pt x="1025" y="2072"/>
                  </a:cubicBezTo>
                  <a:cubicBezTo>
                    <a:pt x="1620" y="2072"/>
                    <a:pt x="2072" y="1620"/>
                    <a:pt x="2072" y="1024"/>
                  </a:cubicBezTo>
                  <a:cubicBezTo>
                    <a:pt x="2072" y="453"/>
                    <a:pt x="162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9"/>
            <p:cNvSpPr/>
            <p:nvPr/>
          </p:nvSpPr>
          <p:spPr>
            <a:xfrm>
              <a:off x="4010384" y="1665066"/>
              <a:ext cx="73229" cy="72425"/>
            </a:xfrm>
            <a:custGeom>
              <a:avLst/>
              <a:gdLst/>
              <a:ahLst/>
              <a:cxnLst/>
              <a:rect l="l" t="t" r="r" b="b"/>
              <a:pathLst>
                <a:path w="2096" h="2073" extrusionOk="0">
                  <a:moveTo>
                    <a:pt x="1048" y="1"/>
                  </a:moveTo>
                  <a:cubicBezTo>
                    <a:pt x="476" y="1"/>
                    <a:pt x="0" y="453"/>
                    <a:pt x="0" y="1049"/>
                  </a:cubicBezTo>
                  <a:cubicBezTo>
                    <a:pt x="0" y="1620"/>
                    <a:pt x="476" y="2073"/>
                    <a:pt x="1048" y="2073"/>
                  </a:cubicBezTo>
                  <a:cubicBezTo>
                    <a:pt x="1619" y="2073"/>
                    <a:pt x="2096" y="1620"/>
                    <a:pt x="2096" y="1049"/>
                  </a:cubicBezTo>
                  <a:cubicBezTo>
                    <a:pt x="2096" y="453"/>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9"/>
            <p:cNvSpPr/>
            <p:nvPr/>
          </p:nvSpPr>
          <p:spPr>
            <a:xfrm>
              <a:off x="4353156" y="1665066"/>
              <a:ext cx="72425" cy="72425"/>
            </a:xfrm>
            <a:custGeom>
              <a:avLst/>
              <a:gdLst/>
              <a:ahLst/>
              <a:cxnLst/>
              <a:rect l="l" t="t" r="r" b="b"/>
              <a:pathLst>
                <a:path w="2073" h="2073" extrusionOk="0">
                  <a:moveTo>
                    <a:pt x="1025" y="1"/>
                  </a:moveTo>
                  <a:cubicBezTo>
                    <a:pt x="453" y="1"/>
                    <a:pt x="1" y="453"/>
                    <a:pt x="1" y="1049"/>
                  </a:cubicBezTo>
                  <a:cubicBezTo>
                    <a:pt x="1" y="1620"/>
                    <a:pt x="453" y="2073"/>
                    <a:pt x="1025" y="2073"/>
                  </a:cubicBezTo>
                  <a:cubicBezTo>
                    <a:pt x="1620" y="2073"/>
                    <a:pt x="2072" y="1620"/>
                    <a:pt x="2072" y="1049"/>
                  </a:cubicBezTo>
                  <a:cubicBezTo>
                    <a:pt x="2072" y="453"/>
                    <a:pt x="1620" y="1"/>
                    <a:pt x="1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9"/>
            <p:cNvSpPr/>
            <p:nvPr/>
          </p:nvSpPr>
          <p:spPr>
            <a:xfrm>
              <a:off x="4106881" y="1347240"/>
              <a:ext cx="59114" cy="25015"/>
            </a:xfrm>
            <a:custGeom>
              <a:avLst/>
              <a:gdLst/>
              <a:ahLst/>
              <a:cxnLst/>
              <a:rect l="l" t="t" r="r" b="b"/>
              <a:pathLst>
                <a:path w="1692" h="716" extrusionOk="0">
                  <a:moveTo>
                    <a:pt x="382" y="1"/>
                  </a:moveTo>
                  <a:cubicBezTo>
                    <a:pt x="215" y="1"/>
                    <a:pt x="48" y="144"/>
                    <a:pt x="24" y="310"/>
                  </a:cubicBezTo>
                  <a:cubicBezTo>
                    <a:pt x="1" y="525"/>
                    <a:pt x="167" y="715"/>
                    <a:pt x="382" y="715"/>
                  </a:cubicBezTo>
                  <a:lnTo>
                    <a:pt x="1310" y="715"/>
                  </a:lnTo>
                  <a:cubicBezTo>
                    <a:pt x="1501" y="715"/>
                    <a:pt x="1644" y="572"/>
                    <a:pt x="1668" y="406"/>
                  </a:cubicBezTo>
                  <a:cubicBezTo>
                    <a:pt x="1691" y="191"/>
                    <a:pt x="1525"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p:nvPr/>
          </p:nvSpPr>
          <p:spPr>
            <a:xfrm>
              <a:off x="4270773" y="1347240"/>
              <a:ext cx="58276" cy="25015"/>
            </a:xfrm>
            <a:custGeom>
              <a:avLst/>
              <a:gdLst/>
              <a:ahLst/>
              <a:cxnLst/>
              <a:rect l="l" t="t" r="r" b="b"/>
              <a:pathLst>
                <a:path w="1668" h="716" extrusionOk="0">
                  <a:moveTo>
                    <a:pt x="358" y="1"/>
                  </a:moveTo>
                  <a:cubicBezTo>
                    <a:pt x="191" y="1"/>
                    <a:pt x="25" y="144"/>
                    <a:pt x="1" y="310"/>
                  </a:cubicBezTo>
                  <a:cubicBezTo>
                    <a:pt x="1" y="525"/>
                    <a:pt x="144" y="715"/>
                    <a:pt x="358" y="715"/>
                  </a:cubicBezTo>
                  <a:lnTo>
                    <a:pt x="1287" y="715"/>
                  </a:lnTo>
                  <a:cubicBezTo>
                    <a:pt x="1477" y="715"/>
                    <a:pt x="1620" y="572"/>
                    <a:pt x="1644" y="406"/>
                  </a:cubicBezTo>
                  <a:cubicBezTo>
                    <a:pt x="1668" y="191"/>
                    <a:pt x="1501"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4184023" y="1347205"/>
              <a:ext cx="62678" cy="25050"/>
            </a:xfrm>
            <a:custGeom>
              <a:avLst/>
              <a:gdLst/>
              <a:ahLst/>
              <a:cxnLst/>
              <a:rect l="l" t="t" r="r" b="b"/>
              <a:pathLst>
                <a:path w="1794" h="717" extrusionOk="0">
                  <a:moveTo>
                    <a:pt x="508" y="1"/>
                  </a:moveTo>
                  <a:cubicBezTo>
                    <a:pt x="208" y="1"/>
                    <a:pt x="0" y="376"/>
                    <a:pt x="317" y="692"/>
                  </a:cubicBezTo>
                  <a:lnTo>
                    <a:pt x="507" y="692"/>
                  </a:lnTo>
                  <a:lnTo>
                    <a:pt x="507" y="716"/>
                  </a:lnTo>
                  <a:lnTo>
                    <a:pt x="1460" y="716"/>
                  </a:lnTo>
                  <a:cubicBezTo>
                    <a:pt x="1650" y="716"/>
                    <a:pt x="1793" y="549"/>
                    <a:pt x="1793" y="359"/>
                  </a:cubicBezTo>
                  <a:cubicBezTo>
                    <a:pt x="1793" y="164"/>
                    <a:pt x="1649" y="13"/>
                    <a:pt x="1466" y="13"/>
                  </a:cubicBezTo>
                  <a:cubicBezTo>
                    <a:pt x="1381" y="13"/>
                    <a:pt x="1289" y="45"/>
                    <a:pt x="1198" y="121"/>
                  </a:cubicBezTo>
                  <a:lnTo>
                    <a:pt x="769" y="97"/>
                  </a:lnTo>
                  <a:cubicBezTo>
                    <a:pt x="681" y="30"/>
                    <a:pt x="591"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4035329" y="1420469"/>
              <a:ext cx="24177" cy="56599"/>
            </a:xfrm>
            <a:custGeom>
              <a:avLst/>
              <a:gdLst/>
              <a:ahLst/>
              <a:cxnLst/>
              <a:rect l="l" t="t" r="r" b="b"/>
              <a:pathLst>
                <a:path w="692" h="1620" extrusionOk="0">
                  <a:moveTo>
                    <a:pt x="334" y="0"/>
                  </a:moveTo>
                  <a:cubicBezTo>
                    <a:pt x="143" y="0"/>
                    <a:pt x="0" y="143"/>
                    <a:pt x="0" y="334"/>
                  </a:cubicBezTo>
                  <a:lnTo>
                    <a:pt x="0" y="1286"/>
                  </a:lnTo>
                  <a:cubicBezTo>
                    <a:pt x="0" y="1477"/>
                    <a:pt x="143" y="1620"/>
                    <a:pt x="334" y="1620"/>
                  </a:cubicBezTo>
                  <a:cubicBezTo>
                    <a:pt x="524" y="1620"/>
                    <a:pt x="691" y="1477"/>
                    <a:pt x="691" y="1286"/>
                  </a:cubicBezTo>
                  <a:lnTo>
                    <a:pt x="691" y="334"/>
                  </a:ln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p:nvPr/>
          </p:nvSpPr>
          <p:spPr>
            <a:xfrm>
              <a:off x="4035329" y="1583557"/>
              <a:ext cx="24177" cy="57437"/>
            </a:xfrm>
            <a:custGeom>
              <a:avLst/>
              <a:gdLst/>
              <a:ahLst/>
              <a:cxnLst/>
              <a:rect l="l" t="t" r="r" b="b"/>
              <a:pathLst>
                <a:path w="692" h="1644" extrusionOk="0">
                  <a:moveTo>
                    <a:pt x="334" y="0"/>
                  </a:moveTo>
                  <a:cubicBezTo>
                    <a:pt x="143" y="0"/>
                    <a:pt x="0" y="143"/>
                    <a:pt x="0" y="333"/>
                  </a:cubicBezTo>
                  <a:lnTo>
                    <a:pt x="0" y="1286"/>
                  </a:lnTo>
                  <a:cubicBezTo>
                    <a:pt x="0" y="1477"/>
                    <a:pt x="143" y="1643"/>
                    <a:pt x="334" y="1643"/>
                  </a:cubicBezTo>
                  <a:cubicBezTo>
                    <a:pt x="524" y="1643"/>
                    <a:pt x="691" y="1477"/>
                    <a:pt x="691" y="1286"/>
                  </a:cubicBezTo>
                  <a:lnTo>
                    <a:pt x="691" y="333"/>
                  </a:ln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9"/>
            <p:cNvSpPr/>
            <p:nvPr/>
          </p:nvSpPr>
          <p:spPr>
            <a:xfrm>
              <a:off x="4035329" y="1502013"/>
              <a:ext cx="24177" cy="56599"/>
            </a:xfrm>
            <a:custGeom>
              <a:avLst/>
              <a:gdLst/>
              <a:ahLst/>
              <a:cxnLst/>
              <a:rect l="l" t="t" r="r" b="b"/>
              <a:pathLst>
                <a:path w="692" h="1620" extrusionOk="0">
                  <a:moveTo>
                    <a:pt x="334" y="0"/>
                  </a:moveTo>
                  <a:cubicBezTo>
                    <a:pt x="143" y="0"/>
                    <a:pt x="0" y="143"/>
                    <a:pt x="0" y="334"/>
                  </a:cubicBezTo>
                  <a:lnTo>
                    <a:pt x="0" y="1286"/>
                  </a:lnTo>
                  <a:cubicBezTo>
                    <a:pt x="0" y="1477"/>
                    <a:pt x="143" y="1620"/>
                    <a:pt x="334" y="1620"/>
                  </a:cubicBezTo>
                  <a:cubicBezTo>
                    <a:pt x="524" y="1620"/>
                    <a:pt x="691" y="1477"/>
                    <a:pt x="691" y="1286"/>
                  </a:cubicBezTo>
                  <a:lnTo>
                    <a:pt x="691" y="334"/>
                  </a:ln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4377298" y="1420469"/>
              <a:ext cx="24142" cy="56599"/>
            </a:xfrm>
            <a:custGeom>
              <a:avLst/>
              <a:gdLst/>
              <a:ahLst/>
              <a:cxnLst/>
              <a:rect l="l" t="t" r="r" b="b"/>
              <a:pathLst>
                <a:path w="691" h="1620" extrusionOk="0">
                  <a:moveTo>
                    <a:pt x="334" y="0"/>
                  </a:moveTo>
                  <a:cubicBezTo>
                    <a:pt x="143" y="0"/>
                    <a:pt x="0" y="143"/>
                    <a:pt x="0" y="334"/>
                  </a:cubicBezTo>
                  <a:lnTo>
                    <a:pt x="0" y="1286"/>
                  </a:lnTo>
                  <a:cubicBezTo>
                    <a:pt x="0" y="1477"/>
                    <a:pt x="143" y="1620"/>
                    <a:pt x="334" y="1620"/>
                  </a:cubicBezTo>
                  <a:cubicBezTo>
                    <a:pt x="548" y="1620"/>
                    <a:pt x="691" y="1477"/>
                    <a:pt x="691" y="1286"/>
                  </a:cubicBezTo>
                  <a:lnTo>
                    <a:pt x="691" y="334"/>
                  </a:lnTo>
                  <a:cubicBezTo>
                    <a:pt x="691" y="143"/>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p:nvPr/>
          </p:nvSpPr>
          <p:spPr>
            <a:xfrm>
              <a:off x="4377298" y="1583557"/>
              <a:ext cx="24142" cy="57437"/>
            </a:xfrm>
            <a:custGeom>
              <a:avLst/>
              <a:gdLst/>
              <a:ahLst/>
              <a:cxnLst/>
              <a:rect l="l" t="t" r="r" b="b"/>
              <a:pathLst>
                <a:path w="691" h="1644" extrusionOk="0">
                  <a:moveTo>
                    <a:pt x="334" y="0"/>
                  </a:moveTo>
                  <a:cubicBezTo>
                    <a:pt x="143" y="0"/>
                    <a:pt x="0" y="143"/>
                    <a:pt x="0" y="333"/>
                  </a:cubicBezTo>
                  <a:lnTo>
                    <a:pt x="0" y="1286"/>
                  </a:lnTo>
                  <a:cubicBezTo>
                    <a:pt x="0" y="1477"/>
                    <a:pt x="143" y="1643"/>
                    <a:pt x="334" y="1643"/>
                  </a:cubicBezTo>
                  <a:cubicBezTo>
                    <a:pt x="548" y="1643"/>
                    <a:pt x="691" y="1477"/>
                    <a:pt x="691" y="1286"/>
                  </a:cubicBezTo>
                  <a:lnTo>
                    <a:pt x="691" y="333"/>
                  </a:lnTo>
                  <a:cubicBezTo>
                    <a:pt x="691" y="143"/>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9"/>
            <p:cNvSpPr/>
            <p:nvPr/>
          </p:nvSpPr>
          <p:spPr>
            <a:xfrm>
              <a:off x="4377298" y="1502013"/>
              <a:ext cx="24142" cy="56599"/>
            </a:xfrm>
            <a:custGeom>
              <a:avLst/>
              <a:gdLst/>
              <a:ahLst/>
              <a:cxnLst/>
              <a:rect l="l" t="t" r="r" b="b"/>
              <a:pathLst>
                <a:path w="691" h="1620" extrusionOk="0">
                  <a:moveTo>
                    <a:pt x="334" y="0"/>
                  </a:moveTo>
                  <a:cubicBezTo>
                    <a:pt x="143" y="0"/>
                    <a:pt x="0" y="143"/>
                    <a:pt x="0" y="334"/>
                  </a:cubicBezTo>
                  <a:lnTo>
                    <a:pt x="0" y="1286"/>
                  </a:lnTo>
                  <a:cubicBezTo>
                    <a:pt x="0" y="1477"/>
                    <a:pt x="143" y="1620"/>
                    <a:pt x="334" y="1620"/>
                  </a:cubicBezTo>
                  <a:cubicBezTo>
                    <a:pt x="548" y="1620"/>
                    <a:pt x="691" y="1477"/>
                    <a:pt x="691" y="1286"/>
                  </a:cubicBezTo>
                  <a:lnTo>
                    <a:pt x="691" y="334"/>
                  </a:lnTo>
                  <a:cubicBezTo>
                    <a:pt x="691" y="143"/>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9"/>
            <p:cNvSpPr/>
            <p:nvPr/>
          </p:nvSpPr>
          <p:spPr>
            <a:xfrm>
              <a:off x="4106881" y="1690047"/>
              <a:ext cx="59114" cy="24142"/>
            </a:xfrm>
            <a:custGeom>
              <a:avLst/>
              <a:gdLst/>
              <a:ahLst/>
              <a:cxnLst/>
              <a:rect l="l" t="t" r="r" b="b"/>
              <a:pathLst>
                <a:path w="1692" h="691" extrusionOk="0">
                  <a:moveTo>
                    <a:pt x="382" y="0"/>
                  </a:moveTo>
                  <a:cubicBezTo>
                    <a:pt x="215" y="0"/>
                    <a:pt x="48" y="119"/>
                    <a:pt x="24" y="310"/>
                  </a:cubicBezTo>
                  <a:cubicBezTo>
                    <a:pt x="1" y="500"/>
                    <a:pt x="167" y="691"/>
                    <a:pt x="382" y="691"/>
                  </a:cubicBezTo>
                  <a:lnTo>
                    <a:pt x="1310" y="691"/>
                  </a:lnTo>
                  <a:cubicBezTo>
                    <a:pt x="1501" y="691"/>
                    <a:pt x="1644" y="548"/>
                    <a:pt x="1668" y="381"/>
                  </a:cubicBezTo>
                  <a:cubicBezTo>
                    <a:pt x="1691" y="167"/>
                    <a:pt x="1525"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a:off x="4270773" y="1690047"/>
              <a:ext cx="58276" cy="24142"/>
            </a:xfrm>
            <a:custGeom>
              <a:avLst/>
              <a:gdLst/>
              <a:ahLst/>
              <a:cxnLst/>
              <a:rect l="l" t="t" r="r" b="b"/>
              <a:pathLst>
                <a:path w="1668" h="691" extrusionOk="0">
                  <a:moveTo>
                    <a:pt x="358" y="0"/>
                  </a:moveTo>
                  <a:cubicBezTo>
                    <a:pt x="191" y="0"/>
                    <a:pt x="25" y="119"/>
                    <a:pt x="25" y="310"/>
                  </a:cubicBezTo>
                  <a:cubicBezTo>
                    <a:pt x="1" y="500"/>
                    <a:pt x="144" y="691"/>
                    <a:pt x="358" y="691"/>
                  </a:cubicBezTo>
                  <a:lnTo>
                    <a:pt x="1287" y="691"/>
                  </a:lnTo>
                  <a:cubicBezTo>
                    <a:pt x="1477" y="691"/>
                    <a:pt x="1620" y="548"/>
                    <a:pt x="1644" y="381"/>
                  </a:cubicBezTo>
                  <a:cubicBezTo>
                    <a:pt x="1668" y="167"/>
                    <a:pt x="1501" y="0"/>
                    <a:pt x="1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9"/>
            <p:cNvSpPr/>
            <p:nvPr/>
          </p:nvSpPr>
          <p:spPr>
            <a:xfrm>
              <a:off x="4189264" y="1690047"/>
              <a:ext cx="57437" cy="24142"/>
            </a:xfrm>
            <a:custGeom>
              <a:avLst/>
              <a:gdLst/>
              <a:ahLst/>
              <a:cxnLst/>
              <a:rect l="l" t="t" r="r" b="b"/>
              <a:pathLst>
                <a:path w="1644" h="691" extrusionOk="0">
                  <a:moveTo>
                    <a:pt x="357" y="0"/>
                  </a:moveTo>
                  <a:cubicBezTo>
                    <a:pt x="191" y="0"/>
                    <a:pt x="24" y="119"/>
                    <a:pt x="24" y="310"/>
                  </a:cubicBezTo>
                  <a:cubicBezTo>
                    <a:pt x="0" y="500"/>
                    <a:pt x="143" y="691"/>
                    <a:pt x="357" y="691"/>
                  </a:cubicBezTo>
                  <a:lnTo>
                    <a:pt x="1310" y="691"/>
                  </a:lnTo>
                  <a:cubicBezTo>
                    <a:pt x="1500" y="691"/>
                    <a:pt x="1643" y="524"/>
                    <a:pt x="1643" y="334"/>
                  </a:cubicBezTo>
                  <a:cubicBezTo>
                    <a:pt x="1643" y="143"/>
                    <a:pt x="1500" y="0"/>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9"/>
            <p:cNvSpPr/>
            <p:nvPr/>
          </p:nvSpPr>
          <p:spPr>
            <a:xfrm>
              <a:off x="4188426" y="1582719"/>
              <a:ext cx="59918" cy="80112"/>
            </a:xfrm>
            <a:custGeom>
              <a:avLst/>
              <a:gdLst/>
              <a:ahLst/>
              <a:cxnLst/>
              <a:rect l="l" t="t" r="r" b="b"/>
              <a:pathLst>
                <a:path w="1715" h="2293" extrusionOk="0">
                  <a:moveTo>
                    <a:pt x="0" y="0"/>
                  </a:moveTo>
                  <a:cubicBezTo>
                    <a:pt x="72" y="596"/>
                    <a:pt x="286" y="1810"/>
                    <a:pt x="715" y="2239"/>
                  </a:cubicBezTo>
                  <a:cubicBezTo>
                    <a:pt x="751" y="2274"/>
                    <a:pt x="798" y="2292"/>
                    <a:pt x="849" y="2292"/>
                  </a:cubicBezTo>
                  <a:cubicBezTo>
                    <a:pt x="899" y="2292"/>
                    <a:pt x="953" y="2274"/>
                    <a:pt x="1001" y="2239"/>
                  </a:cubicBezTo>
                  <a:cubicBezTo>
                    <a:pt x="1405" y="1810"/>
                    <a:pt x="1644" y="596"/>
                    <a:pt x="1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9"/>
            <p:cNvSpPr/>
            <p:nvPr/>
          </p:nvSpPr>
          <p:spPr>
            <a:xfrm>
              <a:off x="4254143" y="1582719"/>
              <a:ext cx="85737" cy="74906"/>
            </a:xfrm>
            <a:custGeom>
              <a:avLst/>
              <a:gdLst/>
              <a:ahLst/>
              <a:cxnLst/>
              <a:rect l="l" t="t" r="r" b="b"/>
              <a:pathLst>
                <a:path w="2454" h="2144" extrusionOk="0">
                  <a:moveTo>
                    <a:pt x="525" y="0"/>
                  </a:moveTo>
                  <a:cubicBezTo>
                    <a:pt x="477" y="572"/>
                    <a:pt x="358" y="1096"/>
                    <a:pt x="215" y="1548"/>
                  </a:cubicBezTo>
                  <a:cubicBezTo>
                    <a:pt x="144" y="1786"/>
                    <a:pt x="72" y="1977"/>
                    <a:pt x="1" y="2144"/>
                  </a:cubicBezTo>
                  <a:cubicBezTo>
                    <a:pt x="1096" y="1834"/>
                    <a:pt x="2001" y="1048"/>
                    <a:pt x="2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9"/>
            <p:cNvSpPr/>
            <p:nvPr/>
          </p:nvSpPr>
          <p:spPr>
            <a:xfrm>
              <a:off x="4096889" y="1582719"/>
              <a:ext cx="85737" cy="74906"/>
            </a:xfrm>
            <a:custGeom>
              <a:avLst/>
              <a:gdLst/>
              <a:ahLst/>
              <a:cxnLst/>
              <a:rect l="l" t="t" r="r" b="b"/>
              <a:pathLst>
                <a:path w="2454" h="2144" extrusionOk="0">
                  <a:moveTo>
                    <a:pt x="1" y="0"/>
                  </a:moveTo>
                  <a:cubicBezTo>
                    <a:pt x="453" y="1048"/>
                    <a:pt x="1334" y="1834"/>
                    <a:pt x="2454" y="2144"/>
                  </a:cubicBezTo>
                  <a:cubicBezTo>
                    <a:pt x="2382" y="1977"/>
                    <a:pt x="2287" y="1786"/>
                    <a:pt x="2216" y="1548"/>
                  </a:cubicBezTo>
                  <a:cubicBezTo>
                    <a:pt x="2073" y="1096"/>
                    <a:pt x="1977" y="572"/>
                    <a:pt x="1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9"/>
            <p:cNvSpPr/>
            <p:nvPr/>
          </p:nvSpPr>
          <p:spPr>
            <a:xfrm>
              <a:off x="4096889" y="1403000"/>
              <a:ext cx="85737" cy="74906"/>
            </a:xfrm>
            <a:custGeom>
              <a:avLst/>
              <a:gdLst/>
              <a:ahLst/>
              <a:cxnLst/>
              <a:rect l="l" t="t" r="r" b="b"/>
              <a:pathLst>
                <a:path w="2454" h="2144" extrusionOk="0">
                  <a:moveTo>
                    <a:pt x="2454" y="0"/>
                  </a:moveTo>
                  <a:lnTo>
                    <a:pt x="2454" y="0"/>
                  </a:lnTo>
                  <a:cubicBezTo>
                    <a:pt x="1334" y="310"/>
                    <a:pt x="453" y="1096"/>
                    <a:pt x="1" y="2144"/>
                  </a:cubicBezTo>
                  <a:lnTo>
                    <a:pt x="1906" y="2144"/>
                  </a:lnTo>
                  <a:cubicBezTo>
                    <a:pt x="2001" y="1453"/>
                    <a:pt x="2144" y="619"/>
                    <a:pt x="2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9"/>
            <p:cNvSpPr/>
            <p:nvPr/>
          </p:nvSpPr>
          <p:spPr>
            <a:xfrm>
              <a:off x="4188426" y="1397795"/>
              <a:ext cx="59918" cy="80112"/>
            </a:xfrm>
            <a:custGeom>
              <a:avLst/>
              <a:gdLst/>
              <a:ahLst/>
              <a:cxnLst/>
              <a:rect l="l" t="t" r="r" b="b"/>
              <a:pathLst>
                <a:path w="1715" h="2293" extrusionOk="0">
                  <a:moveTo>
                    <a:pt x="849" y="0"/>
                  </a:moveTo>
                  <a:cubicBezTo>
                    <a:pt x="798" y="0"/>
                    <a:pt x="751" y="18"/>
                    <a:pt x="715" y="54"/>
                  </a:cubicBezTo>
                  <a:cubicBezTo>
                    <a:pt x="286" y="483"/>
                    <a:pt x="72" y="1697"/>
                    <a:pt x="0" y="2293"/>
                  </a:cubicBezTo>
                  <a:lnTo>
                    <a:pt x="1715" y="2293"/>
                  </a:lnTo>
                  <a:cubicBezTo>
                    <a:pt x="1644" y="1697"/>
                    <a:pt x="1429" y="483"/>
                    <a:pt x="1001" y="54"/>
                  </a:cubicBezTo>
                  <a:cubicBezTo>
                    <a:pt x="953" y="18"/>
                    <a:pt x="899"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9"/>
            <p:cNvSpPr/>
            <p:nvPr/>
          </p:nvSpPr>
          <p:spPr>
            <a:xfrm>
              <a:off x="4254143" y="1403000"/>
              <a:ext cx="85737" cy="74906"/>
            </a:xfrm>
            <a:custGeom>
              <a:avLst/>
              <a:gdLst/>
              <a:ahLst/>
              <a:cxnLst/>
              <a:rect l="l" t="t" r="r" b="b"/>
              <a:pathLst>
                <a:path w="2454" h="2144" extrusionOk="0">
                  <a:moveTo>
                    <a:pt x="1" y="0"/>
                  </a:moveTo>
                  <a:cubicBezTo>
                    <a:pt x="286" y="619"/>
                    <a:pt x="453" y="1453"/>
                    <a:pt x="525" y="2144"/>
                  </a:cubicBezTo>
                  <a:lnTo>
                    <a:pt x="2454" y="2144"/>
                  </a:lnTo>
                  <a:cubicBezTo>
                    <a:pt x="2001" y="1096"/>
                    <a:pt x="1096" y="31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9"/>
            <p:cNvSpPr/>
            <p:nvPr/>
          </p:nvSpPr>
          <p:spPr>
            <a:xfrm>
              <a:off x="4085255" y="1502852"/>
              <a:ext cx="75744" cy="55760"/>
            </a:xfrm>
            <a:custGeom>
              <a:avLst/>
              <a:gdLst/>
              <a:ahLst/>
              <a:cxnLst/>
              <a:rect l="l" t="t" r="r" b="b"/>
              <a:pathLst>
                <a:path w="2168" h="1596" extrusionOk="0">
                  <a:moveTo>
                    <a:pt x="119" y="0"/>
                  </a:moveTo>
                  <a:cubicBezTo>
                    <a:pt x="0" y="524"/>
                    <a:pt x="0" y="1048"/>
                    <a:pt x="119" y="1596"/>
                  </a:cubicBezTo>
                  <a:lnTo>
                    <a:pt x="2167" y="1596"/>
                  </a:lnTo>
                  <a:cubicBezTo>
                    <a:pt x="2144" y="1048"/>
                    <a:pt x="2144" y="524"/>
                    <a:pt x="2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9"/>
            <p:cNvSpPr/>
            <p:nvPr/>
          </p:nvSpPr>
          <p:spPr>
            <a:xfrm>
              <a:off x="4274966" y="1502852"/>
              <a:ext cx="76548" cy="55760"/>
            </a:xfrm>
            <a:custGeom>
              <a:avLst/>
              <a:gdLst/>
              <a:ahLst/>
              <a:cxnLst/>
              <a:rect l="l" t="t" r="r" b="b"/>
              <a:pathLst>
                <a:path w="2191" h="1596" extrusionOk="0">
                  <a:moveTo>
                    <a:pt x="0" y="0"/>
                  </a:moveTo>
                  <a:cubicBezTo>
                    <a:pt x="24" y="524"/>
                    <a:pt x="24" y="1048"/>
                    <a:pt x="0" y="1596"/>
                  </a:cubicBezTo>
                  <a:lnTo>
                    <a:pt x="2072" y="1596"/>
                  </a:lnTo>
                  <a:cubicBezTo>
                    <a:pt x="2191" y="1048"/>
                    <a:pt x="2167" y="500"/>
                    <a:pt x="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9"/>
            <p:cNvSpPr/>
            <p:nvPr/>
          </p:nvSpPr>
          <p:spPr>
            <a:xfrm>
              <a:off x="4185107" y="1502852"/>
              <a:ext cx="66591" cy="55760"/>
            </a:xfrm>
            <a:custGeom>
              <a:avLst/>
              <a:gdLst/>
              <a:ahLst/>
              <a:cxnLst/>
              <a:rect l="l" t="t" r="r" b="b"/>
              <a:pathLst>
                <a:path w="1906" h="1596" extrusionOk="0">
                  <a:moveTo>
                    <a:pt x="24" y="0"/>
                  </a:moveTo>
                  <a:cubicBezTo>
                    <a:pt x="0" y="524"/>
                    <a:pt x="0" y="1072"/>
                    <a:pt x="24" y="1596"/>
                  </a:cubicBezTo>
                  <a:lnTo>
                    <a:pt x="1858" y="1596"/>
                  </a:lnTo>
                  <a:cubicBezTo>
                    <a:pt x="1905" y="1072"/>
                    <a:pt x="1905" y="524"/>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9"/>
          <p:cNvGrpSpPr/>
          <p:nvPr/>
        </p:nvGrpSpPr>
        <p:grpSpPr>
          <a:xfrm>
            <a:off x="4696364" y="3947726"/>
            <a:ext cx="416874" cy="386688"/>
            <a:chOff x="4717589" y="3953962"/>
            <a:chExt cx="416874" cy="386688"/>
          </a:xfrm>
        </p:grpSpPr>
        <p:sp>
          <p:nvSpPr>
            <p:cNvPr id="1068" name="Google Shape;1068;p69"/>
            <p:cNvSpPr/>
            <p:nvPr/>
          </p:nvSpPr>
          <p:spPr>
            <a:xfrm>
              <a:off x="4954884" y="4163377"/>
              <a:ext cx="179579" cy="177273"/>
            </a:xfrm>
            <a:custGeom>
              <a:avLst/>
              <a:gdLst/>
              <a:ahLst/>
              <a:cxnLst/>
              <a:rect l="l" t="t" r="r" b="b"/>
              <a:pathLst>
                <a:path w="5140" h="5074" extrusionOk="0">
                  <a:moveTo>
                    <a:pt x="381" y="1"/>
                  </a:moveTo>
                  <a:cubicBezTo>
                    <a:pt x="171" y="1"/>
                    <a:pt x="0" y="197"/>
                    <a:pt x="43" y="412"/>
                  </a:cubicBezTo>
                  <a:lnTo>
                    <a:pt x="1234" y="4770"/>
                  </a:lnTo>
                  <a:cubicBezTo>
                    <a:pt x="1274" y="4932"/>
                    <a:pt x="1407" y="5018"/>
                    <a:pt x="1540" y="5018"/>
                  </a:cubicBezTo>
                  <a:cubicBezTo>
                    <a:pt x="1642" y="5018"/>
                    <a:pt x="1744" y="4968"/>
                    <a:pt x="1805" y="4865"/>
                  </a:cubicBezTo>
                  <a:lnTo>
                    <a:pt x="2305" y="4008"/>
                  </a:lnTo>
                  <a:lnTo>
                    <a:pt x="3282" y="4985"/>
                  </a:lnTo>
                  <a:cubicBezTo>
                    <a:pt x="3341" y="5044"/>
                    <a:pt x="3419" y="5074"/>
                    <a:pt x="3499" y="5074"/>
                  </a:cubicBezTo>
                  <a:cubicBezTo>
                    <a:pt x="3580" y="5074"/>
                    <a:pt x="3663" y="5044"/>
                    <a:pt x="3734" y="4985"/>
                  </a:cubicBezTo>
                  <a:lnTo>
                    <a:pt x="4997" y="3699"/>
                  </a:lnTo>
                  <a:cubicBezTo>
                    <a:pt x="5139" y="3556"/>
                    <a:pt x="5139" y="3365"/>
                    <a:pt x="4997" y="3246"/>
                  </a:cubicBezTo>
                  <a:lnTo>
                    <a:pt x="4044" y="2270"/>
                  </a:lnTo>
                  <a:lnTo>
                    <a:pt x="4901" y="1770"/>
                  </a:lnTo>
                  <a:cubicBezTo>
                    <a:pt x="5139" y="1627"/>
                    <a:pt x="5092" y="1270"/>
                    <a:pt x="4806" y="1198"/>
                  </a:cubicBezTo>
                  <a:lnTo>
                    <a:pt x="448" y="7"/>
                  </a:lnTo>
                  <a:cubicBezTo>
                    <a:pt x="425" y="3"/>
                    <a:pt x="403"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9"/>
            <p:cNvSpPr/>
            <p:nvPr/>
          </p:nvSpPr>
          <p:spPr>
            <a:xfrm>
              <a:off x="4790818" y="4119531"/>
              <a:ext cx="62433" cy="24980"/>
            </a:xfrm>
            <a:custGeom>
              <a:avLst/>
              <a:gdLst/>
              <a:ahLst/>
              <a:cxnLst/>
              <a:rect l="l" t="t" r="r" b="b"/>
              <a:pathLst>
                <a:path w="1787" h="715" extrusionOk="0">
                  <a:moveTo>
                    <a:pt x="381" y="0"/>
                  </a:moveTo>
                  <a:cubicBezTo>
                    <a:pt x="214" y="0"/>
                    <a:pt x="48" y="143"/>
                    <a:pt x="24" y="310"/>
                  </a:cubicBezTo>
                  <a:cubicBezTo>
                    <a:pt x="0" y="524"/>
                    <a:pt x="167" y="715"/>
                    <a:pt x="381" y="715"/>
                  </a:cubicBezTo>
                  <a:lnTo>
                    <a:pt x="1405" y="715"/>
                  </a:lnTo>
                  <a:cubicBezTo>
                    <a:pt x="1619" y="715"/>
                    <a:pt x="1786" y="524"/>
                    <a:pt x="1762" y="310"/>
                  </a:cubicBezTo>
                  <a:cubicBezTo>
                    <a:pt x="1738" y="143"/>
                    <a:pt x="1596"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9"/>
            <p:cNvSpPr/>
            <p:nvPr/>
          </p:nvSpPr>
          <p:spPr>
            <a:xfrm>
              <a:off x="4825755" y="4180671"/>
              <a:ext cx="52441" cy="49961"/>
            </a:xfrm>
            <a:custGeom>
              <a:avLst/>
              <a:gdLst/>
              <a:ahLst/>
              <a:cxnLst/>
              <a:rect l="l" t="t" r="r" b="b"/>
              <a:pathLst>
                <a:path w="1501" h="1430" extrusionOk="0">
                  <a:moveTo>
                    <a:pt x="1131" y="1"/>
                  </a:moveTo>
                  <a:cubicBezTo>
                    <a:pt x="1042" y="1"/>
                    <a:pt x="953" y="36"/>
                    <a:pt x="881" y="108"/>
                  </a:cubicBezTo>
                  <a:lnTo>
                    <a:pt x="143" y="846"/>
                  </a:lnTo>
                  <a:cubicBezTo>
                    <a:pt x="0" y="965"/>
                    <a:pt x="0" y="1203"/>
                    <a:pt x="143" y="1322"/>
                  </a:cubicBezTo>
                  <a:cubicBezTo>
                    <a:pt x="215" y="1394"/>
                    <a:pt x="304" y="1429"/>
                    <a:pt x="393" y="1429"/>
                  </a:cubicBezTo>
                  <a:cubicBezTo>
                    <a:pt x="482" y="1429"/>
                    <a:pt x="572" y="1394"/>
                    <a:pt x="643" y="1322"/>
                  </a:cubicBezTo>
                  <a:lnTo>
                    <a:pt x="1381" y="584"/>
                  </a:lnTo>
                  <a:cubicBezTo>
                    <a:pt x="1501" y="465"/>
                    <a:pt x="1501" y="227"/>
                    <a:pt x="1381" y="108"/>
                  </a:cubicBezTo>
                  <a:cubicBezTo>
                    <a:pt x="1310" y="36"/>
                    <a:pt x="1221" y="1"/>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9"/>
            <p:cNvSpPr/>
            <p:nvPr/>
          </p:nvSpPr>
          <p:spPr>
            <a:xfrm>
              <a:off x="4717589" y="3953962"/>
              <a:ext cx="415197" cy="227164"/>
            </a:xfrm>
            <a:custGeom>
              <a:avLst/>
              <a:gdLst/>
              <a:ahLst/>
              <a:cxnLst/>
              <a:rect l="l" t="t" r="r" b="b"/>
              <a:pathLst>
                <a:path w="11884" h="6502" extrusionOk="0">
                  <a:moveTo>
                    <a:pt x="1405" y="0"/>
                  </a:moveTo>
                  <a:cubicBezTo>
                    <a:pt x="620" y="0"/>
                    <a:pt x="0" y="619"/>
                    <a:pt x="0" y="1405"/>
                  </a:cubicBezTo>
                  <a:cubicBezTo>
                    <a:pt x="0" y="2167"/>
                    <a:pt x="643" y="2786"/>
                    <a:pt x="1405" y="2786"/>
                  </a:cubicBezTo>
                  <a:cubicBezTo>
                    <a:pt x="1715" y="2786"/>
                    <a:pt x="2001" y="2691"/>
                    <a:pt x="2215" y="2524"/>
                  </a:cubicBezTo>
                  <a:lnTo>
                    <a:pt x="4692" y="4525"/>
                  </a:lnTo>
                  <a:cubicBezTo>
                    <a:pt x="4597" y="4692"/>
                    <a:pt x="4549" y="4906"/>
                    <a:pt x="4549" y="5096"/>
                  </a:cubicBezTo>
                  <a:cubicBezTo>
                    <a:pt x="4549" y="5882"/>
                    <a:pt x="5192" y="6501"/>
                    <a:pt x="5954" y="6501"/>
                  </a:cubicBezTo>
                  <a:cubicBezTo>
                    <a:pt x="6716" y="6501"/>
                    <a:pt x="7335" y="5882"/>
                    <a:pt x="7335" y="5096"/>
                  </a:cubicBezTo>
                  <a:cubicBezTo>
                    <a:pt x="7335" y="4906"/>
                    <a:pt x="7288" y="4692"/>
                    <a:pt x="7216" y="4525"/>
                  </a:cubicBezTo>
                  <a:lnTo>
                    <a:pt x="9669" y="2524"/>
                  </a:lnTo>
                  <a:cubicBezTo>
                    <a:pt x="9907" y="2691"/>
                    <a:pt x="10193" y="2786"/>
                    <a:pt x="10503" y="2786"/>
                  </a:cubicBezTo>
                  <a:cubicBezTo>
                    <a:pt x="11265" y="2786"/>
                    <a:pt x="11884" y="2167"/>
                    <a:pt x="11884" y="1405"/>
                  </a:cubicBezTo>
                  <a:cubicBezTo>
                    <a:pt x="11884" y="619"/>
                    <a:pt x="11265" y="0"/>
                    <a:pt x="10503" y="0"/>
                  </a:cubicBezTo>
                  <a:cubicBezTo>
                    <a:pt x="9740" y="0"/>
                    <a:pt x="9097" y="619"/>
                    <a:pt x="9097" y="1405"/>
                  </a:cubicBezTo>
                  <a:cubicBezTo>
                    <a:pt x="9097" y="1596"/>
                    <a:pt x="9145" y="1810"/>
                    <a:pt x="9240" y="1977"/>
                  </a:cubicBezTo>
                  <a:lnTo>
                    <a:pt x="6764" y="3977"/>
                  </a:lnTo>
                  <a:cubicBezTo>
                    <a:pt x="6526" y="3799"/>
                    <a:pt x="6240" y="3709"/>
                    <a:pt x="5951" y="3709"/>
                  </a:cubicBezTo>
                  <a:cubicBezTo>
                    <a:pt x="5662" y="3709"/>
                    <a:pt x="5371" y="3799"/>
                    <a:pt x="5120" y="3977"/>
                  </a:cubicBezTo>
                  <a:lnTo>
                    <a:pt x="2668" y="1977"/>
                  </a:lnTo>
                  <a:cubicBezTo>
                    <a:pt x="2739" y="1810"/>
                    <a:pt x="2787" y="1596"/>
                    <a:pt x="2787" y="1405"/>
                  </a:cubicBezTo>
                  <a:cubicBezTo>
                    <a:pt x="2787" y="619"/>
                    <a:pt x="216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9"/>
            <p:cNvSpPr/>
            <p:nvPr/>
          </p:nvSpPr>
          <p:spPr>
            <a:xfrm>
              <a:off x="4913099" y="4205232"/>
              <a:ext cx="24177" cy="60756"/>
            </a:xfrm>
            <a:custGeom>
              <a:avLst/>
              <a:gdLst/>
              <a:ahLst/>
              <a:cxnLst/>
              <a:rect l="l" t="t" r="r" b="b"/>
              <a:pathLst>
                <a:path w="692" h="1739" extrusionOk="0">
                  <a:moveTo>
                    <a:pt x="358" y="0"/>
                  </a:moveTo>
                  <a:cubicBezTo>
                    <a:pt x="167" y="0"/>
                    <a:pt x="1" y="167"/>
                    <a:pt x="1" y="357"/>
                  </a:cubicBezTo>
                  <a:lnTo>
                    <a:pt x="1" y="1381"/>
                  </a:lnTo>
                  <a:cubicBezTo>
                    <a:pt x="1" y="1596"/>
                    <a:pt x="167" y="1739"/>
                    <a:pt x="358" y="1739"/>
                  </a:cubicBezTo>
                  <a:cubicBezTo>
                    <a:pt x="549" y="1739"/>
                    <a:pt x="691" y="1596"/>
                    <a:pt x="691" y="1381"/>
                  </a:cubicBezTo>
                  <a:lnTo>
                    <a:pt x="691" y="357"/>
                  </a:lnTo>
                  <a:cubicBezTo>
                    <a:pt x="691" y="167"/>
                    <a:pt x="549"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69"/>
          <p:cNvGrpSpPr/>
          <p:nvPr/>
        </p:nvGrpSpPr>
        <p:grpSpPr>
          <a:xfrm>
            <a:off x="3998715" y="1946715"/>
            <a:ext cx="416874" cy="416036"/>
            <a:chOff x="3988723" y="1936321"/>
            <a:chExt cx="416874" cy="416036"/>
          </a:xfrm>
        </p:grpSpPr>
        <p:sp>
          <p:nvSpPr>
            <p:cNvPr id="1074" name="Google Shape;1074;p69"/>
            <p:cNvSpPr/>
            <p:nvPr/>
          </p:nvSpPr>
          <p:spPr>
            <a:xfrm>
              <a:off x="4022857" y="2283181"/>
              <a:ext cx="358633" cy="69176"/>
            </a:xfrm>
            <a:custGeom>
              <a:avLst/>
              <a:gdLst/>
              <a:ahLst/>
              <a:cxnLst/>
              <a:rect l="l" t="t" r="r" b="b"/>
              <a:pathLst>
                <a:path w="10265" h="1980" extrusionOk="0">
                  <a:moveTo>
                    <a:pt x="351" y="1"/>
                  </a:moveTo>
                  <a:cubicBezTo>
                    <a:pt x="337" y="1"/>
                    <a:pt x="324" y="1"/>
                    <a:pt x="310" y="3"/>
                  </a:cubicBezTo>
                  <a:cubicBezTo>
                    <a:pt x="143" y="3"/>
                    <a:pt x="0" y="170"/>
                    <a:pt x="0" y="360"/>
                  </a:cubicBezTo>
                  <a:lnTo>
                    <a:pt x="0" y="1622"/>
                  </a:lnTo>
                  <a:cubicBezTo>
                    <a:pt x="0" y="1813"/>
                    <a:pt x="167" y="1979"/>
                    <a:pt x="357" y="1979"/>
                  </a:cubicBezTo>
                  <a:lnTo>
                    <a:pt x="9907" y="1979"/>
                  </a:lnTo>
                  <a:cubicBezTo>
                    <a:pt x="10121" y="1979"/>
                    <a:pt x="10264" y="1813"/>
                    <a:pt x="10264" y="1622"/>
                  </a:cubicBezTo>
                  <a:lnTo>
                    <a:pt x="10264" y="360"/>
                  </a:lnTo>
                  <a:cubicBezTo>
                    <a:pt x="10264" y="170"/>
                    <a:pt x="10145" y="27"/>
                    <a:pt x="9955" y="3"/>
                  </a:cubicBezTo>
                  <a:cubicBezTo>
                    <a:pt x="9941" y="1"/>
                    <a:pt x="9927" y="1"/>
                    <a:pt x="9914" y="1"/>
                  </a:cubicBezTo>
                  <a:cubicBezTo>
                    <a:pt x="9720" y="1"/>
                    <a:pt x="9574" y="158"/>
                    <a:pt x="9574" y="336"/>
                  </a:cubicBezTo>
                  <a:lnTo>
                    <a:pt x="9574" y="1265"/>
                  </a:lnTo>
                  <a:lnTo>
                    <a:pt x="715" y="1265"/>
                  </a:lnTo>
                  <a:lnTo>
                    <a:pt x="715" y="336"/>
                  </a:lnTo>
                  <a:cubicBezTo>
                    <a:pt x="715" y="158"/>
                    <a:pt x="548"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9"/>
            <p:cNvSpPr/>
            <p:nvPr/>
          </p:nvSpPr>
          <p:spPr>
            <a:xfrm>
              <a:off x="4099405" y="2030338"/>
              <a:ext cx="205537" cy="296235"/>
            </a:xfrm>
            <a:custGeom>
              <a:avLst/>
              <a:gdLst/>
              <a:ahLst/>
              <a:cxnLst/>
              <a:rect l="l" t="t" r="r" b="b"/>
              <a:pathLst>
                <a:path w="5883" h="8479" extrusionOk="0">
                  <a:moveTo>
                    <a:pt x="1953" y="0"/>
                  </a:moveTo>
                  <a:cubicBezTo>
                    <a:pt x="1762" y="0"/>
                    <a:pt x="1596" y="143"/>
                    <a:pt x="1596" y="334"/>
                  </a:cubicBezTo>
                  <a:lnTo>
                    <a:pt x="1596" y="4882"/>
                  </a:lnTo>
                  <a:lnTo>
                    <a:pt x="453" y="4882"/>
                  </a:lnTo>
                  <a:cubicBezTo>
                    <a:pt x="167" y="4882"/>
                    <a:pt x="0" y="5216"/>
                    <a:pt x="167" y="5430"/>
                  </a:cubicBezTo>
                  <a:lnTo>
                    <a:pt x="2667" y="8335"/>
                  </a:lnTo>
                  <a:cubicBezTo>
                    <a:pt x="2727" y="8431"/>
                    <a:pt x="2834" y="8478"/>
                    <a:pt x="2944" y="8478"/>
                  </a:cubicBezTo>
                  <a:cubicBezTo>
                    <a:pt x="3054" y="8478"/>
                    <a:pt x="3168" y="8431"/>
                    <a:pt x="3239" y="8335"/>
                  </a:cubicBezTo>
                  <a:lnTo>
                    <a:pt x="5716" y="5430"/>
                  </a:lnTo>
                  <a:cubicBezTo>
                    <a:pt x="5882" y="5216"/>
                    <a:pt x="5716" y="4882"/>
                    <a:pt x="5430" y="4882"/>
                  </a:cubicBezTo>
                  <a:lnTo>
                    <a:pt x="4287" y="4882"/>
                  </a:lnTo>
                  <a:lnTo>
                    <a:pt x="4287" y="334"/>
                  </a:lnTo>
                  <a:cubicBezTo>
                    <a:pt x="4287" y="143"/>
                    <a:pt x="4120" y="0"/>
                    <a:pt x="3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9"/>
            <p:cNvSpPr/>
            <p:nvPr/>
          </p:nvSpPr>
          <p:spPr>
            <a:xfrm>
              <a:off x="3988723" y="1936321"/>
              <a:ext cx="416874" cy="241313"/>
            </a:xfrm>
            <a:custGeom>
              <a:avLst/>
              <a:gdLst/>
              <a:ahLst/>
              <a:cxnLst/>
              <a:rect l="l" t="t" r="r" b="b"/>
              <a:pathLst>
                <a:path w="11932" h="6907" extrusionOk="0">
                  <a:moveTo>
                    <a:pt x="5978" y="0"/>
                  </a:moveTo>
                  <a:cubicBezTo>
                    <a:pt x="5669" y="0"/>
                    <a:pt x="5383" y="48"/>
                    <a:pt x="5121" y="167"/>
                  </a:cubicBezTo>
                  <a:cubicBezTo>
                    <a:pt x="4478" y="381"/>
                    <a:pt x="3978" y="881"/>
                    <a:pt x="3716" y="1477"/>
                  </a:cubicBezTo>
                  <a:cubicBezTo>
                    <a:pt x="3502" y="1382"/>
                    <a:pt x="3263" y="1334"/>
                    <a:pt x="3001" y="1334"/>
                  </a:cubicBezTo>
                  <a:cubicBezTo>
                    <a:pt x="2573" y="1334"/>
                    <a:pt x="2192" y="1477"/>
                    <a:pt x="1906" y="1739"/>
                  </a:cubicBezTo>
                  <a:cubicBezTo>
                    <a:pt x="1763" y="1858"/>
                    <a:pt x="1644" y="2025"/>
                    <a:pt x="1549" y="2191"/>
                  </a:cubicBezTo>
                  <a:cubicBezTo>
                    <a:pt x="1406" y="2453"/>
                    <a:pt x="1334" y="2763"/>
                    <a:pt x="1334" y="3096"/>
                  </a:cubicBezTo>
                  <a:cubicBezTo>
                    <a:pt x="644" y="3334"/>
                    <a:pt x="120" y="3953"/>
                    <a:pt x="49" y="4716"/>
                  </a:cubicBezTo>
                  <a:cubicBezTo>
                    <a:pt x="1" y="4930"/>
                    <a:pt x="25" y="5168"/>
                    <a:pt x="72" y="5406"/>
                  </a:cubicBezTo>
                  <a:cubicBezTo>
                    <a:pt x="263" y="6240"/>
                    <a:pt x="1144" y="6906"/>
                    <a:pt x="2001" y="6906"/>
                  </a:cubicBezTo>
                  <a:lnTo>
                    <a:pt x="4073" y="6906"/>
                  </a:lnTo>
                  <a:lnTo>
                    <a:pt x="4073" y="3049"/>
                  </a:lnTo>
                  <a:cubicBezTo>
                    <a:pt x="4073" y="2453"/>
                    <a:pt x="4549" y="2001"/>
                    <a:pt x="5121" y="2001"/>
                  </a:cubicBezTo>
                  <a:lnTo>
                    <a:pt x="7121" y="2001"/>
                  </a:lnTo>
                  <a:cubicBezTo>
                    <a:pt x="7383" y="2001"/>
                    <a:pt x="7645" y="2096"/>
                    <a:pt x="7860" y="2286"/>
                  </a:cubicBezTo>
                  <a:cubicBezTo>
                    <a:pt x="8050" y="2501"/>
                    <a:pt x="8145" y="2763"/>
                    <a:pt x="8145" y="3025"/>
                  </a:cubicBezTo>
                  <a:lnTo>
                    <a:pt x="8145" y="6906"/>
                  </a:lnTo>
                  <a:lnTo>
                    <a:pt x="9979" y="6906"/>
                  </a:lnTo>
                  <a:cubicBezTo>
                    <a:pt x="11051" y="6906"/>
                    <a:pt x="11932" y="6049"/>
                    <a:pt x="11932" y="4954"/>
                  </a:cubicBezTo>
                  <a:cubicBezTo>
                    <a:pt x="11932" y="4882"/>
                    <a:pt x="11932" y="4787"/>
                    <a:pt x="11908" y="4716"/>
                  </a:cubicBezTo>
                  <a:cubicBezTo>
                    <a:pt x="11837" y="3953"/>
                    <a:pt x="11313" y="3334"/>
                    <a:pt x="10622" y="3096"/>
                  </a:cubicBezTo>
                  <a:cubicBezTo>
                    <a:pt x="10646" y="2763"/>
                    <a:pt x="10551" y="2453"/>
                    <a:pt x="10408" y="2191"/>
                  </a:cubicBezTo>
                  <a:cubicBezTo>
                    <a:pt x="10146" y="1667"/>
                    <a:pt x="9598" y="1334"/>
                    <a:pt x="8955" y="1334"/>
                  </a:cubicBezTo>
                  <a:cubicBezTo>
                    <a:pt x="8717" y="1334"/>
                    <a:pt x="8455" y="1382"/>
                    <a:pt x="8241" y="1477"/>
                  </a:cubicBezTo>
                  <a:cubicBezTo>
                    <a:pt x="8145" y="1286"/>
                    <a:pt x="8050" y="1096"/>
                    <a:pt x="7907" y="929"/>
                  </a:cubicBezTo>
                  <a:cubicBezTo>
                    <a:pt x="7455" y="358"/>
                    <a:pt x="6764" y="0"/>
                    <a:pt x="5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9"/>
          <p:cNvGrpSpPr/>
          <p:nvPr/>
        </p:nvGrpSpPr>
        <p:grpSpPr>
          <a:xfrm>
            <a:off x="4011188" y="2586526"/>
            <a:ext cx="391929" cy="415197"/>
            <a:chOff x="3989561" y="2581966"/>
            <a:chExt cx="391929" cy="415197"/>
          </a:xfrm>
        </p:grpSpPr>
        <p:sp>
          <p:nvSpPr>
            <p:cNvPr id="1078" name="Google Shape;1078;p69"/>
            <p:cNvSpPr/>
            <p:nvPr/>
          </p:nvSpPr>
          <p:spPr>
            <a:xfrm>
              <a:off x="4091893" y="2826564"/>
              <a:ext cx="41646" cy="45803"/>
            </a:xfrm>
            <a:custGeom>
              <a:avLst/>
              <a:gdLst/>
              <a:ahLst/>
              <a:cxnLst/>
              <a:rect l="l" t="t" r="r" b="b"/>
              <a:pathLst>
                <a:path w="1192" h="1311" extrusionOk="0">
                  <a:moveTo>
                    <a:pt x="72" y="1"/>
                  </a:moveTo>
                  <a:cubicBezTo>
                    <a:pt x="25" y="215"/>
                    <a:pt x="1" y="429"/>
                    <a:pt x="1" y="667"/>
                  </a:cubicBezTo>
                  <a:cubicBezTo>
                    <a:pt x="1" y="882"/>
                    <a:pt x="25" y="1120"/>
                    <a:pt x="72" y="1310"/>
                  </a:cubicBezTo>
                  <a:lnTo>
                    <a:pt x="1192" y="1310"/>
                  </a:lnTo>
                  <a:cubicBezTo>
                    <a:pt x="1168" y="1096"/>
                    <a:pt x="1168" y="882"/>
                    <a:pt x="1168" y="667"/>
                  </a:cubicBezTo>
                  <a:cubicBezTo>
                    <a:pt x="1168" y="429"/>
                    <a:pt x="1168" y="215"/>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9"/>
            <p:cNvSpPr/>
            <p:nvPr/>
          </p:nvSpPr>
          <p:spPr>
            <a:xfrm>
              <a:off x="4104401" y="2897277"/>
              <a:ext cx="44126" cy="38326"/>
            </a:xfrm>
            <a:custGeom>
              <a:avLst/>
              <a:gdLst/>
              <a:ahLst/>
              <a:cxnLst/>
              <a:rect l="l" t="t" r="r" b="b"/>
              <a:pathLst>
                <a:path w="1263" h="1097" extrusionOk="0">
                  <a:moveTo>
                    <a:pt x="0" y="1"/>
                  </a:moveTo>
                  <a:cubicBezTo>
                    <a:pt x="286" y="477"/>
                    <a:pt x="738" y="882"/>
                    <a:pt x="1262" y="1096"/>
                  </a:cubicBezTo>
                  <a:cubicBezTo>
                    <a:pt x="1119" y="787"/>
                    <a:pt x="1000" y="406"/>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9"/>
            <p:cNvSpPr/>
            <p:nvPr/>
          </p:nvSpPr>
          <p:spPr>
            <a:xfrm>
              <a:off x="4104401" y="2763327"/>
              <a:ext cx="44126" cy="39165"/>
            </a:xfrm>
            <a:custGeom>
              <a:avLst/>
              <a:gdLst/>
              <a:ahLst/>
              <a:cxnLst/>
              <a:rect l="l" t="t" r="r" b="b"/>
              <a:pathLst>
                <a:path w="1263" h="1121" extrusionOk="0">
                  <a:moveTo>
                    <a:pt x="1262" y="1"/>
                  </a:moveTo>
                  <a:lnTo>
                    <a:pt x="1262" y="1"/>
                  </a:lnTo>
                  <a:cubicBezTo>
                    <a:pt x="738" y="239"/>
                    <a:pt x="286" y="620"/>
                    <a:pt x="0" y="1120"/>
                  </a:cubicBezTo>
                  <a:lnTo>
                    <a:pt x="929" y="1120"/>
                  </a:lnTo>
                  <a:cubicBezTo>
                    <a:pt x="1000" y="691"/>
                    <a:pt x="1119" y="310"/>
                    <a:pt x="1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9"/>
            <p:cNvSpPr/>
            <p:nvPr/>
          </p:nvSpPr>
          <p:spPr>
            <a:xfrm>
              <a:off x="4161803" y="2897277"/>
              <a:ext cx="47445" cy="45803"/>
            </a:xfrm>
            <a:custGeom>
              <a:avLst/>
              <a:gdLst/>
              <a:ahLst/>
              <a:cxnLst/>
              <a:rect l="l" t="t" r="r" b="b"/>
              <a:pathLst>
                <a:path w="1358" h="1311" extrusionOk="0">
                  <a:moveTo>
                    <a:pt x="0" y="1"/>
                  </a:moveTo>
                  <a:cubicBezTo>
                    <a:pt x="48" y="239"/>
                    <a:pt x="119" y="453"/>
                    <a:pt x="191" y="644"/>
                  </a:cubicBezTo>
                  <a:cubicBezTo>
                    <a:pt x="358" y="1120"/>
                    <a:pt x="572" y="1311"/>
                    <a:pt x="691" y="1311"/>
                  </a:cubicBezTo>
                  <a:cubicBezTo>
                    <a:pt x="810" y="1311"/>
                    <a:pt x="1000" y="1120"/>
                    <a:pt x="1167" y="644"/>
                  </a:cubicBezTo>
                  <a:cubicBezTo>
                    <a:pt x="1262" y="453"/>
                    <a:pt x="1310" y="239"/>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9"/>
            <p:cNvSpPr/>
            <p:nvPr/>
          </p:nvSpPr>
          <p:spPr>
            <a:xfrm>
              <a:off x="4161803" y="2755850"/>
              <a:ext cx="47445" cy="46642"/>
            </a:xfrm>
            <a:custGeom>
              <a:avLst/>
              <a:gdLst/>
              <a:ahLst/>
              <a:cxnLst/>
              <a:rect l="l" t="t" r="r" b="b"/>
              <a:pathLst>
                <a:path w="1358" h="1335" extrusionOk="0">
                  <a:moveTo>
                    <a:pt x="691" y="0"/>
                  </a:moveTo>
                  <a:cubicBezTo>
                    <a:pt x="572" y="0"/>
                    <a:pt x="358" y="215"/>
                    <a:pt x="191" y="667"/>
                  </a:cubicBezTo>
                  <a:cubicBezTo>
                    <a:pt x="119" y="858"/>
                    <a:pt x="48" y="1096"/>
                    <a:pt x="0" y="1334"/>
                  </a:cubicBezTo>
                  <a:lnTo>
                    <a:pt x="1358" y="1334"/>
                  </a:lnTo>
                  <a:cubicBezTo>
                    <a:pt x="1310" y="1096"/>
                    <a:pt x="1262" y="858"/>
                    <a:pt x="1167" y="667"/>
                  </a:cubicBezTo>
                  <a:cubicBezTo>
                    <a:pt x="1000" y="215"/>
                    <a:pt x="81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9"/>
            <p:cNvSpPr/>
            <p:nvPr/>
          </p:nvSpPr>
          <p:spPr>
            <a:xfrm>
              <a:off x="4157646" y="2826564"/>
              <a:ext cx="56599" cy="45803"/>
            </a:xfrm>
            <a:custGeom>
              <a:avLst/>
              <a:gdLst/>
              <a:ahLst/>
              <a:cxnLst/>
              <a:rect l="l" t="t" r="r" b="b"/>
              <a:pathLst>
                <a:path w="1620" h="1311" extrusionOk="0">
                  <a:moveTo>
                    <a:pt x="24" y="1"/>
                  </a:moveTo>
                  <a:cubicBezTo>
                    <a:pt x="0" y="215"/>
                    <a:pt x="0" y="429"/>
                    <a:pt x="0" y="667"/>
                  </a:cubicBezTo>
                  <a:cubicBezTo>
                    <a:pt x="0" y="882"/>
                    <a:pt x="0" y="1096"/>
                    <a:pt x="24" y="1310"/>
                  </a:cubicBezTo>
                  <a:lnTo>
                    <a:pt x="1596" y="1310"/>
                  </a:lnTo>
                  <a:cubicBezTo>
                    <a:pt x="1596" y="1120"/>
                    <a:pt x="1620" y="882"/>
                    <a:pt x="1620" y="667"/>
                  </a:cubicBezTo>
                  <a:cubicBezTo>
                    <a:pt x="1620" y="429"/>
                    <a:pt x="1596" y="215"/>
                    <a:pt x="1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9"/>
            <p:cNvSpPr/>
            <p:nvPr/>
          </p:nvSpPr>
          <p:spPr>
            <a:xfrm>
              <a:off x="4222525" y="2897277"/>
              <a:ext cx="44126" cy="38326"/>
            </a:xfrm>
            <a:custGeom>
              <a:avLst/>
              <a:gdLst/>
              <a:ahLst/>
              <a:cxnLst/>
              <a:rect l="l" t="t" r="r" b="b"/>
              <a:pathLst>
                <a:path w="1263" h="1097" extrusionOk="0">
                  <a:moveTo>
                    <a:pt x="334" y="1"/>
                  </a:moveTo>
                  <a:cubicBezTo>
                    <a:pt x="263" y="406"/>
                    <a:pt x="144" y="787"/>
                    <a:pt x="1" y="1096"/>
                  </a:cubicBezTo>
                  <a:cubicBezTo>
                    <a:pt x="525" y="882"/>
                    <a:pt x="977" y="477"/>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9"/>
            <p:cNvSpPr/>
            <p:nvPr/>
          </p:nvSpPr>
          <p:spPr>
            <a:xfrm>
              <a:off x="4222525" y="2763327"/>
              <a:ext cx="44126" cy="39165"/>
            </a:xfrm>
            <a:custGeom>
              <a:avLst/>
              <a:gdLst/>
              <a:ahLst/>
              <a:cxnLst/>
              <a:rect l="l" t="t" r="r" b="b"/>
              <a:pathLst>
                <a:path w="1263" h="1121" extrusionOk="0">
                  <a:moveTo>
                    <a:pt x="1" y="1"/>
                  </a:moveTo>
                  <a:lnTo>
                    <a:pt x="1" y="1"/>
                  </a:lnTo>
                  <a:cubicBezTo>
                    <a:pt x="144" y="310"/>
                    <a:pt x="263" y="691"/>
                    <a:pt x="334" y="1120"/>
                  </a:cubicBezTo>
                  <a:lnTo>
                    <a:pt x="1263" y="1120"/>
                  </a:lnTo>
                  <a:cubicBezTo>
                    <a:pt x="977" y="620"/>
                    <a:pt x="525"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9"/>
            <p:cNvSpPr/>
            <p:nvPr/>
          </p:nvSpPr>
          <p:spPr>
            <a:xfrm>
              <a:off x="4237513" y="2826564"/>
              <a:ext cx="41646" cy="45803"/>
            </a:xfrm>
            <a:custGeom>
              <a:avLst/>
              <a:gdLst/>
              <a:ahLst/>
              <a:cxnLst/>
              <a:rect l="l" t="t" r="r" b="b"/>
              <a:pathLst>
                <a:path w="1192" h="1311" extrusionOk="0">
                  <a:moveTo>
                    <a:pt x="0" y="1"/>
                  </a:moveTo>
                  <a:cubicBezTo>
                    <a:pt x="24" y="215"/>
                    <a:pt x="24" y="429"/>
                    <a:pt x="24" y="667"/>
                  </a:cubicBezTo>
                  <a:cubicBezTo>
                    <a:pt x="24" y="882"/>
                    <a:pt x="24" y="1096"/>
                    <a:pt x="0" y="1310"/>
                  </a:cubicBezTo>
                  <a:lnTo>
                    <a:pt x="1120" y="1310"/>
                  </a:lnTo>
                  <a:cubicBezTo>
                    <a:pt x="1167" y="1120"/>
                    <a:pt x="1191" y="882"/>
                    <a:pt x="1191" y="667"/>
                  </a:cubicBezTo>
                  <a:cubicBezTo>
                    <a:pt x="1191" y="429"/>
                    <a:pt x="1167" y="215"/>
                    <a:pt x="1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9"/>
            <p:cNvSpPr/>
            <p:nvPr/>
          </p:nvSpPr>
          <p:spPr>
            <a:xfrm>
              <a:off x="3989561" y="2581966"/>
              <a:ext cx="391929" cy="415197"/>
            </a:xfrm>
            <a:custGeom>
              <a:avLst/>
              <a:gdLst/>
              <a:ahLst/>
              <a:cxnLst/>
              <a:rect l="l" t="t" r="r" b="b"/>
              <a:pathLst>
                <a:path w="11218" h="11884" extrusionOk="0">
                  <a:moveTo>
                    <a:pt x="1430" y="1024"/>
                  </a:moveTo>
                  <a:cubicBezTo>
                    <a:pt x="1620" y="1024"/>
                    <a:pt x="1763" y="1167"/>
                    <a:pt x="1763" y="1358"/>
                  </a:cubicBezTo>
                  <a:cubicBezTo>
                    <a:pt x="1763" y="1572"/>
                    <a:pt x="1620" y="1715"/>
                    <a:pt x="1430" y="1715"/>
                  </a:cubicBezTo>
                  <a:cubicBezTo>
                    <a:pt x="1215" y="1715"/>
                    <a:pt x="1072" y="1572"/>
                    <a:pt x="1072" y="1358"/>
                  </a:cubicBezTo>
                  <a:cubicBezTo>
                    <a:pt x="1072" y="1167"/>
                    <a:pt x="1215" y="1024"/>
                    <a:pt x="1430" y="1024"/>
                  </a:cubicBezTo>
                  <a:close/>
                  <a:moveTo>
                    <a:pt x="2811" y="1024"/>
                  </a:moveTo>
                  <a:cubicBezTo>
                    <a:pt x="3001" y="1024"/>
                    <a:pt x="3168" y="1167"/>
                    <a:pt x="3168" y="1358"/>
                  </a:cubicBezTo>
                  <a:cubicBezTo>
                    <a:pt x="3168" y="1572"/>
                    <a:pt x="3001" y="1715"/>
                    <a:pt x="2811" y="1715"/>
                  </a:cubicBezTo>
                  <a:cubicBezTo>
                    <a:pt x="2620" y="1715"/>
                    <a:pt x="2454" y="1572"/>
                    <a:pt x="2454" y="1358"/>
                  </a:cubicBezTo>
                  <a:cubicBezTo>
                    <a:pt x="2454" y="1167"/>
                    <a:pt x="2620" y="1024"/>
                    <a:pt x="2811" y="1024"/>
                  </a:cubicBezTo>
                  <a:close/>
                  <a:moveTo>
                    <a:pt x="4216" y="1024"/>
                  </a:moveTo>
                  <a:cubicBezTo>
                    <a:pt x="4406" y="1024"/>
                    <a:pt x="4549" y="1167"/>
                    <a:pt x="4549" y="1358"/>
                  </a:cubicBezTo>
                  <a:cubicBezTo>
                    <a:pt x="4549" y="1572"/>
                    <a:pt x="4406" y="1715"/>
                    <a:pt x="4216" y="1715"/>
                  </a:cubicBezTo>
                  <a:cubicBezTo>
                    <a:pt x="4002" y="1715"/>
                    <a:pt x="3859" y="1572"/>
                    <a:pt x="3859" y="1358"/>
                  </a:cubicBezTo>
                  <a:cubicBezTo>
                    <a:pt x="3859" y="1167"/>
                    <a:pt x="4002" y="1024"/>
                    <a:pt x="4216" y="1024"/>
                  </a:cubicBezTo>
                  <a:close/>
                  <a:moveTo>
                    <a:pt x="358" y="0"/>
                  </a:moveTo>
                  <a:cubicBezTo>
                    <a:pt x="167" y="0"/>
                    <a:pt x="1" y="143"/>
                    <a:pt x="1" y="334"/>
                  </a:cubicBezTo>
                  <a:lnTo>
                    <a:pt x="1" y="2787"/>
                  </a:lnTo>
                  <a:lnTo>
                    <a:pt x="4430" y="2787"/>
                  </a:lnTo>
                  <a:cubicBezTo>
                    <a:pt x="4668" y="2787"/>
                    <a:pt x="4906" y="2691"/>
                    <a:pt x="5073" y="2548"/>
                  </a:cubicBezTo>
                  <a:lnTo>
                    <a:pt x="5526" y="2191"/>
                  </a:lnTo>
                  <a:cubicBezTo>
                    <a:pt x="5811" y="1977"/>
                    <a:pt x="6145" y="1858"/>
                    <a:pt x="6502" y="1858"/>
                  </a:cubicBezTo>
                  <a:lnTo>
                    <a:pt x="11217" y="1858"/>
                  </a:lnTo>
                  <a:lnTo>
                    <a:pt x="11217" y="334"/>
                  </a:lnTo>
                  <a:cubicBezTo>
                    <a:pt x="11217" y="143"/>
                    <a:pt x="11074" y="0"/>
                    <a:pt x="10860" y="0"/>
                  </a:cubicBezTo>
                  <a:close/>
                  <a:moveTo>
                    <a:pt x="5621" y="4287"/>
                  </a:moveTo>
                  <a:cubicBezTo>
                    <a:pt x="7478" y="4287"/>
                    <a:pt x="9003" y="5811"/>
                    <a:pt x="9003" y="7668"/>
                  </a:cubicBezTo>
                  <a:cubicBezTo>
                    <a:pt x="9003" y="9550"/>
                    <a:pt x="7478" y="11050"/>
                    <a:pt x="5621" y="11050"/>
                  </a:cubicBezTo>
                  <a:cubicBezTo>
                    <a:pt x="3740" y="11050"/>
                    <a:pt x="2239" y="9550"/>
                    <a:pt x="2239" y="7668"/>
                  </a:cubicBezTo>
                  <a:cubicBezTo>
                    <a:pt x="2239" y="5811"/>
                    <a:pt x="3740" y="4287"/>
                    <a:pt x="5621" y="4287"/>
                  </a:cubicBezTo>
                  <a:close/>
                  <a:moveTo>
                    <a:pt x="6502" y="2548"/>
                  </a:moveTo>
                  <a:cubicBezTo>
                    <a:pt x="6312" y="2548"/>
                    <a:pt x="6121" y="2620"/>
                    <a:pt x="5954" y="2739"/>
                  </a:cubicBezTo>
                  <a:lnTo>
                    <a:pt x="5526" y="3096"/>
                  </a:lnTo>
                  <a:cubicBezTo>
                    <a:pt x="5216" y="3334"/>
                    <a:pt x="4835" y="3477"/>
                    <a:pt x="4430" y="3477"/>
                  </a:cubicBezTo>
                  <a:lnTo>
                    <a:pt x="1" y="3477"/>
                  </a:lnTo>
                  <a:lnTo>
                    <a:pt x="1" y="11526"/>
                  </a:lnTo>
                  <a:cubicBezTo>
                    <a:pt x="1" y="11717"/>
                    <a:pt x="167" y="11884"/>
                    <a:pt x="358" y="11884"/>
                  </a:cubicBezTo>
                  <a:lnTo>
                    <a:pt x="10860" y="11884"/>
                  </a:lnTo>
                  <a:cubicBezTo>
                    <a:pt x="11074" y="11884"/>
                    <a:pt x="11217" y="11717"/>
                    <a:pt x="11217" y="11526"/>
                  </a:cubicBezTo>
                  <a:lnTo>
                    <a:pt x="11217" y="25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9"/>
          <p:cNvGrpSpPr/>
          <p:nvPr/>
        </p:nvGrpSpPr>
        <p:grpSpPr>
          <a:xfrm>
            <a:off x="3999134" y="3286271"/>
            <a:ext cx="416036" cy="346964"/>
            <a:chOff x="3989561" y="3298325"/>
            <a:chExt cx="416036" cy="346964"/>
          </a:xfrm>
        </p:grpSpPr>
        <p:sp>
          <p:nvSpPr>
            <p:cNvPr id="1089" name="Google Shape;1089;p69"/>
            <p:cNvSpPr/>
            <p:nvPr/>
          </p:nvSpPr>
          <p:spPr>
            <a:xfrm>
              <a:off x="4086897" y="3415645"/>
              <a:ext cx="229679" cy="229644"/>
            </a:xfrm>
            <a:custGeom>
              <a:avLst/>
              <a:gdLst/>
              <a:ahLst/>
              <a:cxnLst/>
              <a:rect l="l" t="t" r="r" b="b"/>
              <a:pathLst>
                <a:path w="6574" h="6573" extrusionOk="0">
                  <a:moveTo>
                    <a:pt x="3311" y="2239"/>
                  </a:moveTo>
                  <a:cubicBezTo>
                    <a:pt x="3883" y="2239"/>
                    <a:pt x="4335" y="2715"/>
                    <a:pt x="4335" y="3287"/>
                  </a:cubicBezTo>
                  <a:cubicBezTo>
                    <a:pt x="4335" y="3858"/>
                    <a:pt x="3883" y="4334"/>
                    <a:pt x="3311" y="4334"/>
                  </a:cubicBezTo>
                  <a:cubicBezTo>
                    <a:pt x="2740" y="4334"/>
                    <a:pt x="2263" y="3858"/>
                    <a:pt x="2263" y="3287"/>
                  </a:cubicBezTo>
                  <a:cubicBezTo>
                    <a:pt x="2263" y="2715"/>
                    <a:pt x="2716" y="2239"/>
                    <a:pt x="3311" y="2239"/>
                  </a:cubicBezTo>
                  <a:close/>
                  <a:moveTo>
                    <a:pt x="2740" y="0"/>
                  </a:moveTo>
                  <a:cubicBezTo>
                    <a:pt x="2549" y="0"/>
                    <a:pt x="2406" y="143"/>
                    <a:pt x="2382" y="310"/>
                  </a:cubicBezTo>
                  <a:lnTo>
                    <a:pt x="2311" y="977"/>
                  </a:lnTo>
                  <a:lnTo>
                    <a:pt x="1811" y="572"/>
                  </a:lnTo>
                  <a:cubicBezTo>
                    <a:pt x="1743" y="515"/>
                    <a:pt x="1664" y="485"/>
                    <a:pt x="1587" y="485"/>
                  </a:cubicBezTo>
                  <a:cubicBezTo>
                    <a:pt x="1502" y="485"/>
                    <a:pt x="1421" y="521"/>
                    <a:pt x="1358" y="596"/>
                  </a:cubicBezTo>
                  <a:lnTo>
                    <a:pt x="573" y="1358"/>
                  </a:lnTo>
                  <a:cubicBezTo>
                    <a:pt x="453" y="1501"/>
                    <a:pt x="430" y="1691"/>
                    <a:pt x="549" y="1834"/>
                  </a:cubicBezTo>
                  <a:lnTo>
                    <a:pt x="954" y="2334"/>
                  </a:lnTo>
                  <a:lnTo>
                    <a:pt x="311" y="2405"/>
                  </a:lnTo>
                  <a:cubicBezTo>
                    <a:pt x="144" y="2429"/>
                    <a:pt x="1" y="2572"/>
                    <a:pt x="1" y="2739"/>
                  </a:cubicBezTo>
                  <a:lnTo>
                    <a:pt x="1" y="3858"/>
                  </a:lnTo>
                  <a:cubicBezTo>
                    <a:pt x="1" y="4025"/>
                    <a:pt x="144" y="4168"/>
                    <a:pt x="311" y="4192"/>
                  </a:cubicBezTo>
                  <a:lnTo>
                    <a:pt x="977" y="4263"/>
                  </a:lnTo>
                  <a:lnTo>
                    <a:pt x="573" y="4763"/>
                  </a:lnTo>
                  <a:cubicBezTo>
                    <a:pt x="453" y="4906"/>
                    <a:pt x="477" y="5120"/>
                    <a:pt x="596" y="5239"/>
                  </a:cubicBezTo>
                  <a:lnTo>
                    <a:pt x="1358" y="6001"/>
                  </a:lnTo>
                  <a:cubicBezTo>
                    <a:pt x="1433" y="6076"/>
                    <a:pt x="1521" y="6112"/>
                    <a:pt x="1608" y="6112"/>
                  </a:cubicBezTo>
                  <a:cubicBezTo>
                    <a:pt x="1687" y="6112"/>
                    <a:pt x="1767" y="6082"/>
                    <a:pt x="1835" y="6025"/>
                  </a:cubicBezTo>
                  <a:lnTo>
                    <a:pt x="2335" y="5644"/>
                  </a:lnTo>
                  <a:lnTo>
                    <a:pt x="2406" y="6263"/>
                  </a:lnTo>
                  <a:cubicBezTo>
                    <a:pt x="2430" y="6454"/>
                    <a:pt x="2573" y="6573"/>
                    <a:pt x="2740" y="6573"/>
                  </a:cubicBezTo>
                  <a:lnTo>
                    <a:pt x="3859" y="6573"/>
                  </a:lnTo>
                  <a:cubicBezTo>
                    <a:pt x="4026" y="6573"/>
                    <a:pt x="4169" y="6454"/>
                    <a:pt x="4192" y="6263"/>
                  </a:cubicBezTo>
                  <a:lnTo>
                    <a:pt x="4264" y="5620"/>
                  </a:lnTo>
                  <a:lnTo>
                    <a:pt x="4764" y="6025"/>
                  </a:lnTo>
                  <a:cubicBezTo>
                    <a:pt x="4828" y="6079"/>
                    <a:pt x="4907" y="6104"/>
                    <a:pt x="4985" y="6104"/>
                  </a:cubicBezTo>
                  <a:cubicBezTo>
                    <a:pt x="5081" y="6104"/>
                    <a:pt x="5175" y="6067"/>
                    <a:pt x="5240" y="6001"/>
                  </a:cubicBezTo>
                  <a:lnTo>
                    <a:pt x="6002" y="5216"/>
                  </a:lnTo>
                  <a:cubicBezTo>
                    <a:pt x="6145" y="5097"/>
                    <a:pt x="6145" y="4882"/>
                    <a:pt x="6026" y="4763"/>
                  </a:cubicBezTo>
                  <a:lnTo>
                    <a:pt x="5645" y="4263"/>
                  </a:lnTo>
                  <a:lnTo>
                    <a:pt x="6264" y="4192"/>
                  </a:lnTo>
                  <a:cubicBezTo>
                    <a:pt x="6455" y="4168"/>
                    <a:pt x="6574" y="4025"/>
                    <a:pt x="6574" y="3834"/>
                  </a:cubicBezTo>
                  <a:lnTo>
                    <a:pt x="6574" y="2739"/>
                  </a:lnTo>
                  <a:cubicBezTo>
                    <a:pt x="6574" y="2572"/>
                    <a:pt x="6431" y="2405"/>
                    <a:pt x="6264" y="2405"/>
                  </a:cubicBezTo>
                  <a:lnTo>
                    <a:pt x="5621" y="2334"/>
                  </a:lnTo>
                  <a:lnTo>
                    <a:pt x="6026" y="1810"/>
                  </a:lnTo>
                  <a:cubicBezTo>
                    <a:pt x="6145" y="1667"/>
                    <a:pt x="6121" y="1477"/>
                    <a:pt x="6002" y="1358"/>
                  </a:cubicBezTo>
                  <a:lnTo>
                    <a:pt x="5216" y="572"/>
                  </a:lnTo>
                  <a:cubicBezTo>
                    <a:pt x="5153" y="509"/>
                    <a:pt x="5064" y="479"/>
                    <a:pt x="4976" y="479"/>
                  </a:cubicBezTo>
                  <a:cubicBezTo>
                    <a:pt x="4898" y="479"/>
                    <a:pt x="4820" y="503"/>
                    <a:pt x="4764" y="548"/>
                  </a:cubicBezTo>
                  <a:lnTo>
                    <a:pt x="4264" y="953"/>
                  </a:lnTo>
                  <a:lnTo>
                    <a:pt x="4192" y="310"/>
                  </a:lnTo>
                  <a:cubicBezTo>
                    <a:pt x="4169" y="143"/>
                    <a:pt x="4026" y="0"/>
                    <a:pt x="3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9"/>
            <p:cNvSpPr/>
            <p:nvPr/>
          </p:nvSpPr>
          <p:spPr>
            <a:xfrm>
              <a:off x="4190068" y="3517977"/>
              <a:ext cx="24177" cy="24980"/>
            </a:xfrm>
            <a:custGeom>
              <a:avLst/>
              <a:gdLst/>
              <a:ahLst/>
              <a:cxnLst/>
              <a:rect l="l" t="t" r="r" b="b"/>
              <a:pathLst>
                <a:path w="692" h="715" extrusionOk="0">
                  <a:moveTo>
                    <a:pt x="334" y="0"/>
                  </a:moveTo>
                  <a:cubicBezTo>
                    <a:pt x="144" y="0"/>
                    <a:pt x="1" y="167"/>
                    <a:pt x="1" y="358"/>
                  </a:cubicBezTo>
                  <a:cubicBezTo>
                    <a:pt x="1" y="548"/>
                    <a:pt x="144" y="715"/>
                    <a:pt x="334" y="715"/>
                  </a:cubicBezTo>
                  <a:cubicBezTo>
                    <a:pt x="525" y="715"/>
                    <a:pt x="692" y="548"/>
                    <a:pt x="692" y="358"/>
                  </a:cubicBezTo>
                  <a:cubicBezTo>
                    <a:pt x="692" y="167"/>
                    <a:pt x="52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9"/>
            <p:cNvSpPr/>
            <p:nvPr/>
          </p:nvSpPr>
          <p:spPr>
            <a:xfrm>
              <a:off x="3989561" y="3298325"/>
              <a:ext cx="416036" cy="241313"/>
            </a:xfrm>
            <a:custGeom>
              <a:avLst/>
              <a:gdLst/>
              <a:ahLst/>
              <a:cxnLst/>
              <a:rect l="l" t="t" r="r" b="b"/>
              <a:pathLst>
                <a:path w="11908" h="6907" extrusionOk="0">
                  <a:moveTo>
                    <a:pt x="5954" y="0"/>
                  </a:moveTo>
                  <a:cubicBezTo>
                    <a:pt x="5621" y="0"/>
                    <a:pt x="5311" y="72"/>
                    <a:pt x="5026" y="191"/>
                  </a:cubicBezTo>
                  <a:cubicBezTo>
                    <a:pt x="4430" y="429"/>
                    <a:pt x="3930" y="905"/>
                    <a:pt x="3692" y="1501"/>
                  </a:cubicBezTo>
                  <a:cubicBezTo>
                    <a:pt x="3454" y="1382"/>
                    <a:pt x="3216" y="1334"/>
                    <a:pt x="2977" y="1334"/>
                  </a:cubicBezTo>
                  <a:cubicBezTo>
                    <a:pt x="2573" y="1334"/>
                    <a:pt x="2192" y="1477"/>
                    <a:pt x="1906" y="1715"/>
                  </a:cubicBezTo>
                  <a:cubicBezTo>
                    <a:pt x="1739" y="1882"/>
                    <a:pt x="1596" y="2048"/>
                    <a:pt x="1477" y="2263"/>
                  </a:cubicBezTo>
                  <a:cubicBezTo>
                    <a:pt x="1358" y="2501"/>
                    <a:pt x="1287" y="2787"/>
                    <a:pt x="1310" y="3096"/>
                  </a:cubicBezTo>
                  <a:cubicBezTo>
                    <a:pt x="620" y="3358"/>
                    <a:pt x="96" y="3977"/>
                    <a:pt x="25" y="4739"/>
                  </a:cubicBezTo>
                  <a:cubicBezTo>
                    <a:pt x="1" y="4811"/>
                    <a:pt x="1" y="4882"/>
                    <a:pt x="1" y="4954"/>
                  </a:cubicBezTo>
                  <a:cubicBezTo>
                    <a:pt x="1" y="5502"/>
                    <a:pt x="215" y="5978"/>
                    <a:pt x="572" y="6335"/>
                  </a:cubicBezTo>
                  <a:cubicBezTo>
                    <a:pt x="929" y="6692"/>
                    <a:pt x="1406" y="6907"/>
                    <a:pt x="1953" y="6907"/>
                  </a:cubicBezTo>
                  <a:lnTo>
                    <a:pt x="2096" y="6907"/>
                  </a:lnTo>
                  <a:lnTo>
                    <a:pt x="2096" y="6121"/>
                  </a:lnTo>
                  <a:cubicBezTo>
                    <a:pt x="2096" y="5740"/>
                    <a:pt x="2287" y="5406"/>
                    <a:pt x="2596" y="5216"/>
                  </a:cubicBezTo>
                  <a:cubicBezTo>
                    <a:pt x="2501" y="4882"/>
                    <a:pt x="2596" y="4501"/>
                    <a:pt x="2858" y="4239"/>
                  </a:cubicBezTo>
                  <a:lnTo>
                    <a:pt x="3644" y="3454"/>
                  </a:lnTo>
                  <a:cubicBezTo>
                    <a:pt x="3835" y="3263"/>
                    <a:pt x="4097" y="3144"/>
                    <a:pt x="4383" y="3144"/>
                  </a:cubicBezTo>
                  <a:cubicBezTo>
                    <a:pt x="4478" y="3144"/>
                    <a:pt x="4549" y="3168"/>
                    <a:pt x="4621" y="3168"/>
                  </a:cubicBezTo>
                  <a:cubicBezTo>
                    <a:pt x="4811" y="2882"/>
                    <a:pt x="5145" y="2668"/>
                    <a:pt x="5526" y="2668"/>
                  </a:cubicBezTo>
                  <a:lnTo>
                    <a:pt x="6621" y="2668"/>
                  </a:lnTo>
                  <a:cubicBezTo>
                    <a:pt x="7002" y="2668"/>
                    <a:pt x="7336" y="2858"/>
                    <a:pt x="7526" y="3168"/>
                  </a:cubicBezTo>
                  <a:cubicBezTo>
                    <a:pt x="7598" y="3144"/>
                    <a:pt x="7669" y="3144"/>
                    <a:pt x="7764" y="3144"/>
                  </a:cubicBezTo>
                  <a:cubicBezTo>
                    <a:pt x="8026" y="3144"/>
                    <a:pt x="8288" y="3239"/>
                    <a:pt x="8502" y="3430"/>
                  </a:cubicBezTo>
                  <a:lnTo>
                    <a:pt x="9265" y="4216"/>
                  </a:lnTo>
                  <a:cubicBezTo>
                    <a:pt x="9550" y="4478"/>
                    <a:pt x="9646" y="4859"/>
                    <a:pt x="9550" y="5192"/>
                  </a:cubicBezTo>
                  <a:cubicBezTo>
                    <a:pt x="9860" y="5382"/>
                    <a:pt x="10050" y="5716"/>
                    <a:pt x="10050" y="6097"/>
                  </a:cubicBezTo>
                  <a:lnTo>
                    <a:pt x="10050" y="6907"/>
                  </a:lnTo>
                  <a:cubicBezTo>
                    <a:pt x="10551" y="6883"/>
                    <a:pt x="11003" y="6668"/>
                    <a:pt x="11336" y="6335"/>
                  </a:cubicBezTo>
                  <a:cubicBezTo>
                    <a:pt x="11670" y="5978"/>
                    <a:pt x="11884" y="5502"/>
                    <a:pt x="11884" y="4954"/>
                  </a:cubicBezTo>
                  <a:lnTo>
                    <a:pt x="11908" y="4954"/>
                  </a:lnTo>
                  <a:cubicBezTo>
                    <a:pt x="11908" y="4882"/>
                    <a:pt x="11884" y="4811"/>
                    <a:pt x="11884" y="4739"/>
                  </a:cubicBezTo>
                  <a:cubicBezTo>
                    <a:pt x="11813" y="3977"/>
                    <a:pt x="11289" y="3334"/>
                    <a:pt x="10574" y="3096"/>
                  </a:cubicBezTo>
                  <a:cubicBezTo>
                    <a:pt x="10598" y="2787"/>
                    <a:pt x="10527" y="2501"/>
                    <a:pt x="10408" y="2263"/>
                  </a:cubicBezTo>
                  <a:cubicBezTo>
                    <a:pt x="10146" y="1715"/>
                    <a:pt x="9574" y="1334"/>
                    <a:pt x="8931" y="1334"/>
                  </a:cubicBezTo>
                  <a:cubicBezTo>
                    <a:pt x="8788" y="1334"/>
                    <a:pt x="8645" y="1358"/>
                    <a:pt x="8526" y="1382"/>
                  </a:cubicBezTo>
                  <a:cubicBezTo>
                    <a:pt x="8407" y="1405"/>
                    <a:pt x="8312" y="1453"/>
                    <a:pt x="8217" y="1501"/>
                  </a:cubicBezTo>
                  <a:cubicBezTo>
                    <a:pt x="8145" y="1310"/>
                    <a:pt x="8026" y="1144"/>
                    <a:pt x="7931" y="1001"/>
                  </a:cubicBezTo>
                  <a:cubicBezTo>
                    <a:pt x="7478" y="405"/>
                    <a:pt x="6764"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69"/>
          <p:cNvGrpSpPr/>
          <p:nvPr/>
        </p:nvGrpSpPr>
        <p:grpSpPr>
          <a:xfrm>
            <a:off x="3999536" y="3933471"/>
            <a:ext cx="415232" cy="415197"/>
            <a:chOff x="3989561" y="3923182"/>
            <a:chExt cx="415232" cy="415197"/>
          </a:xfrm>
        </p:grpSpPr>
        <p:sp>
          <p:nvSpPr>
            <p:cNvPr id="1093" name="Google Shape;1093;p69"/>
            <p:cNvSpPr/>
            <p:nvPr/>
          </p:nvSpPr>
          <p:spPr>
            <a:xfrm>
              <a:off x="3989561" y="4023837"/>
              <a:ext cx="415232" cy="189746"/>
            </a:xfrm>
            <a:custGeom>
              <a:avLst/>
              <a:gdLst/>
              <a:ahLst/>
              <a:cxnLst/>
              <a:rect l="l" t="t" r="r" b="b"/>
              <a:pathLst>
                <a:path w="11885" h="5431" extrusionOk="0">
                  <a:moveTo>
                    <a:pt x="358" y="1"/>
                  </a:moveTo>
                  <a:cubicBezTo>
                    <a:pt x="167" y="1"/>
                    <a:pt x="1" y="143"/>
                    <a:pt x="1" y="334"/>
                  </a:cubicBezTo>
                  <a:lnTo>
                    <a:pt x="1" y="5430"/>
                  </a:lnTo>
                  <a:lnTo>
                    <a:pt x="11884" y="5430"/>
                  </a:lnTo>
                  <a:lnTo>
                    <a:pt x="11884" y="334"/>
                  </a:lnTo>
                  <a:cubicBezTo>
                    <a:pt x="11884" y="143"/>
                    <a:pt x="11741" y="1"/>
                    <a:pt x="11551" y="1"/>
                  </a:cubicBezTo>
                  <a:lnTo>
                    <a:pt x="9884" y="1"/>
                  </a:lnTo>
                  <a:lnTo>
                    <a:pt x="9884" y="905"/>
                  </a:lnTo>
                  <a:cubicBezTo>
                    <a:pt x="9884" y="1287"/>
                    <a:pt x="9693" y="1620"/>
                    <a:pt x="9407" y="1787"/>
                  </a:cubicBezTo>
                  <a:cubicBezTo>
                    <a:pt x="9479" y="2120"/>
                    <a:pt x="9384" y="2501"/>
                    <a:pt x="9122" y="2763"/>
                  </a:cubicBezTo>
                  <a:lnTo>
                    <a:pt x="8360" y="3549"/>
                  </a:lnTo>
                  <a:cubicBezTo>
                    <a:pt x="8164" y="3744"/>
                    <a:pt x="7902" y="3847"/>
                    <a:pt x="7644" y="3847"/>
                  </a:cubicBezTo>
                  <a:cubicBezTo>
                    <a:pt x="7556" y="3847"/>
                    <a:pt x="7468" y="3835"/>
                    <a:pt x="7383" y="3811"/>
                  </a:cubicBezTo>
                  <a:cubicBezTo>
                    <a:pt x="7193" y="4120"/>
                    <a:pt x="6859" y="4311"/>
                    <a:pt x="6502" y="4311"/>
                  </a:cubicBezTo>
                  <a:lnTo>
                    <a:pt x="5407" y="4311"/>
                  </a:lnTo>
                  <a:cubicBezTo>
                    <a:pt x="5026" y="4311"/>
                    <a:pt x="4692" y="4120"/>
                    <a:pt x="4525" y="3811"/>
                  </a:cubicBezTo>
                  <a:cubicBezTo>
                    <a:pt x="4441" y="3835"/>
                    <a:pt x="4353" y="3847"/>
                    <a:pt x="4265" y="3847"/>
                  </a:cubicBezTo>
                  <a:cubicBezTo>
                    <a:pt x="4006" y="3847"/>
                    <a:pt x="3744" y="3744"/>
                    <a:pt x="3549" y="3549"/>
                  </a:cubicBezTo>
                  <a:lnTo>
                    <a:pt x="2787" y="2787"/>
                  </a:lnTo>
                  <a:cubicBezTo>
                    <a:pt x="2525" y="2501"/>
                    <a:pt x="2430" y="2144"/>
                    <a:pt x="2501" y="1787"/>
                  </a:cubicBezTo>
                  <a:cubicBezTo>
                    <a:pt x="2215" y="1620"/>
                    <a:pt x="2001" y="1287"/>
                    <a:pt x="2001" y="905"/>
                  </a:cubicBez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9"/>
            <p:cNvSpPr/>
            <p:nvPr/>
          </p:nvSpPr>
          <p:spPr>
            <a:xfrm>
              <a:off x="3989561" y="4237654"/>
              <a:ext cx="415232" cy="100725"/>
            </a:xfrm>
            <a:custGeom>
              <a:avLst/>
              <a:gdLst/>
              <a:ahLst/>
              <a:cxnLst/>
              <a:rect l="l" t="t" r="r" b="b"/>
              <a:pathLst>
                <a:path w="11885" h="2883" extrusionOk="0">
                  <a:moveTo>
                    <a:pt x="1" y="1"/>
                  </a:moveTo>
                  <a:lnTo>
                    <a:pt x="1" y="1049"/>
                  </a:lnTo>
                  <a:cubicBezTo>
                    <a:pt x="1" y="1239"/>
                    <a:pt x="167" y="1406"/>
                    <a:pt x="358" y="1406"/>
                  </a:cubicBezTo>
                  <a:lnTo>
                    <a:pt x="4906" y="1406"/>
                  </a:lnTo>
                  <a:lnTo>
                    <a:pt x="4906" y="2192"/>
                  </a:lnTo>
                  <a:lnTo>
                    <a:pt x="3835" y="2192"/>
                  </a:lnTo>
                  <a:cubicBezTo>
                    <a:pt x="3644" y="2192"/>
                    <a:pt x="3501" y="2311"/>
                    <a:pt x="3478" y="2501"/>
                  </a:cubicBezTo>
                  <a:cubicBezTo>
                    <a:pt x="3454" y="2716"/>
                    <a:pt x="3620" y="2882"/>
                    <a:pt x="3811" y="2882"/>
                  </a:cubicBezTo>
                  <a:lnTo>
                    <a:pt x="8074" y="2882"/>
                  </a:lnTo>
                  <a:cubicBezTo>
                    <a:pt x="8264" y="2882"/>
                    <a:pt x="8431" y="2739"/>
                    <a:pt x="8431" y="2525"/>
                  </a:cubicBezTo>
                  <a:cubicBezTo>
                    <a:pt x="8431" y="2335"/>
                    <a:pt x="8264" y="2192"/>
                    <a:pt x="8074" y="2192"/>
                  </a:cubicBezTo>
                  <a:lnTo>
                    <a:pt x="7002" y="2192"/>
                  </a:lnTo>
                  <a:lnTo>
                    <a:pt x="7002" y="1406"/>
                  </a:lnTo>
                  <a:lnTo>
                    <a:pt x="11551" y="1406"/>
                  </a:lnTo>
                  <a:cubicBezTo>
                    <a:pt x="11741" y="1406"/>
                    <a:pt x="11884" y="1239"/>
                    <a:pt x="11884" y="1049"/>
                  </a:cubicBez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9"/>
            <p:cNvSpPr/>
            <p:nvPr/>
          </p:nvSpPr>
          <p:spPr>
            <a:xfrm>
              <a:off x="4083578" y="3923182"/>
              <a:ext cx="227199" cy="227164"/>
            </a:xfrm>
            <a:custGeom>
              <a:avLst/>
              <a:gdLst/>
              <a:ahLst/>
              <a:cxnLst/>
              <a:rect l="l" t="t" r="r" b="b"/>
              <a:pathLst>
                <a:path w="6503" h="6502" extrusionOk="0">
                  <a:moveTo>
                    <a:pt x="3263" y="2048"/>
                  </a:moveTo>
                  <a:cubicBezTo>
                    <a:pt x="3906" y="2048"/>
                    <a:pt x="4454" y="2596"/>
                    <a:pt x="4454" y="3239"/>
                  </a:cubicBezTo>
                  <a:cubicBezTo>
                    <a:pt x="4454" y="3906"/>
                    <a:pt x="3906" y="4429"/>
                    <a:pt x="3263" y="4429"/>
                  </a:cubicBezTo>
                  <a:lnTo>
                    <a:pt x="3216" y="4429"/>
                  </a:lnTo>
                  <a:cubicBezTo>
                    <a:pt x="2573" y="4429"/>
                    <a:pt x="2073" y="3882"/>
                    <a:pt x="2073" y="3239"/>
                  </a:cubicBezTo>
                  <a:cubicBezTo>
                    <a:pt x="2073" y="2596"/>
                    <a:pt x="2573" y="2072"/>
                    <a:pt x="3216" y="2048"/>
                  </a:cubicBezTo>
                  <a:close/>
                  <a:moveTo>
                    <a:pt x="2716" y="0"/>
                  </a:moveTo>
                  <a:cubicBezTo>
                    <a:pt x="2549" y="0"/>
                    <a:pt x="2406" y="119"/>
                    <a:pt x="2382" y="286"/>
                  </a:cubicBezTo>
                  <a:lnTo>
                    <a:pt x="2311" y="976"/>
                  </a:lnTo>
                  <a:lnTo>
                    <a:pt x="1763" y="548"/>
                  </a:lnTo>
                  <a:cubicBezTo>
                    <a:pt x="1709" y="494"/>
                    <a:pt x="1641" y="469"/>
                    <a:pt x="1572" y="469"/>
                  </a:cubicBezTo>
                  <a:cubicBezTo>
                    <a:pt x="1487" y="469"/>
                    <a:pt x="1400" y="506"/>
                    <a:pt x="1334" y="572"/>
                  </a:cubicBezTo>
                  <a:lnTo>
                    <a:pt x="572" y="1334"/>
                  </a:lnTo>
                  <a:cubicBezTo>
                    <a:pt x="453" y="1453"/>
                    <a:pt x="453" y="1643"/>
                    <a:pt x="548" y="1786"/>
                  </a:cubicBezTo>
                  <a:lnTo>
                    <a:pt x="977" y="2310"/>
                  </a:lnTo>
                  <a:lnTo>
                    <a:pt x="286" y="2381"/>
                  </a:lnTo>
                  <a:cubicBezTo>
                    <a:pt x="144" y="2405"/>
                    <a:pt x="1" y="2548"/>
                    <a:pt x="1" y="2691"/>
                  </a:cubicBezTo>
                  <a:lnTo>
                    <a:pt x="1" y="3786"/>
                  </a:lnTo>
                  <a:cubicBezTo>
                    <a:pt x="1" y="3953"/>
                    <a:pt x="144" y="4096"/>
                    <a:pt x="286" y="4120"/>
                  </a:cubicBezTo>
                  <a:lnTo>
                    <a:pt x="977" y="4191"/>
                  </a:lnTo>
                  <a:lnTo>
                    <a:pt x="548" y="4739"/>
                  </a:lnTo>
                  <a:cubicBezTo>
                    <a:pt x="453" y="4858"/>
                    <a:pt x="453" y="5049"/>
                    <a:pt x="572" y="5168"/>
                  </a:cubicBezTo>
                  <a:lnTo>
                    <a:pt x="1358" y="5930"/>
                  </a:lnTo>
                  <a:cubicBezTo>
                    <a:pt x="1424" y="5995"/>
                    <a:pt x="1511" y="6032"/>
                    <a:pt x="1595" y="6032"/>
                  </a:cubicBezTo>
                  <a:cubicBezTo>
                    <a:pt x="1665" y="6032"/>
                    <a:pt x="1733" y="6007"/>
                    <a:pt x="1787" y="5954"/>
                  </a:cubicBezTo>
                  <a:lnTo>
                    <a:pt x="2311" y="5525"/>
                  </a:lnTo>
                  <a:lnTo>
                    <a:pt x="2382" y="6216"/>
                  </a:lnTo>
                  <a:cubicBezTo>
                    <a:pt x="2406" y="6382"/>
                    <a:pt x="2549" y="6501"/>
                    <a:pt x="2716" y="6501"/>
                  </a:cubicBezTo>
                  <a:lnTo>
                    <a:pt x="3811" y="6501"/>
                  </a:lnTo>
                  <a:cubicBezTo>
                    <a:pt x="3978" y="6501"/>
                    <a:pt x="4097" y="6382"/>
                    <a:pt x="4121" y="6216"/>
                  </a:cubicBezTo>
                  <a:lnTo>
                    <a:pt x="4192" y="5525"/>
                  </a:lnTo>
                  <a:lnTo>
                    <a:pt x="4740" y="5954"/>
                  </a:lnTo>
                  <a:cubicBezTo>
                    <a:pt x="4796" y="5999"/>
                    <a:pt x="4868" y="6022"/>
                    <a:pt x="4941" y="6022"/>
                  </a:cubicBezTo>
                  <a:cubicBezTo>
                    <a:pt x="5023" y="6022"/>
                    <a:pt x="5106" y="5993"/>
                    <a:pt x="5168" y="5930"/>
                  </a:cubicBezTo>
                  <a:lnTo>
                    <a:pt x="5954" y="5144"/>
                  </a:lnTo>
                  <a:cubicBezTo>
                    <a:pt x="6050" y="5025"/>
                    <a:pt x="6073" y="4858"/>
                    <a:pt x="5978" y="4715"/>
                  </a:cubicBezTo>
                  <a:lnTo>
                    <a:pt x="5549" y="4191"/>
                  </a:lnTo>
                  <a:lnTo>
                    <a:pt x="6216" y="4120"/>
                  </a:lnTo>
                  <a:cubicBezTo>
                    <a:pt x="6383" y="4096"/>
                    <a:pt x="6502" y="3953"/>
                    <a:pt x="6502" y="3786"/>
                  </a:cubicBezTo>
                  <a:lnTo>
                    <a:pt x="6502" y="2691"/>
                  </a:lnTo>
                  <a:cubicBezTo>
                    <a:pt x="6502" y="2548"/>
                    <a:pt x="6383" y="2405"/>
                    <a:pt x="6216" y="2381"/>
                  </a:cubicBezTo>
                  <a:lnTo>
                    <a:pt x="5526" y="2310"/>
                  </a:lnTo>
                  <a:lnTo>
                    <a:pt x="5954" y="1762"/>
                  </a:lnTo>
                  <a:cubicBezTo>
                    <a:pt x="6073" y="1643"/>
                    <a:pt x="6050" y="1453"/>
                    <a:pt x="5931" y="1334"/>
                  </a:cubicBezTo>
                  <a:lnTo>
                    <a:pt x="5168" y="572"/>
                  </a:lnTo>
                  <a:cubicBezTo>
                    <a:pt x="5103" y="506"/>
                    <a:pt x="5016" y="469"/>
                    <a:pt x="4931" y="469"/>
                  </a:cubicBezTo>
                  <a:cubicBezTo>
                    <a:pt x="4862" y="469"/>
                    <a:pt x="4793" y="494"/>
                    <a:pt x="4740" y="548"/>
                  </a:cubicBezTo>
                  <a:lnTo>
                    <a:pt x="4192" y="953"/>
                  </a:lnTo>
                  <a:lnTo>
                    <a:pt x="4121" y="286"/>
                  </a:lnTo>
                  <a:cubicBezTo>
                    <a:pt x="4097" y="119"/>
                    <a:pt x="3978" y="0"/>
                    <a:pt x="3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9"/>
          <p:cNvGrpSpPr/>
          <p:nvPr/>
        </p:nvGrpSpPr>
        <p:grpSpPr>
          <a:xfrm>
            <a:off x="3370975" y="1947536"/>
            <a:ext cx="401886" cy="414394"/>
            <a:chOff x="3344755" y="1957948"/>
            <a:chExt cx="401886" cy="414394"/>
          </a:xfrm>
        </p:grpSpPr>
        <p:sp>
          <p:nvSpPr>
            <p:cNvPr id="1097" name="Google Shape;1097;p69"/>
            <p:cNvSpPr/>
            <p:nvPr/>
          </p:nvSpPr>
          <p:spPr>
            <a:xfrm>
              <a:off x="3344755" y="2018599"/>
              <a:ext cx="401886" cy="353742"/>
            </a:xfrm>
            <a:custGeom>
              <a:avLst/>
              <a:gdLst/>
              <a:ahLst/>
              <a:cxnLst/>
              <a:rect l="l" t="t" r="r" b="b"/>
              <a:pathLst>
                <a:path w="11503" h="10125" extrusionOk="0">
                  <a:moveTo>
                    <a:pt x="341" y="1"/>
                  </a:moveTo>
                  <a:cubicBezTo>
                    <a:pt x="146" y="1"/>
                    <a:pt x="0" y="158"/>
                    <a:pt x="0" y="336"/>
                  </a:cubicBezTo>
                  <a:lnTo>
                    <a:pt x="0" y="9791"/>
                  </a:lnTo>
                  <a:cubicBezTo>
                    <a:pt x="0" y="9981"/>
                    <a:pt x="143" y="10124"/>
                    <a:pt x="334" y="10124"/>
                  </a:cubicBezTo>
                  <a:lnTo>
                    <a:pt x="11122" y="10124"/>
                  </a:lnTo>
                  <a:cubicBezTo>
                    <a:pt x="11312" y="10124"/>
                    <a:pt x="11455" y="10005"/>
                    <a:pt x="11479" y="9814"/>
                  </a:cubicBezTo>
                  <a:cubicBezTo>
                    <a:pt x="11503" y="9624"/>
                    <a:pt x="11336" y="9433"/>
                    <a:pt x="11122" y="9433"/>
                  </a:cubicBezTo>
                  <a:lnTo>
                    <a:pt x="10812" y="9433"/>
                  </a:lnTo>
                  <a:lnTo>
                    <a:pt x="10812" y="1956"/>
                  </a:lnTo>
                  <a:cubicBezTo>
                    <a:pt x="10812" y="1837"/>
                    <a:pt x="10693" y="1741"/>
                    <a:pt x="10574" y="1741"/>
                  </a:cubicBezTo>
                  <a:lnTo>
                    <a:pt x="9931" y="1741"/>
                  </a:lnTo>
                  <a:cubicBezTo>
                    <a:pt x="9812" y="1741"/>
                    <a:pt x="9717" y="1837"/>
                    <a:pt x="9717" y="1956"/>
                  </a:cubicBezTo>
                  <a:lnTo>
                    <a:pt x="9717" y="9433"/>
                  </a:lnTo>
                  <a:lnTo>
                    <a:pt x="8979" y="9433"/>
                  </a:lnTo>
                  <a:lnTo>
                    <a:pt x="8979" y="4766"/>
                  </a:lnTo>
                  <a:cubicBezTo>
                    <a:pt x="8979" y="4647"/>
                    <a:pt x="8883" y="4551"/>
                    <a:pt x="8764" y="4551"/>
                  </a:cubicBezTo>
                  <a:lnTo>
                    <a:pt x="8121" y="4551"/>
                  </a:lnTo>
                  <a:cubicBezTo>
                    <a:pt x="8002" y="4551"/>
                    <a:pt x="7907" y="4647"/>
                    <a:pt x="7907" y="4766"/>
                  </a:cubicBezTo>
                  <a:lnTo>
                    <a:pt x="7907" y="9433"/>
                  </a:lnTo>
                  <a:lnTo>
                    <a:pt x="7192" y="9433"/>
                  </a:lnTo>
                  <a:lnTo>
                    <a:pt x="7192" y="6719"/>
                  </a:lnTo>
                  <a:cubicBezTo>
                    <a:pt x="7192" y="6600"/>
                    <a:pt x="7097" y="6480"/>
                    <a:pt x="6978" y="6480"/>
                  </a:cubicBezTo>
                  <a:lnTo>
                    <a:pt x="6335" y="6480"/>
                  </a:lnTo>
                  <a:cubicBezTo>
                    <a:pt x="6216" y="6480"/>
                    <a:pt x="6097" y="6600"/>
                    <a:pt x="6097" y="6719"/>
                  </a:cubicBezTo>
                  <a:lnTo>
                    <a:pt x="6097" y="9433"/>
                  </a:lnTo>
                  <a:lnTo>
                    <a:pt x="5383" y="9433"/>
                  </a:lnTo>
                  <a:lnTo>
                    <a:pt x="5383" y="4742"/>
                  </a:lnTo>
                  <a:cubicBezTo>
                    <a:pt x="5383" y="4623"/>
                    <a:pt x="5287" y="4528"/>
                    <a:pt x="5144" y="4528"/>
                  </a:cubicBezTo>
                  <a:lnTo>
                    <a:pt x="4525" y="4528"/>
                  </a:lnTo>
                  <a:cubicBezTo>
                    <a:pt x="4406" y="4528"/>
                    <a:pt x="4287" y="4623"/>
                    <a:pt x="4287" y="4742"/>
                  </a:cubicBezTo>
                  <a:lnTo>
                    <a:pt x="4287" y="9433"/>
                  </a:lnTo>
                  <a:lnTo>
                    <a:pt x="3596" y="9410"/>
                  </a:lnTo>
                  <a:lnTo>
                    <a:pt x="3596" y="6719"/>
                  </a:lnTo>
                  <a:cubicBezTo>
                    <a:pt x="3596" y="6600"/>
                    <a:pt x="3501" y="6480"/>
                    <a:pt x="3358" y="6480"/>
                  </a:cubicBezTo>
                  <a:lnTo>
                    <a:pt x="2739" y="6480"/>
                  </a:lnTo>
                  <a:cubicBezTo>
                    <a:pt x="2620" y="6480"/>
                    <a:pt x="2501" y="6600"/>
                    <a:pt x="2501" y="6719"/>
                  </a:cubicBezTo>
                  <a:lnTo>
                    <a:pt x="2501" y="9410"/>
                  </a:lnTo>
                  <a:lnTo>
                    <a:pt x="1787" y="9410"/>
                  </a:lnTo>
                  <a:lnTo>
                    <a:pt x="1787" y="8481"/>
                  </a:lnTo>
                  <a:cubicBezTo>
                    <a:pt x="1787" y="8362"/>
                    <a:pt x="1691" y="8267"/>
                    <a:pt x="1548" y="8267"/>
                  </a:cubicBezTo>
                  <a:lnTo>
                    <a:pt x="691" y="8267"/>
                  </a:lnTo>
                  <a:lnTo>
                    <a:pt x="691" y="360"/>
                  </a:lnTo>
                  <a:cubicBezTo>
                    <a:pt x="691" y="170"/>
                    <a:pt x="572" y="3"/>
                    <a:pt x="381" y="3"/>
                  </a:cubicBezTo>
                  <a:cubicBezTo>
                    <a:pt x="368" y="1"/>
                    <a:pt x="354"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9"/>
            <p:cNvSpPr/>
            <p:nvPr/>
          </p:nvSpPr>
          <p:spPr>
            <a:xfrm>
              <a:off x="3392165" y="1957948"/>
              <a:ext cx="325373" cy="181395"/>
            </a:xfrm>
            <a:custGeom>
              <a:avLst/>
              <a:gdLst/>
              <a:ahLst/>
              <a:cxnLst/>
              <a:rect l="l" t="t" r="r" b="b"/>
              <a:pathLst>
                <a:path w="9313" h="5192" extrusionOk="0">
                  <a:moveTo>
                    <a:pt x="7717" y="0"/>
                  </a:moveTo>
                  <a:cubicBezTo>
                    <a:pt x="7669" y="0"/>
                    <a:pt x="7622" y="0"/>
                    <a:pt x="7598" y="48"/>
                  </a:cubicBezTo>
                  <a:cubicBezTo>
                    <a:pt x="7336" y="334"/>
                    <a:pt x="7526" y="691"/>
                    <a:pt x="7812" y="691"/>
                  </a:cubicBezTo>
                  <a:lnTo>
                    <a:pt x="8122" y="691"/>
                  </a:lnTo>
                  <a:lnTo>
                    <a:pt x="4954" y="3858"/>
                  </a:lnTo>
                  <a:lnTo>
                    <a:pt x="2930" y="2239"/>
                  </a:lnTo>
                  <a:cubicBezTo>
                    <a:pt x="2866" y="2185"/>
                    <a:pt x="2792" y="2161"/>
                    <a:pt x="2717" y="2161"/>
                  </a:cubicBezTo>
                  <a:cubicBezTo>
                    <a:pt x="2625" y="2161"/>
                    <a:pt x="2532" y="2197"/>
                    <a:pt x="2454" y="2263"/>
                  </a:cubicBezTo>
                  <a:lnTo>
                    <a:pt x="49" y="4668"/>
                  </a:lnTo>
                  <a:cubicBezTo>
                    <a:pt x="25" y="4716"/>
                    <a:pt x="1" y="4740"/>
                    <a:pt x="1" y="4787"/>
                  </a:cubicBezTo>
                  <a:cubicBezTo>
                    <a:pt x="17" y="5059"/>
                    <a:pt x="194" y="5191"/>
                    <a:pt x="373" y="5191"/>
                  </a:cubicBezTo>
                  <a:cubicBezTo>
                    <a:pt x="461" y="5191"/>
                    <a:pt x="550" y="5159"/>
                    <a:pt x="620" y="5097"/>
                  </a:cubicBezTo>
                  <a:lnTo>
                    <a:pt x="2740" y="2977"/>
                  </a:lnTo>
                  <a:lnTo>
                    <a:pt x="4764" y="4597"/>
                  </a:lnTo>
                  <a:cubicBezTo>
                    <a:pt x="4828" y="4639"/>
                    <a:pt x="4902" y="4663"/>
                    <a:pt x="4977" y="4663"/>
                  </a:cubicBezTo>
                  <a:cubicBezTo>
                    <a:pt x="5068" y="4663"/>
                    <a:pt x="5161" y="4628"/>
                    <a:pt x="5240" y="4549"/>
                  </a:cubicBezTo>
                  <a:lnTo>
                    <a:pt x="8622" y="1167"/>
                  </a:lnTo>
                  <a:lnTo>
                    <a:pt x="8622" y="1572"/>
                  </a:lnTo>
                  <a:cubicBezTo>
                    <a:pt x="8622" y="1620"/>
                    <a:pt x="8622" y="1667"/>
                    <a:pt x="8669" y="1691"/>
                  </a:cubicBezTo>
                  <a:cubicBezTo>
                    <a:pt x="8765" y="1787"/>
                    <a:pt x="8868" y="1826"/>
                    <a:pt x="8963" y="1826"/>
                  </a:cubicBezTo>
                  <a:cubicBezTo>
                    <a:pt x="9154" y="1826"/>
                    <a:pt x="9312" y="1667"/>
                    <a:pt x="9312" y="1477"/>
                  </a:cubicBezTo>
                  <a:lnTo>
                    <a:pt x="9312" y="143"/>
                  </a:lnTo>
                  <a:cubicBezTo>
                    <a:pt x="9312" y="72"/>
                    <a:pt x="9241" y="0"/>
                    <a:pt x="9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9"/>
          <p:cNvGrpSpPr/>
          <p:nvPr/>
        </p:nvGrpSpPr>
        <p:grpSpPr>
          <a:xfrm>
            <a:off x="3359743" y="2586071"/>
            <a:ext cx="424351" cy="416106"/>
            <a:chOff x="3340597" y="2570297"/>
            <a:chExt cx="424351" cy="416106"/>
          </a:xfrm>
        </p:grpSpPr>
        <p:sp>
          <p:nvSpPr>
            <p:cNvPr id="1100" name="Google Shape;1100;p69"/>
            <p:cNvSpPr/>
            <p:nvPr/>
          </p:nvSpPr>
          <p:spPr>
            <a:xfrm>
              <a:off x="3390523" y="2688456"/>
              <a:ext cx="333653" cy="297947"/>
            </a:xfrm>
            <a:custGeom>
              <a:avLst/>
              <a:gdLst/>
              <a:ahLst/>
              <a:cxnLst/>
              <a:rect l="l" t="t" r="r" b="b"/>
              <a:pathLst>
                <a:path w="9550" h="8528" extrusionOk="0">
                  <a:moveTo>
                    <a:pt x="5597" y="1525"/>
                  </a:moveTo>
                  <a:cubicBezTo>
                    <a:pt x="5787" y="1525"/>
                    <a:pt x="5930" y="1667"/>
                    <a:pt x="5930" y="1858"/>
                  </a:cubicBezTo>
                  <a:lnTo>
                    <a:pt x="5930" y="3501"/>
                  </a:lnTo>
                  <a:cubicBezTo>
                    <a:pt x="5930" y="3692"/>
                    <a:pt x="5787" y="3835"/>
                    <a:pt x="5597" y="3835"/>
                  </a:cubicBezTo>
                  <a:lnTo>
                    <a:pt x="3953" y="3835"/>
                  </a:lnTo>
                  <a:cubicBezTo>
                    <a:pt x="3763" y="3835"/>
                    <a:pt x="3620" y="3692"/>
                    <a:pt x="3620" y="3501"/>
                  </a:cubicBezTo>
                  <a:lnTo>
                    <a:pt x="3620" y="1858"/>
                  </a:lnTo>
                  <a:cubicBezTo>
                    <a:pt x="3620" y="1667"/>
                    <a:pt x="3763" y="1525"/>
                    <a:pt x="3953" y="1525"/>
                  </a:cubicBezTo>
                  <a:close/>
                  <a:moveTo>
                    <a:pt x="2429" y="0"/>
                  </a:moveTo>
                  <a:cubicBezTo>
                    <a:pt x="2263" y="0"/>
                    <a:pt x="2096" y="143"/>
                    <a:pt x="2096" y="334"/>
                  </a:cubicBezTo>
                  <a:lnTo>
                    <a:pt x="2096" y="5025"/>
                  </a:lnTo>
                  <a:cubicBezTo>
                    <a:pt x="2096" y="5192"/>
                    <a:pt x="2239" y="5359"/>
                    <a:pt x="2429" y="5359"/>
                  </a:cubicBezTo>
                  <a:lnTo>
                    <a:pt x="2572" y="5359"/>
                  </a:lnTo>
                  <a:lnTo>
                    <a:pt x="2572" y="7145"/>
                  </a:lnTo>
                  <a:lnTo>
                    <a:pt x="2048" y="7145"/>
                  </a:lnTo>
                  <a:cubicBezTo>
                    <a:pt x="1911" y="6732"/>
                    <a:pt x="1507" y="6429"/>
                    <a:pt x="1052" y="6429"/>
                  </a:cubicBezTo>
                  <a:cubicBezTo>
                    <a:pt x="1035" y="6429"/>
                    <a:pt x="1018" y="6430"/>
                    <a:pt x="1000" y="6430"/>
                  </a:cubicBezTo>
                  <a:cubicBezTo>
                    <a:pt x="477" y="6478"/>
                    <a:pt x="48" y="6907"/>
                    <a:pt x="24" y="7431"/>
                  </a:cubicBezTo>
                  <a:cubicBezTo>
                    <a:pt x="0" y="8026"/>
                    <a:pt x="477" y="8526"/>
                    <a:pt x="1072" y="8526"/>
                  </a:cubicBezTo>
                  <a:cubicBezTo>
                    <a:pt x="1524" y="8526"/>
                    <a:pt x="1905" y="8240"/>
                    <a:pt x="2048" y="7835"/>
                  </a:cubicBezTo>
                  <a:lnTo>
                    <a:pt x="2929" y="7835"/>
                  </a:lnTo>
                  <a:cubicBezTo>
                    <a:pt x="3120" y="7835"/>
                    <a:pt x="3263" y="7669"/>
                    <a:pt x="3263" y="7478"/>
                  </a:cubicBezTo>
                  <a:lnTo>
                    <a:pt x="3263" y="5359"/>
                  </a:lnTo>
                  <a:lnTo>
                    <a:pt x="4430" y="5359"/>
                  </a:lnTo>
                  <a:lnTo>
                    <a:pt x="4430" y="6502"/>
                  </a:lnTo>
                  <a:cubicBezTo>
                    <a:pt x="4001" y="6645"/>
                    <a:pt x="3715" y="7050"/>
                    <a:pt x="3739" y="7550"/>
                  </a:cubicBezTo>
                  <a:cubicBezTo>
                    <a:pt x="3763" y="8074"/>
                    <a:pt x="4215" y="8502"/>
                    <a:pt x="4739" y="8526"/>
                  </a:cubicBezTo>
                  <a:cubicBezTo>
                    <a:pt x="4754" y="8527"/>
                    <a:pt x="4768" y="8527"/>
                    <a:pt x="4782" y="8527"/>
                  </a:cubicBezTo>
                  <a:cubicBezTo>
                    <a:pt x="5358" y="8527"/>
                    <a:pt x="5835" y="8059"/>
                    <a:pt x="5835" y="7478"/>
                  </a:cubicBezTo>
                  <a:cubicBezTo>
                    <a:pt x="5835" y="7026"/>
                    <a:pt x="5525" y="6645"/>
                    <a:pt x="5120" y="6502"/>
                  </a:cubicBezTo>
                  <a:lnTo>
                    <a:pt x="5120" y="5335"/>
                  </a:lnTo>
                  <a:lnTo>
                    <a:pt x="6287" y="5335"/>
                  </a:lnTo>
                  <a:lnTo>
                    <a:pt x="6287" y="7478"/>
                  </a:lnTo>
                  <a:cubicBezTo>
                    <a:pt x="6287" y="7669"/>
                    <a:pt x="6454" y="7835"/>
                    <a:pt x="6644" y="7835"/>
                  </a:cubicBezTo>
                  <a:lnTo>
                    <a:pt x="7502" y="7835"/>
                  </a:lnTo>
                  <a:cubicBezTo>
                    <a:pt x="7662" y="8226"/>
                    <a:pt x="8044" y="8527"/>
                    <a:pt x="8498" y="8527"/>
                  </a:cubicBezTo>
                  <a:cubicBezTo>
                    <a:pt x="8515" y="8527"/>
                    <a:pt x="8532" y="8527"/>
                    <a:pt x="8550" y="8526"/>
                  </a:cubicBezTo>
                  <a:cubicBezTo>
                    <a:pt x="9097" y="8502"/>
                    <a:pt x="9526" y="8050"/>
                    <a:pt x="9526" y="7526"/>
                  </a:cubicBezTo>
                  <a:cubicBezTo>
                    <a:pt x="9550" y="6930"/>
                    <a:pt x="9074" y="6430"/>
                    <a:pt x="8502" y="6430"/>
                  </a:cubicBezTo>
                  <a:lnTo>
                    <a:pt x="8478" y="6430"/>
                  </a:lnTo>
                  <a:cubicBezTo>
                    <a:pt x="8050" y="6430"/>
                    <a:pt x="7645" y="6740"/>
                    <a:pt x="7502" y="7145"/>
                  </a:cubicBezTo>
                  <a:lnTo>
                    <a:pt x="6978" y="7145"/>
                  </a:lnTo>
                  <a:lnTo>
                    <a:pt x="6978" y="5359"/>
                  </a:lnTo>
                  <a:lnTo>
                    <a:pt x="7121" y="5359"/>
                  </a:lnTo>
                  <a:cubicBezTo>
                    <a:pt x="7287" y="5359"/>
                    <a:pt x="7454" y="5216"/>
                    <a:pt x="7454" y="5025"/>
                  </a:cubicBezTo>
                  <a:lnTo>
                    <a:pt x="7454" y="334"/>
                  </a:lnTo>
                  <a:cubicBezTo>
                    <a:pt x="7454" y="143"/>
                    <a:pt x="7311" y="0"/>
                    <a:pt x="7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9"/>
            <p:cNvSpPr/>
            <p:nvPr/>
          </p:nvSpPr>
          <p:spPr>
            <a:xfrm>
              <a:off x="3541104" y="2765842"/>
              <a:ext cx="32492" cy="32457"/>
            </a:xfrm>
            <a:custGeom>
              <a:avLst/>
              <a:gdLst/>
              <a:ahLst/>
              <a:cxnLst/>
              <a:rect l="l" t="t" r="r" b="b"/>
              <a:pathLst>
                <a:path w="930" h="929" extrusionOk="0">
                  <a:moveTo>
                    <a:pt x="1" y="0"/>
                  </a:moveTo>
                  <a:lnTo>
                    <a:pt x="1" y="929"/>
                  </a:lnTo>
                  <a:lnTo>
                    <a:pt x="929" y="929"/>
                  </a:lnTo>
                  <a:lnTo>
                    <a:pt x="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9"/>
            <p:cNvSpPr/>
            <p:nvPr/>
          </p:nvSpPr>
          <p:spPr>
            <a:xfrm>
              <a:off x="3340597" y="2570297"/>
              <a:ext cx="424351" cy="242152"/>
            </a:xfrm>
            <a:custGeom>
              <a:avLst/>
              <a:gdLst/>
              <a:ahLst/>
              <a:cxnLst/>
              <a:rect l="l" t="t" r="r" b="b"/>
              <a:pathLst>
                <a:path w="12146" h="6931" extrusionOk="0">
                  <a:moveTo>
                    <a:pt x="6073" y="1"/>
                  </a:moveTo>
                  <a:cubicBezTo>
                    <a:pt x="5763" y="1"/>
                    <a:pt x="5454" y="72"/>
                    <a:pt x="5192" y="168"/>
                  </a:cubicBezTo>
                  <a:cubicBezTo>
                    <a:pt x="4573" y="406"/>
                    <a:pt x="4073" y="882"/>
                    <a:pt x="3811" y="1501"/>
                  </a:cubicBezTo>
                  <a:cubicBezTo>
                    <a:pt x="3596" y="1382"/>
                    <a:pt x="3358" y="1334"/>
                    <a:pt x="3096" y="1334"/>
                  </a:cubicBezTo>
                  <a:cubicBezTo>
                    <a:pt x="2691" y="1334"/>
                    <a:pt x="2310" y="1477"/>
                    <a:pt x="2025" y="1739"/>
                  </a:cubicBezTo>
                  <a:cubicBezTo>
                    <a:pt x="1644" y="2049"/>
                    <a:pt x="1405" y="2549"/>
                    <a:pt x="1453" y="3097"/>
                  </a:cubicBezTo>
                  <a:cubicBezTo>
                    <a:pt x="739" y="3335"/>
                    <a:pt x="215" y="3978"/>
                    <a:pt x="143" y="4740"/>
                  </a:cubicBezTo>
                  <a:cubicBezTo>
                    <a:pt x="0" y="5907"/>
                    <a:pt x="929" y="6931"/>
                    <a:pt x="2096" y="6931"/>
                  </a:cubicBezTo>
                  <a:lnTo>
                    <a:pt x="2834" y="6931"/>
                  </a:lnTo>
                  <a:lnTo>
                    <a:pt x="2834" y="3740"/>
                  </a:lnTo>
                  <a:cubicBezTo>
                    <a:pt x="2834" y="3168"/>
                    <a:pt x="3287" y="2716"/>
                    <a:pt x="3858" y="2716"/>
                  </a:cubicBezTo>
                  <a:lnTo>
                    <a:pt x="8550" y="2716"/>
                  </a:lnTo>
                  <a:cubicBezTo>
                    <a:pt x="9121" y="2716"/>
                    <a:pt x="9574" y="3168"/>
                    <a:pt x="9574" y="3740"/>
                  </a:cubicBezTo>
                  <a:lnTo>
                    <a:pt x="9574" y="6931"/>
                  </a:lnTo>
                  <a:lnTo>
                    <a:pt x="10074" y="6931"/>
                  </a:lnTo>
                  <a:cubicBezTo>
                    <a:pt x="11241" y="6931"/>
                    <a:pt x="12146" y="5907"/>
                    <a:pt x="12027" y="4740"/>
                  </a:cubicBezTo>
                  <a:cubicBezTo>
                    <a:pt x="11931" y="3978"/>
                    <a:pt x="11408" y="3359"/>
                    <a:pt x="10717" y="3097"/>
                  </a:cubicBezTo>
                  <a:cubicBezTo>
                    <a:pt x="10741" y="2787"/>
                    <a:pt x="10669" y="2501"/>
                    <a:pt x="10526" y="2239"/>
                  </a:cubicBezTo>
                  <a:cubicBezTo>
                    <a:pt x="10264" y="1692"/>
                    <a:pt x="9717" y="1334"/>
                    <a:pt x="9074" y="1334"/>
                  </a:cubicBezTo>
                  <a:cubicBezTo>
                    <a:pt x="8812" y="1334"/>
                    <a:pt x="8574" y="1382"/>
                    <a:pt x="8359" y="1501"/>
                  </a:cubicBezTo>
                  <a:cubicBezTo>
                    <a:pt x="8264" y="1311"/>
                    <a:pt x="8169" y="1144"/>
                    <a:pt x="8026" y="977"/>
                  </a:cubicBezTo>
                  <a:cubicBezTo>
                    <a:pt x="7573" y="382"/>
                    <a:pt x="6883" y="1"/>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69"/>
          <p:cNvGrpSpPr/>
          <p:nvPr/>
        </p:nvGrpSpPr>
        <p:grpSpPr>
          <a:xfrm>
            <a:off x="3363062" y="3252487"/>
            <a:ext cx="417713" cy="414533"/>
            <a:chOff x="3343916" y="3257483"/>
            <a:chExt cx="417713" cy="414533"/>
          </a:xfrm>
        </p:grpSpPr>
        <p:sp>
          <p:nvSpPr>
            <p:cNvPr id="1104" name="Google Shape;1104;p69"/>
            <p:cNvSpPr/>
            <p:nvPr/>
          </p:nvSpPr>
          <p:spPr>
            <a:xfrm>
              <a:off x="3343916" y="3257483"/>
              <a:ext cx="417713" cy="414533"/>
            </a:xfrm>
            <a:custGeom>
              <a:avLst/>
              <a:gdLst/>
              <a:ahLst/>
              <a:cxnLst/>
              <a:rect l="l" t="t" r="r" b="b"/>
              <a:pathLst>
                <a:path w="11956" h="11865" extrusionOk="0">
                  <a:moveTo>
                    <a:pt x="5960" y="2979"/>
                  </a:moveTo>
                  <a:cubicBezTo>
                    <a:pt x="5974" y="2979"/>
                    <a:pt x="5988" y="2979"/>
                    <a:pt x="6002" y="2979"/>
                  </a:cubicBezTo>
                  <a:cubicBezTo>
                    <a:pt x="6954" y="2979"/>
                    <a:pt x="7717" y="3765"/>
                    <a:pt x="7717" y="4718"/>
                  </a:cubicBezTo>
                  <a:lnTo>
                    <a:pt x="7717" y="5170"/>
                  </a:lnTo>
                  <a:lnTo>
                    <a:pt x="7812" y="5170"/>
                  </a:lnTo>
                  <a:cubicBezTo>
                    <a:pt x="8002" y="5170"/>
                    <a:pt x="8145" y="5337"/>
                    <a:pt x="8145" y="5527"/>
                  </a:cubicBezTo>
                  <a:lnTo>
                    <a:pt x="8145" y="8552"/>
                  </a:lnTo>
                  <a:cubicBezTo>
                    <a:pt x="8145" y="8742"/>
                    <a:pt x="8002" y="8885"/>
                    <a:pt x="7812" y="8885"/>
                  </a:cubicBezTo>
                  <a:lnTo>
                    <a:pt x="4121" y="8885"/>
                  </a:lnTo>
                  <a:cubicBezTo>
                    <a:pt x="3930" y="8885"/>
                    <a:pt x="3763" y="8742"/>
                    <a:pt x="3763" y="8552"/>
                  </a:cubicBezTo>
                  <a:lnTo>
                    <a:pt x="3763" y="5527"/>
                  </a:lnTo>
                  <a:cubicBezTo>
                    <a:pt x="3763" y="5337"/>
                    <a:pt x="3930" y="5170"/>
                    <a:pt x="4121" y="5170"/>
                  </a:cubicBezTo>
                  <a:lnTo>
                    <a:pt x="4240" y="5170"/>
                  </a:lnTo>
                  <a:lnTo>
                    <a:pt x="4240" y="4742"/>
                  </a:lnTo>
                  <a:cubicBezTo>
                    <a:pt x="4240" y="3779"/>
                    <a:pt x="5003" y="2979"/>
                    <a:pt x="5960" y="2979"/>
                  </a:cubicBezTo>
                  <a:close/>
                  <a:moveTo>
                    <a:pt x="4342" y="0"/>
                  </a:moveTo>
                  <a:cubicBezTo>
                    <a:pt x="4147" y="0"/>
                    <a:pt x="4001" y="158"/>
                    <a:pt x="4001" y="336"/>
                  </a:cubicBezTo>
                  <a:lnTo>
                    <a:pt x="4001" y="1574"/>
                  </a:lnTo>
                  <a:lnTo>
                    <a:pt x="3144" y="1574"/>
                  </a:lnTo>
                  <a:cubicBezTo>
                    <a:pt x="2311" y="1574"/>
                    <a:pt x="1596" y="2265"/>
                    <a:pt x="1596" y="3122"/>
                  </a:cubicBezTo>
                  <a:lnTo>
                    <a:pt x="1596" y="3980"/>
                  </a:lnTo>
                  <a:lnTo>
                    <a:pt x="382" y="3980"/>
                  </a:lnTo>
                  <a:cubicBezTo>
                    <a:pt x="191" y="3980"/>
                    <a:pt x="48" y="4099"/>
                    <a:pt x="24" y="4289"/>
                  </a:cubicBezTo>
                  <a:cubicBezTo>
                    <a:pt x="1" y="4503"/>
                    <a:pt x="167" y="4670"/>
                    <a:pt x="358" y="4670"/>
                  </a:cubicBezTo>
                  <a:lnTo>
                    <a:pt x="1596" y="4670"/>
                  </a:lnTo>
                  <a:lnTo>
                    <a:pt x="1596" y="5599"/>
                  </a:lnTo>
                  <a:lnTo>
                    <a:pt x="382" y="5599"/>
                  </a:lnTo>
                  <a:cubicBezTo>
                    <a:pt x="191" y="5599"/>
                    <a:pt x="48" y="5718"/>
                    <a:pt x="24" y="5908"/>
                  </a:cubicBezTo>
                  <a:cubicBezTo>
                    <a:pt x="1" y="6123"/>
                    <a:pt x="167" y="6290"/>
                    <a:pt x="358" y="6290"/>
                  </a:cubicBezTo>
                  <a:lnTo>
                    <a:pt x="1596" y="6290"/>
                  </a:lnTo>
                  <a:lnTo>
                    <a:pt x="1596" y="7218"/>
                  </a:lnTo>
                  <a:lnTo>
                    <a:pt x="429" y="7218"/>
                  </a:lnTo>
                  <a:cubicBezTo>
                    <a:pt x="239" y="7218"/>
                    <a:pt x="72" y="7361"/>
                    <a:pt x="72" y="7552"/>
                  </a:cubicBezTo>
                  <a:cubicBezTo>
                    <a:pt x="72" y="7742"/>
                    <a:pt x="215" y="7885"/>
                    <a:pt x="405" y="7885"/>
                  </a:cubicBezTo>
                  <a:lnTo>
                    <a:pt x="1620" y="7885"/>
                  </a:lnTo>
                  <a:lnTo>
                    <a:pt x="1620" y="8742"/>
                  </a:lnTo>
                  <a:cubicBezTo>
                    <a:pt x="1620" y="9600"/>
                    <a:pt x="2311" y="10290"/>
                    <a:pt x="3168" y="10290"/>
                  </a:cubicBezTo>
                  <a:lnTo>
                    <a:pt x="4001" y="10290"/>
                  </a:lnTo>
                  <a:lnTo>
                    <a:pt x="4001" y="11529"/>
                  </a:lnTo>
                  <a:cubicBezTo>
                    <a:pt x="4001" y="11695"/>
                    <a:pt x="4121" y="11862"/>
                    <a:pt x="4311" y="11862"/>
                  </a:cubicBezTo>
                  <a:cubicBezTo>
                    <a:pt x="4327" y="11864"/>
                    <a:pt x="4342" y="11865"/>
                    <a:pt x="4357" y="11865"/>
                  </a:cubicBezTo>
                  <a:cubicBezTo>
                    <a:pt x="4549" y="11865"/>
                    <a:pt x="4692" y="11727"/>
                    <a:pt x="4692" y="11529"/>
                  </a:cubicBezTo>
                  <a:lnTo>
                    <a:pt x="4692" y="10290"/>
                  </a:lnTo>
                  <a:lnTo>
                    <a:pt x="5621" y="10290"/>
                  </a:lnTo>
                  <a:lnTo>
                    <a:pt x="5621" y="11529"/>
                  </a:lnTo>
                  <a:cubicBezTo>
                    <a:pt x="5621" y="11695"/>
                    <a:pt x="5764" y="11862"/>
                    <a:pt x="5930" y="11862"/>
                  </a:cubicBezTo>
                  <a:cubicBezTo>
                    <a:pt x="5946" y="11864"/>
                    <a:pt x="5961" y="11865"/>
                    <a:pt x="5977" y="11865"/>
                  </a:cubicBezTo>
                  <a:cubicBezTo>
                    <a:pt x="6168" y="11865"/>
                    <a:pt x="6311" y="11727"/>
                    <a:pt x="6311" y="11529"/>
                  </a:cubicBezTo>
                  <a:lnTo>
                    <a:pt x="6311" y="10290"/>
                  </a:lnTo>
                  <a:lnTo>
                    <a:pt x="7240" y="10290"/>
                  </a:lnTo>
                  <a:lnTo>
                    <a:pt x="7240" y="11529"/>
                  </a:lnTo>
                  <a:cubicBezTo>
                    <a:pt x="7240" y="11695"/>
                    <a:pt x="7383" y="11862"/>
                    <a:pt x="7550" y="11862"/>
                  </a:cubicBezTo>
                  <a:cubicBezTo>
                    <a:pt x="7564" y="11864"/>
                    <a:pt x="7577" y="11864"/>
                    <a:pt x="7591" y="11864"/>
                  </a:cubicBezTo>
                  <a:cubicBezTo>
                    <a:pt x="7788" y="11864"/>
                    <a:pt x="7955" y="11707"/>
                    <a:pt x="7955" y="11529"/>
                  </a:cubicBezTo>
                  <a:lnTo>
                    <a:pt x="7955" y="10290"/>
                  </a:lnTo>
                  <a:lnTo>
                    <a:pt x="8788" y="10290"/>
                  </a:lnTo>
                  <a:cubicBezTo>
                    <a:pt x="9646" y="10290"/>
                    <a:pt x="10336" y="9600"/>
                    <a:pt x="10336" y="8742"/>
                  </a:cubicBezTo>
                  <a:lnTo>
                    <a:pt x="10336" y="7909"/>
                  </a:lnTo>
                  <a:lnTo>
                    <a:pt x="11574" y="7909"/>
                  </a:lnTo>
                  <a:cubicBezTo>
                    <a:pt x="11741" y="7909"/>
                    <a:pt x="11908" y="7790"/>
                    <a:pt x="11932" y="7599"/>
                  </a:cubicBezTo>
                  <a:cubicBezTo>
                    <a:pt x="11956" y="7385"/>
                    <a:pt x="11789" y="7218"/>
                    <a:pt x="11574" y="7218"/>
                  </a:cubicBezTo>
                  <a:lnTo>
                    <a:pt x="10336" y="7218"/>
                  </a:lnTo>
                  <a:lnTo>
                    <a:pt x="10336" y="6290"/>
                  </a:lnTo>
                  <a:lnTo>
                    <a:pt x="11574" y="6290"/>
                  </a:lnTo>
                  <a:cubicBezTo>
                    <a:pt x="11741" y="6290"/>
                    <a:pt x="11908" y="6170"/>
                    <a:pt x="11932" y="5980"/>
                  </a:cubicBezTo>
                  <a:cubicBezTo>
                    <a:pt x="11956" y="5766"/>
                    <a:pt x="11789" y="5599"/>
                    <a:pt x="11574" y="5599"/>
                  </a:cubicBezTo>
                  <a:lnTo>
                    <a:pt x="10336" y="5599"/>
                  </a:lnTo>
                  <a:lnTo>
                    <a:pt x="10336" y="4670"/>
                  </a:lnTo>
                  <a:lnTo>
                    <a:pt x="11574" y="4670"/>
                  </a:lnTo>
                  <a:cubicBezTo>
                    <a:pt x="11741" y="4670"/>
                    <a:pt x="11908" y="4527"/>
                    <a:pt x="11932" y="4361"/>
                  </a:cubicBezTo>
                  <a:cubicBezTo>
                    <a:pt x="11956" y="4146"/>
                    <a:pt x="11789" y="3980"/>
                    <a:pt x="11574" y="3980"/>
                  </a:cubicBezTo>
                  <a:lnTo>
                    <a:pt x="10336" y="3980"/>
                  </a:lnTo>
                  <a:lnTo>
                    <a:pt x="10336" y="3122"/>
                  </a:lnTo>
                  <a:cubicBezTo>
                    <a:pt x="10336" y="2265"/>
                    <a:pt x="9646" y="1574"/>
                    <a:pt x="8788" y="1574"/>
                  </a:cubicBezTo>
                  <a:lnTo>
                    <a:pt x="7955" y="1574"/>
                  </a:lnTo>
                  <a:lnTo>
                    <a:pt x="7955" y="336"/>
                  </a:lnTo>
                  <a:cubicBezTo>
                    <a:pt x="7955" y="169"/>
                    <a:pt x="7812" y="3"/>
                    <a:pt x="7645" y="3"/>
                  </a:cubicBezTo>
                  <a:cubicBezTo>
                    <a:pt x="7631" y="1"/>
                    <a:pt x="7618" y="0"/>
                    <a:pt x="7604" y="0"/>
                  </a:cubicBezTo>
                  <a:cubicBezTo>
                    <a:pt x="7407" y="0"/>
                    <a:pt x="7240" y="158"/>
                    <a:pt x="7240" y="336"/>
                  </a:cubicBezTo>
                  <a:lnTo>
                    <a:pt x="7240" y="1574"/>
                  </a:lnTo>
                  <a:lnTo>
                    <a:pt x="6311" y="1574"/>
                  </a:lnTo>
                  <a:lnTo>
                    <a:pt x="6311" y="360"/>
                  </a:lnTo>
                  <a:cubicBezTo>
                    <a:pt x="6311" y="169"/>
                    <a:pt x="6192" y="3"/>
                    <a:pt x="6002" y="3"/>
                  </a:cubicBezTo>
                  <a:cubicBezTo>
                    <a:pt x="5988" y="1"/>
                    <a:pt x="5975" y="0"/>
                    <a:pt x="5961" y="0"/>
                  </a:cubicBezTo>
                  <a:cubicBezTo>
                    <a:pt x="5767" y="0"/>
                    <a:pt x="5621" y="158"/>
                    <a:pt x="5621" y="336"/>
                  </a:cubicBezTo>
                  <a:lnTo>
                    <a:pt x="5621" y="1574"/>
                  </a:lnTo>
                  <a:lnTo>
                    <a:pt x="4692" y="1574"/>
                  </a:lnTo>
                  <a:lnTo>
                    <a:pt x="4692" y="360"/>
                  </a:lnTo>
                  <a:cubicBezTo>
                    <a:pt x="4692" y="169"/>
                    <a:pt x="4573" y="3"/>
                    <a:pt x="4383" y="3"/>
                  </a:cubicBezTo>
                  <a:cubicBezTo>
                    <a:pt x="4369" y="1"/>
                    <a:pt x="4355" y="0"/>
                    <a:pt x="4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9"/>
            <p:cNvSpPr/>
            <p:nvPr/>
          </p:nvSpPr>
          <p:spPr>
            <a:xfrm>
              <a:off x="3516158" y="3385564"/>
              <a:ext cx="73229" cy="52581"/>
            </a:xfrm>
            <a:custGeom>
              <a:avLst/>
              <a:gdLst/>
              <a:ahLst/>
              <a:cxnLst/>
              <a:rect l="l" t="t" r="r" b="b"/>
              <a:pathLst>
                <a:path w="2096" h="1505" extrusionOk="0">
                  <a:moveTo>
                    <a:pt x="1017" y="1"/>
                  </a:moveTo>
                  <a:cubicBezTo>
                    <a:pt x="457" y="1"/>
                    <a:pt x="0" y="484"/>
                    <a:pt x="0" y="1076"/>
                  </a:cubicBezTo>
                  <a:lnTo>
                    <a:pt x="0" y="1504"/>
                  </a:lnTo>
                  <a:lnTo>
                    <a:pt x="2096" y="1504"/>
                  </a:lnTo>
                  <a:lnTo>
                    <a:pt x="2096" y="1052"/>
                  </a:lnTo>
                  <a:cubicBezTo>
                    <a:pt x="2096" y="480"/>
                    <a:pt x="1643" y="28"/>
                    <a:pt x="1096" y="4"/>
                  </a:cubicBezTo>
                  <a:cubicBezTo>
                    <a:pt x="1069" y="2"/>
                    <a:pt x="1043"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9"/>
            <p:cNvSpPr/>
            <p:nvPr/>
          </p:nvSpPr>
          <p:spPr>
            <a:xfrm>
              <a:off x="3500332" y="3463055"/>
              <a:ext cx="104882" cy="80741"/>
            </a:xfrm>
            <a:custGeom>
              <a:avLst/>
              <a:gdLst/>
              <a:ahLst/>
              <a:cxnLst/>
              <a:rect l="l" t="t" r="r" b="b"/>
              <a:pathLst>
                <a:path w="3002" h="2311" extrusionOk="0">
                  <a:moveTo>
                    <a:pt x="1501" y="691"/>
                  </a:moveTo>
                  <a:cubicBezTo>
                    <a:pt x="1692" y="691"/>
                    <a:pt x="1834" y="858"/>
                    <a:pt x="1834" y="1048"/>
                  </a:cubicBezTo>
                  <a:lnTo>
                    <a:pt x="1834" y="1263"/>
                  </a:lnTo>
                  <a:cubicBezTo>
                    <a:pt x="1834" y="1453"/>
                    <a:pt x="1692" y="1620"/>
                    <a:pt x="1501" y="1620"/>
                  </a:cubicBezTo>
                  <a:cubicBezTo>
                    <a:pt x="1311" y="1620"/>
                    <a:pt x="1144" y="1453"/>
                    <a:pt x="1144" y="1263"/>
                  </a:cubicBezTo>
                  <a:lnTo>
                    <a:pt x="1144" y="1048"/>
                  </a:lnTo>
                  <a:cubicBezTo>
                    <a:pt x="1144" y="858"/>
                    <a:pt x="1311" y="691"/>
                    <a:pt x="1501" y="691"/>
                  </a:cubicBezTo>
                  <a:close/>
                  <a:moveTo>
                    <a:pt x="1" y="1"/>
                  </a:moveTo>
                  <a:lnTo>
                    <a:pt x="1" y="2311"/>
                  </a:lnTo>
                  <a:lnTo>
                    <a:pt x="3001" y="2311"/>
                  </a:lnTo>
                  <a:lnTo>
                    <a:pt x="3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9"/>
          <p:cNvGrpSpPr/>
          <p:nvPr/>
        </p:nvGrpSpPr>
        <p:grpSpPr>
          <a:xfrm>
            <a:off x="2632554" y="1946715"/>
            <a:ext cx="415197" cy="416036"/>
            <a:chOff x="2637550" y="1936321"/>
            <a:chExt cx="415197" cy="416036"/>
          </a:xfrm>
        </p:grpSpPr>
        <p:sp>
          <p:nvSpPr>
            <p:cNvPr id="1108" name="Google Shape;1108;p69"/>
            <p:cNvSpPr/>
            <p:nvPr/>
          </p:nvSpPr>
          <p:spPr>
            <a:xfrm>
              <a:off x="2637550" y="1936321"/>
              <a:ext cx="123155" cy="24980"/>
            </a:xfrm>
            <a:custGeom>
              <a:avLst/>
              <a:gdLst/>
              <a:ahLst/>
              <a:cxnLst/>
              <a:rect l="l" t="t" r="r" b="b"/>
              <a:pathLst>
                <a:path w="3525" h="715" extrusionOk="0">
                  <a:moveTo>
                    <a:pt x="357" y="0"/>
                  </a:moveTo>
                  <a:cubicBezTo>
                    <a:pt x="167" y="0"/>
                    <a:pt x="0" y="167"/>
                    <a:pt x="0" y="358"/>
                  </a:cubicBezTo>
                  <a:lnTo>
                    <a:pt x="0" y="715"/>
                  </a:lnTo>
                  <a:lnTo>
                    <a:pt x="3525" y="715"/>
                  </a:lnTo>
                  <a:cubicBezTo>
                    <a:pt x="3191" y="262"/>
                    <a:pt x="3310" y="405"/>
                    <a:pt x="3120" y="143"/>
                  </a:cubicBezTo>
                  <a:cubicBezTo>
                    <a:pt x="3048" y="72"/>
                    <a:pt x="2953" y="0"/>
                    <a:pt x="2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9"/>
            <p:cNvSpPr/>
            <p:nvPr/>
          </p:nvSpPr>
          <p:spPr>
            <a:xfrm>
              <a:off x="2825584" y="2155973"/>
              <a:ext cx="122316" cy="24142"/>
            </a:xfrm>
            <a:custGeom>
              <a:avLst/>
              <a:gdLst/>
              <a:ahLst/>
              <a:cxnLst/>
              <a:rect l="l" t="t" r="r" b="b"/>
              <a:pathLst>
                <a:path w="3501" h="691" extrusionOk="0">
                  <a:moveTo>
                    <a:pt x="334" y="0"/>
                  </a:moveTo>
                  <a:cubicBezTo>
                    <a:pt x="143" y="0"/>
                    <a:pt x="0" y="143"/>
                    <a:pt x="0" y="334"/>
                  </a:cubicBezTo>
                  <a:lnTo>
                    <a:pt x="0" y="691"/>
                  </a:lnTo>
                  <a:lnTo>
                    <a:pt x="3501" y="691"/>
                  </a:lnTo>
                  <a:cubicBezTo>
                    <a:pt x="3191" y="238"/>
                    <a:pt x="3287" y="381"/>
                    <a:pt x="3096" y="143"/>
                  </a:cubicBezTo>
                  <a:cubicBezTo>
                    <a:pt x="3025" y="48"/>
                    <a:pt x="2929"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9"/>
            <p:cNvSpPr/>
            <p:nvPr/>
          </p:nvSpPr>
          <p:spPr>
            <a:xfrm>
              <a:off x="2637550" y="1985408"/>
              <a:ext cx="415197" cy="366949"/>
            </a:xfrm>
            <a:custGeom>
              <a:avLst/>
              <a:gdLst/>
              <a:ahLst/>
              <a:cxnLst/>
              <a:rect l="l" t="t" r="r" b="b"/>
              <a:pathLst>
                <a:path w="11884" h="10503" extrusionOk="0">
                  <a:moveTo>
                    <a:pt x="2572" y="1763"/>
                  </a:moveTo>
                  <a:cubicBezTo>
                    <a:pt x="2763" y="1763"/>
                    <a:pt x="2929" y="1906"/>
                    <a:pt x="2929" y="2096"/>
                  </a:cubicBezTo>
                  <a:cubicBezTo>
                    <a:pt x="2929" y="2287"/>
                    <a:pt x="2763" y="2453"/>
                    <a:pt x="2572" y="2453"/>
                  </a:cubicBezTo>
                  <a:cubicBezTo>
                    <a:pt x="2382" y="2453"/>
                    <a:pt x="2215" y="2287"/>
                    <a:pt x="2215" y="2096"/>
                  </a:cubicBezTo>
                  <a:cubicBezTo>
                    <a:pt x="2215" y="1906"/>
                    <a:pt x="2382" y="1763"/>
                    <a:pt x="2572" y="1763"/>
                  </a:cubicBezTo>
                  <a:close/>
                  <a:moveTo>
                    <a:pt x="3953" y="1763"/>
                  </a:moveTo>
                  <a:cubicBezTo>
                    <a:pt x="4168" y="1763"/>
                    <a:pt x="4311" y="1906"/>
                    <a:pt x="4311" y="2096"/>
                  </a:cubicBezTo>
                  <a:cubicBezTo>
                    <a:pt x="4311" y="2287"/>
                    <a:pt x="4168" y="2453"/>
                    <a:pt x="3953" y="2453"/>
                  </a:cubicBezTo>
                  <a:cubicBezTo>
                    <a:pt x="3763" y="2453"/>
                    <a:pt x="3620" y="2287"/>
                    <a:pt x="3620" y="2096"/>
                  </a:cubicBezTo>
                  <a:cubicBezTo>
                    <a:pt x="3620" y="1906"/>
                    <a:pt x="3763" y="1763"/>
                    <a:pt x="3953" y="1763"/>
                  </a:cubicBezTo>
                  <a:close/>
                  <a:moveTo>
                    <a:pt x="10359" y="2453"/>
                  </a:moveTo>
                  <a:lnTo>
                    <a:pt x="10359" y="6264"/>
                  </a:lnTo>
                  <a:lnTo>
                    <a:pt x="5382" y="6264"/>
                  </a:lnTo>
                  <a:lnTo>
                    <a:pt x="5382" y="8026"/>
                  </a:lnTo>
                  <a:lnTo>
                    <a:pt x="2929" y="8026"/>
                  </a:lnTo>
                  <a:lnTo>
                    <a:pt x="2929" y="4215"/>
                  </a:lnTo>
                  <a:lnTo>
                    <a:pt x="6192" y="4215"/>
                  </a:lnTo>
                  <a:cubicBezTo>
                    <a:pt x="6382" y="4215"/>
                    <a:pt x="6525" y="4073"/>
                    <a:pt x="6525" y="3882"/>
                  </a:cubicBezTo>
                  <a:lnTo>
                    <a:pt x="6525" y="2453"/>
                  </a:lnTo>
                  <a:close/>
                  <a:moveTo>
                    <a:pt x="7930" y="8026"/>
                  </a:moveTo>
                  <a:cubicBezTo>
                    <a:pt x="8121" y="8026"/>
                    <a:pt x="8288" y="8169"/>
                    <a:pt x="8288" y="8359"/>
                  </a:cubicBezTo>
                  <a:cubicBezTo>
                    <a:pt x="8288" y="8574"/>
                    <a:pt x="8121" y="8716"/>
                    <a:pt x="7930" y="8716"/>
                  </a:cubicBezTo>
                  <a:cubicBezTo>
                    <a:pt x="7740" y="8716"/>
                    <a:pt x="7573" y="8574"/>
                    <a:pt x="7573" y="8359"/>
                  </a:cubicBezTo>
                  <a:cubicBezTo>
                    <a:pt x="7573" y="8169"/>
                    <a:pt x="7740" y="8026"/>
                    <a:pt x="7930" y="8026"/>
                  </a:cubicBezTo>
                  <a:close/>
                  <a:moveTo>
                    <a:pt x="9335" y="8026"/>
                  </a:moveTo>
                  <a:cubicBezTo>
                    <a:pt x="9526" y="8026"/>
                    <a:pt x="9669" y="8169"/>
                    <a:pt x="9669" y="8359"/>
                  </a:cubicBezTo>
                  <a:cubicBezTo>
                    <a:pt x="9669" y="8574"/>
                    <a:pt x="9526" y="8716"/>
                    <a:pt x="9335" y="8716"/>
                  </a:cubicBezTo>
                  <a:cubicBezTo>
                    <a:pt x="9121" y="8716"/>
                    <a:pt x="8978" y="8574"/>
                    <a:pt x="8978" y="8359"/>
                  </a:cubicBezTo>
                  <a:cubicBezTo>
                    <a:pt x="8978" y="8169"/>
                    <a:pt x="9121" y="8026"/>
                    <a:pt x="9335" y="8026"/>
                  </a:cubicBezTo>
                  <a:close/>
                  <a:moveTo>
                    <a:pt x="0" y="0"/>
                  </a:moveTo>
                  <a:lnTo>
                    <a:pt x="0" y="3882"/>
                  </a:lnTo>
                  <a:cubicBezTo>
                    <a:pt x="0" y="4073"/>
                    <a:pt x="167" y="4215"/>
                    <a:pt x="357" y="4215"/>
                  </a:cubicBezTo>
                  <a:lnTo>
                    <a:pt x="2215" y="4215"/>
                  </a:lnTo>
                  <a:lnTo>
                    <a:pt x="2215" y="8383"/>
                  </a:lnTo>
                  <a:cubicBezTo>
                    <a:pt x="2215" y="8574"/>
                    <a:pt x="2358" y="8716"/>
                    <a:pt x="2572" y="8716"/>
                  </a:cubicBezTo>
                  <a:lnTo>
                    <a:pt x="5358" y="8716"/>
                  </a:lnTo>
                  <a:lnTo>
                    <a:pt x="5358" y="10145"/>
                  </a:lnTo>
                  <a:cubicBezTo>
                    <a:pt x="5358" y="10336"/>
                    <a:pt x="5525" y="10502"/>
                    <a:pt x="5716" y="10502"/>
                  </a:cubicBezTo>
                  <a:lnTo>
                    <a:pt x="11550" y="10502"/>
                  </a:lnTo>
                  <a:cubicBezTo>
                    <a:pt x="11741" y="10502"/>
                    <a:pt x="11884" y="10336"/>
                    <a:pt x="11884" y="10145"/>
                  </a:cubicBezTo>
                  <a:lnTo>
                    <a:pt x="11884" y="6621"/>
                  </a:lnTo>
                  <a:cubicBezTo>
                    <a:pt x="11884" y="6430"/>
                    <a:pt x="11741" y="6264"/>
                    <a:pt x="11550" y="6264"/>
                  </a:cubicBezTo>
                  <a:lnTo>
                    <a:pt x="11050" y="6264"/>
                  </a:lnTo>
                  <a:lnTo>
                    <a:pt x="11050" y="2120"/>
                  </a:lnTo>
                  <a:cubicBezTo>
                    <a:pt x="11050" y="1929"/>
                    <a:pt x="10907" y="1763"/>
                    <a:pt x="10717" y="1763"/>
                  </a:cubicBezTo>
                  <a:lnTo>
                    <a:pt x="6525" y="1763"/>
                  </a:lnTo>
                  <a:lnTo>
                    <a:pt x="6525" y="358"/>
                  </a:lnTo>
                  <a:cubicBezTo>
                    <a:pt x="6525" y="143"/>
                    <a:pt x="6382" y="0"/>
                    <a:pt x="6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9"/>
          <p:cNvGrpSpPr/>
          <p:nvPr/>
        </p:nvGrpSpPr>
        <p:grpSpPr>
          <a:xfrm>
            <a:off x="3363481" y="3955936"/>
            <a:ext cx="416874" cy="370268"/>
            <a:chOff x="3386365" y="3953962"/>
            <a:chExt cx="416874" cy="370268"/>
          </a:xfrm>
        </p:grpSpPr>
        <p:sp>
          <p:nvSpPr>
            <p:cNvPr id="1112" name="Google Shape;1112;p69"/>
            <p:cNvSpPr/>
            <p:nvPr/>
          </p:nvSpPr>
          <p:spPr>
            <a:xfrm>
              <a:off x="3386365" y="3953962"/>
              <a:ext cx="285404" cy="370268"/>
            </a:xfrm>
            <a:custGeom>
              <a:avLst/>
              <a:gdLst/>
              <a:ahLst/>
              <a:cxnLst/>
              <a:rect l="l" t="t" r="r" b="b"/>
              <a:pathLst>
                <a:path w="8169" h="10598" extrusionOk="0">
                  <a:moveTo>
                    <a:pt x="3620" y="2167"/>
                  </a:moveTo>
                  <a:cubicBezTo>
                    <a:pt x="3834" y="2167"/>
                    <a:pt x="4001" y="2358"/>
                    <a:pt x="3977" y="2548"/>
                  </a:cubicBezTo>
                  <a:cubicBezTo>
                    <a:pt x="3953" y="2739"/>
                    <a:pt x="3811" y="2858"/>
                    <a:pt x="3620" y="2858"/>
                  </a:cubicBezTo>
                  <a:lnTo>
                    <a:pt x="1429" y="2858"/>
                  </a:lnTo>
                  <a:cubicBezTo>
                    <a:pt x="1239" y="2858"/>
                    <a:pt x="1096" y="2739"/>
                    <a:pt x="1072" y="2548"/>
                  </a:cubicBezTo>
                  <a:cubicBezTo>
                    <a:pt x="1048" y="2334"/>
                    <a:pt x="1215" y="2167"/>
                    <a:pt x="1405" y="2167"/>
                  </a:cubicBezTo>
                  <a:close/>
                  <a:moveTo>
                    <a:pt x="3620" y="3572"/>
                  </a:moveTo>
                  <a:cubicBezTo>
                    <a:pt x="3834" y="3572"/>
                    <a:pt x="4001" y="3739"/>
                    <a:pt x="3977" y="3953"/>
                  </a:cubicBezTo>
                  <a:cubicBezTo>
                    <a:pt x="3953" y="4120"/>
                    <a:pt x="3811" y="4263"/>
                    <a:pt x="3620" y="4263"/>
                  </a:cubicBezTo>
                  <a:lnTo>
                    <a:pt x="1429" y="4263"/>
                  </a:lnTo>
                  <a:cubicBezTo>
                    <a:pt x="1239" y="4263"/>
                    <a:pt x="1096" y="4120"/>
                    <a:pt x="1072" y="3953"/>
                  </a:cubicBezTo>
                  <a:cubicBezTo>
                    <a:pt x="1048" y="3739"/>
                    <a:pt x="1215" y="3572"/>
                    <a:pt x="1405" y="3572"/>
                  </a:cubicBezTo>
                  <a:close/>
                  <a:moveTo>
                    <a:pt x="3620" y="4954"/>
                  </a:moveTo>
                  <a:cubicBezTo>
                    <a:pt x="3834" y="4954"/>
                    <a:pt x="4001" y="5144"/>
                    <a:pt x="3977" y="5335"/>
                  </a:cubicBezTo>
                  <a:cubicBezTo>
                    <a:pt x="3953" y="5525"/>
                    <a:pt x="3811" y="5644"/>
                    <a:pt x="3620" y="5644"/>
                  </a:cubicBezTo>
                  <a:lnTo>
                    <a:pt x="1429" y="5644"/>
                  </a:lnTo>
                  <a:cubicBezTo>
                    <a:pt x="1239" y="5644"/>
                    <a:pt x="1096" y="5525"/>
                    <a:pt x="1072" y="5335"/>
                  </a:cubicBezTo>
                  <a:cubicBezTo>
                    <a:pt x="1048" y="5144"/>
                    <a:pt x="1215" y="4954"/>
                    <a:pt x="1405" y="4954"/>
                  </a:cubicBezTo>
                  <a:close/>
                  <a:moveTo>
                    <a:pt x="3620" y="6359"/>
                  </a:moveTo>
                  <a:cubicBezTo>
                    <a:pt x="3834" y="6359"/>
                    <a:pt x="4001" y="6525"/>
                    <a:pt x="3977" y="6740"/>
                  </a:cubicBezTo>
                  <a:cubicBezTo>
                    <a:pt x="3953" y="6906"/>
                    <a:pt x="3811" y="7049"/>
                    <a:pt x="3620" y="7049"/>
                  </a:cubicBezTo>
                  <a:lnTo>
                    <a:pt x="1429" y="7049"/>
                  </a:lnTo>
                  <a:cubicBezTo>
                    <a:pt x="1239" y="7049"/>
                    <a:pt x="1096" y="6906"/>
                    <a:pt x="1072" y="6740"/>
                  </a:cubicBezTo>
                  <a:cubicBezTo>
                    <a:pt x="1048" y="6525"/>
                    <a:pt x="1215" y="6359"/>
                    <a:pt x="1405" y="6359"/>
                  </a:cubicBezTo>
                  <a:close/>
                  <a:moveTo>
                    <a:pt x="3620" y="7740"/>
                  </a:moveTo>
                  <a:cubicBezTo>
                    <a:pt x="3834" y="7740"/>
                    <a:pt x="4001" y="7930"/>
                    <a:pt x="3977" y="8121"/>
                  </a:cubicBezTo>
                  <a:cubicBezTo>
                    <a:pt x="3953" y="8311"/>
                    <a:pt x="3811" y="8430"/>
                    <a:pt x="3620" y="8430"/>
                  </a:cubicBezTo>
                  <a:lnTo>
                    <a:pt x="1429" y="8430"/>
                  </a:lnTo>
                  <a:cubicBezTo>
                    <a:pt x="1239" y="8430"/>
                    <a:pt x="1096" y="8311"/>
                    <a:pt x="1072" y="8121"/>
                  </a:cubicBezTo>
                  <a:cubicBezTo>
                    <a:pt x="1048" y="7930"/>
                    <a:pt x="1215" y="7740"/>
                    <a:pt x="1405" y="7740"/>
                  </a:cubicBezTo>
                  <a:close/>
                  <a:moveTo>
                    <a:pt x="357" y="0"/>
                  </a:moveTo>
                  <a:cubicBezTo>
                    <a:pt x="167" y="0"/>
                    <a:pt x="0" y="167"/>
                    <a:pt x="0" y="357"/>
                  </a:cubicBezTo>
                  <a:lnTo>
                    <a:pt x="0" y="10240"/>
                  </a:lnTo>
                  <a:cubicBezTo>
                    <a:pt x="0" y="10431"/>
                    <a:pt x="167" y="10598"/>
                    <a:pt x="357" y="10598"/>
                  </a:cubicBezTo>
                  <a:lnTo>
                    <a:pt x="7835" y="10598"/>
                  </a:lnTo>
                  <a:cubicBezTo>
                    <a:pt x="8026" y="10598"/>
                    <a:pt x="8169" y="10455"/>
                    <a:pt x="8169" y="10264"/>
                  </a:cubicBezTo>
                  <a:lnTo>
                    <a:pt x="8169" y="8311"/>
                  </a:lnTo>
                  <a:lnTo>
                    <a:pt x="6073" y="8311"/>
                  </a:lnTo>
                  <a:cubicBezTo>
                    <a:pt x="5478" y="8311"/>
                    <a:pt x="5025" y="7859"/>
                    <a:pt x="5025" y="7287"/>
                  </a:cubicBezTo>
                  <a:lnTo>
                    <a:pt x="5025" y="5430"/>
                  </a:lnTo>
                  <a:cubicBezTo>
                    <a:pt x="5025" y="4834"/>
                    <a:pt x="5478" y="4382"/>
                    <a:pt x="6073" y="4382"/>
                  </a:cubicBezTo>
                  <a:lnTo>
                    <a:pt x="8169" y="4382"/>
                  </a:lnTo>
                  <a:lnTo>
                    <a:pt x="8169" y="3287"/>
                  </a:lnTo>
                  <a:lnTo>
                    <a:pt x="5239" y="3287"/>
                  </a:lnTo>
                  <a:cubicBezTo>
                    <a:pt x="5049" y="3287"/>
                    <a:pt x="4906" y="3144"/>
                    <a:pt x="4906" y="2929"/>
                  </a:cubicBezTo>
                  <a:lnTo>
                    <a:pt x="4906" y="24"/>
                  </a:lnTo>
                  <a:lnTo>
                    <a:pt x="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9"/>
            <p:cNvSpPr/>
            <p:nvPr/>
          </p:nvSpPr>
          <p:spPr>
            <a:xfrm>
              <a:off x="3581876" y="3954765"/>
              <a:ext cx="89894" cy="89894"/>
            </a:xfrm>
            <a:custGeom>
              <a:avLst/>
              <a:gdLst/>
              <a:ahLst/>
              <a:cxnLst/>
              <a:rect l="l" t="t" r="r" b="b"/>
              <a:pathLst>
                <a:path w="2573" h="2573" extrusionOk="0">
                  <a:moveTo>
                    <a:pt x="1" y="1"/>
                  </a:moveTo>
                  <a:lnTo>
                    <a:pt x="1" y="2573"/>
                  </a:lnTo>
                  <a:lnTo>
                    <a:pt x="2573" y="2573"/>
                  </a:lnTo>
                  <a:cubicBezTo>
                    <a:pt x="2573" y="2478"/>
                    <a:pt x="2549" y="2382"/>
                    <a:pt x="2477" y="2311"/>
                  </a:cubicBezTo>
                  <a:lnTo>
                    <a:pt x="263" y="96"/>
                  </a:lnTo>
                  <a:cubicBezTo>
                    <a:pt x="191" y="25"/>
                    <a:pt x="96"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9"/>
            <p:cNvSpPr/>
            <p:nvPr/>
          </p:nvSpPr>
          <p:spPr>
            <a:xfrm>
              <a:off x="3586033" y="4093362"/>
              <a:ext cx="217206" cy="163438"/>
            </a:xfrm>
            <a:custGeom>
              <a:avLst/>
              <a:gdLst/>
              <a:ahLst/>
              <a:cxnLst/>
              <a:rect l="l" t="t" r="r" b="b"/>
              <a:pathLst>
                <a:path w="6217" h="4678" extrusionOk="0">
                  <a:moveTo>
                    <a:pt x="3644" y="1"/>
                  </a:moveTo>
                  <a:cubicBezTo>
                    <a:pt x="3464" y="1"/>
                    <a:pt x="3287" y="143"/>
                    <a:pt x="3287" y="344"/>
                  </a:cubicBezTo>
                  <a:lnTo>
                    <a:pt x="3287" y="1083"/>
                  </a:lnTo>
                  <a:lnTo>
                    <a:pt x="358" y="1083"/>
                  </a:lnTo>
                  <a:cubicBezTo>
                    <a:pt x="167" y="1083"/>
                    <a:pt x="1" y="1249"/>
                    <a:pt x="1" y="1440"/>
                  </a:cubicBezTo>
                  <a:lnTo>
                    <a:pt x="1" y="3297"/>
                  </a:lnTo>
                  <a:cubicBezTo>
                    <a:pt x="1" y="3488"/>
                    <a:pt x="167" y="3631"/>
                    <a:pt x="358" y="3631"/>
                  </a:cubicBezTo>
                  <a:lnTo>
                    <a:pt x="3287" y="3631"/>
                  </a:lnTo>
                  <a:lnTo>
                    <a:pt x="3287" y="4369"/>
                  </a:lnTo>
                  <a:cubicBezTo>
                    <a:pt x="3287" y="4369"/>
                    <a:pt x="3531" y="4678"/>
                    <a:pt x="3736" y="4678"/>
                  </a:cubicBezTo>
                  <a:cubicBezTo>
                    <a:pt x="3780" y="4678"/>
                    <a:pt x="3821" y="4664"/>
                    <a:pt x="3859" y="4631"/>
                  </a:cubicBezTo>
                  <a:lnTo>
                    <a:pt x="6073" y="2631"/>
                  </a:lnTo>
                  <a:cubicBezTo>
                    <a:pt x="6216" y="2488"/>
                    <a:pt x="6216" y="2249"/>
                    <a:pt x="6073" y="2107"/>
                  </a:cubicBezTo>
                  <a:lnTo>
                    <a:pt x="3859" y="82"/>
                  </a:lnTo>
                  <a:cubicBezTo>
                    <a:pt x="3795" y="26"/>
                    <a:pt x="3719" y="1"/>
                    <a:pt x="3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9"/>
          <p:cNvGrpSpPr/>
          <p:nvPr/>
        </p:nvGrpSpPr>
        <p:grpSpPr>
          <a:xfrm>
            <a:off x="2632554" y="1357651"/>
            <a:ext cx="415197" cy="346126"/>
            <a:chOff x="2627558" y="1323133"/>
            <a:chExt cx="415197" cy="346126"/>
          </a:xfrm>
        </p:grpSpPr>
        <p:sp>
          <p:nvSpPr>
            <p:cNvPr id="1116" name="Google Shape;1116;p69"/>
            <p:cNvSpPr/>
            <p:nvPr/>
          </p:nvSpPr>
          <p:spPr>
            <a:xfrm>
              <a:off x="2627558" y="1364709"/>
              <a:ext cx="415197" cy="304550"/>
            </a:xfrm>
            <a:custGeom>
              <a:avLst/>
              <a:gdLst/>
              <a:ahLst/>
              <a:cxnLst/>
              <a:rect l="l" t="t" r="r" b="b"/>
              <a:pathLst>
                <a:path w="11884" h="8717" extrusionOk="0">
                  <a:moveTo>
                    <a:pt x="334" y="1"/>
                  </a:moveTo>
                  <a:cubicBezTo>
                    <a:pt x="143" y="1"/>
                    <a:pt x="0" y="144"/>
                    <a:pt x="0" y="334"/>
                  </a:cubicBezTo>
                  <a:lnTo>
                    <a:pt x="0" y="7502"/>
                  </a:lnTo>
                  <a:cubicBezTo>
                    <a:pt x="0" y="7717"/>
                    <a:pt x="143" y="7860"/>
                    <a:pt x="334" y="7860"/>
                  </a:cubicBezTo>
                  <a:lnTo>
                    <a:pt x="4763" y="7860"/>
                  </a:lnTo>
                  <a:cubicBezTo>
                    <a:pt x="4906" y="8360"/>
                    <a:pt x="5382" y="8717"/>
                    <a:pt x="5930" y="8717"/>
                  </a:cubicBezTo>
                  <a:cubicBezTo>
                    <a:pt x="6478" y="8717"/>
                    <a:pt x="6954" y="8360"/>
                    <a:pt x="7097" y="7860"/>
                  </a:cubicBezTo>
                  <a:lnTo>
                    <a:pt x="11527" y="7860"/>
                  </a:lnTo>
                  <a:cubicBezTo>
                    <a:pt x="11717" y="7860"/>
                    <a:pt x="11884" y="7693"/>
                    <a:pt x="11884" y="7502"/>
                  </a:cubicBezTo>
                  <a:lnTo>
                    <a:pt x="11884" y="334"/>
                  </a:lnTo>
                  <a:cubicBezTo>
                    <a:pt x="11884" y="144"/>
                    <a:pt x="11717" y="1"/>
                    <a:pt x="11527" y="1"/>
                  </a:cubicBezTo>
                  <a:lnTo>
                    <a:pt x="11193" y="1"/>
                  </a:lnTo>
                  <a:lnTo>
                    <a:pt x="11193" y="6097"/>
                  </a:lnTo>
                  <a:cubicBezTo>
                    <a:pt x="11193" y="6669"/>
                    <a:pt x="10717" y="7145"/>
                    <a:pt x="10169" y="7145"/>
                  </a:cubicBezTo>
                  <a:lnTo>
                    <a:pt x="1715" y="7145"/>
                  </a:lnTo>
                  <a:cubicBezTo>
                    <a:pt x="1143" y="7145"/>
                    <a:pt x="691" y="6669"/>
                    <a:pt x="691" y="6097"/>
                  </a:cubicBez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9"/>
            <p:cNvSpPr/>
            <p:nvPr/>
          </p:nvSpPr>
          <p:spPr>
            <a:xfrm>
              <a:off x="2847210" y="1323133"/>
              <a:ext cx="146458" cy="267936"/>
            </a:xfrm>
            <a:custGeom>
              <a:avLst/>
              <a:gdLst/>
              <a:ahLst/>
              <a:cxnLst/>
              <a:rect l="l" t="t" r="r" b="b"/>
              <a:pathLst>
                <a:path w="4192" h="7669" extrusionOk="0">
                  <a:moveTo>
                    <a:pt x="2811" y="1405"/>
                  </a:moveTo>
                  <a:cubicBezTo>
                    <a:pt x="3001" y="1405"/>
                    <a:pt x="3144" y="1548"/>
                    <a:pt x="3144" y="1739"/>
                  </a:cubicBezTo>
                  <a:lnTo>
                    <a:pt x="3144" y="3144"/>
                  </a:lnTo>
                  <a:cubicBezTo>
                    <a:pt x="3144" y="3334"/>
                    <a:pt x="3001" y="3477"/>
                    <a:pt x="2811" y="3477"/>
                  </a:cubicBezTo>
                  <a:lnTo>
                    <a:pt x="1382" y="3477"/>
                  </a:lnTo>
                  <a:cubicBezTo>
                    <a:pt x="1191" y="3477"/>
                    <a:pt x="1048" y="3334"/>
                    <a:pt x="1048" y="3144"/>
                  </a:cubicBezTo>
                  <a:lnTo>
                    <a:pt x="1048" y="1739"/>
                  </a:lnTo>
                  <a:cubicBezTo>
                    <a:pt x="1048" y="1548"/>
                    <a:pt x="1191" y="1405"/>
                    <a:pt x="1382" y="1405"/>
                  </a:cubicBezTo>
                  <a:close/>
                  <a:moveTo>
                    <a:pt x="2811" y="4191"/>
                  </a:moveTo>
                  <a:cubicBezTo>
                    <a:pt x="3001" y="4191"/>
                    <a:pt x="3168" y="4358"/>
                    <a:pt x="3144" y="4572"/>
                  </a:cubicBezTo>
                  <a:cubicBezTo>
                    <a:pt x="3120" y="4739"/>
                    <a:pt x="2977" y="4882"/>
                    <a:pt x="2787" y="4882"/>
                  </a:cubicBezTo>
                  <a:lnTo>
                    <a:pt x="1382" y="4882"/>
                  </a:lnTo>
                  <a:cubicBezTo>
                    <a:pt x="1191" y="4882"/>
                    <a:pt x="1048" y="4715"/>
                    <a:pt x="1048" y="4525"/>
                  </a:cubicBezTo>
                  <a:cubicBezTo>
                    <a:pt x="1048" y="4334"/>
                    <a:pt x="1191" y="4191"/>
                    <a:pt x="1382" y="4191"/>
                  </a:cubicBezTo>
                  <a:close/>
                  <a:moveTo>
                    <a:pt x="2811" y="5573"/>
                  </a:moveTo>
                  <a:cubicBezTo>
                    <a:pt x="3001" y="5573"/>
                    <a:pt x="3168" y="5763"/>
                    <a:pt x="3144" y="5954"/>
                  </a:cubicBezTo>
                  <a:cubicBezTo>
                    <a:pt x="3120" y="6144"/>
                    <a:pt x="2977" y="6263"/>
                    <a:pt x="2787" y="6263"/>
                  </a:cubicBezTo>
                  <a:lnTo>
                    <a:pt x="1382" y="6263"/>
                  </a:lnTo>
                  <a:cubicBezTo>
                    <a:pt x="1191" y="6263"/>
                    <a:pt x="1048" y="6120"/>
                    <a:pt x="1048" y="5930"/>
                  </a:cubicBezTo>
                  <a:cubicBezTo>
                    <a:pt x="1048" y="5739"/>
                    <a:pt x="1191" y="5573"/>
                    <a:pt x="1382" y="5573"/>
                  </a:cubicBezTo>
                  <a:close/>
                  <a:moveTo>
                    <a:pt x="0" y="0"/>
                  </a:moveTo>
                  <a:lnTo>
                    <a:pt x="0" y="7668"/>
                  </a:lnTo>
                  <a:lnTo>
                    <a:pt x="3882" y="7668"/>
                  </a:lnTo>
                  <a:cubicBezTo>
                    <a:pt x="4049" y="7668"/>
                    <a:pt x="4192" y="7502"/>
                    <a:pt x="4192" y="7311"/>
                  </a:cubicBezTo>
                  <a:lnTo>
                    <a:pt x="4192" y="357"/>
                  </a:lnTo>
                  <a:cubicBezTo>
                    <a:pt x="4192" y="167"/>
                    <a:pt x="4049" y="0"/>
                    <a:pt x="3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9"/>
            <p:cNvSpPr/>
            <p:nvPr/>
          </p:nvSpPr>
          <p:spPr>
            <a:xfrm>
              <a:off x="2907931" y="1396327"/>
              <a:ext cx="25015" cy="24177"/>
            </a:xfrm>
            <a:custGeom>
              <a:avLst/>
              <a:gdLst/>
              <a:ahLst/>
              <a:cxnLst/>
              <a:rect l="l" t="t" r="r" b="b"/>
              <a:pathLst>
                <a:path w="716" h="692" extrusionOk="0">
                  <a:moveTo>
                    <a:pt x="1" y="1"/>
                  </a:moveTo>
                  <a:lnTo>
                    <a:pt x="1" y="691"/>
                  </a:lnTo>
                  <a:lnTo>
                    <a:pt x="715" y="691"/>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9"/>
            <p:cNvSpPr/>
            <p:nvPr/>
          </p:nvSpPr>
          <p:spPr>
            <a:xfrm>
              <a:off x="2675807" y="1323133"/>
              <a:ext cx="147297" cy="267936"/>
            </a:xfrm>
            <a:custGeom>
              <a:avLst/>
              <a:gdLst/>
              <a:ahLst/>
              <a:cxnLst/>
              <a:rect l="l" t="t" r="r" b="b"/>
              <a:pathLst>
                <a:path w="4216" h="7669" extrusionOk="0">
                  <a:moveTo>
                    <a:pt x="2811" y="1405"/>
                  </a:moveTo>
                  <a:cubicBezTo>
                    <a:pt x="3001" y="1405"/>
                    <a:pt x="3144" y="1524"/>
                    <a:pt x="3168" y="1715"/>
                  </a:cubicBezTo>
                  <a:cubicBezTo>
                    <a:pt x="3192" y="1905"/>
                    <a:pt x="3025" y="2096"/>
                    <a:pt x="2811" y="2096"/>
                  </a:cubicBezTo>
                  <a:lnTo>
                    <a:pt x="1406" y="2096"/>
                  </a:lnTo>
                  <a:cubicBezTo>
                    <a:pt x="1239" y="2096"/>
                    <a:pt x="1072" y="1953"/>
                    <a:pt x="1048" y="1786"/>
                  </a:cubicBezTo>
                  <a:cubicBezTo>
                    <a:pt x="1025" y="1572"/>
                    <a:pt x="1191" y="1405"/>
                    <a:pt x="1406" y="1405"/>
                  </a:cubicBezTo>
                  <a:close/>
                  <a:moveTo>
                    <a:pt x="2811" y="2786"/>
                  </a:moveTo>
                  <a:cubicBezTo>
                    <a:pt x="3001" y="2786"/>
                    <a:pt x="3144" y="2929"/>
                    <a:pt x="3168" y="3096"/>
                  </a:cubicBezTo>
                  <a:cubicBezTo>
                    <a:pt x="3192" y="3310"/>
                    <a:pt x="3025" y="3477"/>
                    <a:pt x="2811" y="3477"/>
                  </a:cubicBezTo>
                  <a:lnTo>
                    <a:pt x="1406" y="3477"/>
                  </a:lnTo>
                  <a:cubicBezTo>
                    <a:pt x="1239" y="3477"/>
                    <a:pt x="1072" y="3358"/>
                    <a:pt x="1048" y="3167"/>
                  </a:cubicBezTo>
                  <a:cubicBezTo>
                    <a:pt x="1025" y="2953"/>
                    <a:pt x="1191" y="2786"/>
                    <a:pt x="1406" y="2786"/>
                  </a:cubicBezTo>
                  <a:close/>
                  <a:moveTo>
                    <a:pt x="2811" y="4191"/>
                  </a:moveTo>
                  <a:cubicBezTo>
                    <a:pt x="3001" y="4191"/>
                    <a:pt x="3144" y="4311"/>
                    <a:pt x="3168" y="4501"/>
                  </a:cubicBezTo>
                  <a:cubicBezTo>
                    <a:pt x="3192" y="4692"/>
                    <a:pt x="3025" y="4882"/>
                    <a:pt x="2811" y="4882"/>
                  </a:cubicBezTo>
                  <a:lnTo>
                    <a:pt x="1406" y="4882"/>
                  </a:lnTo>
                  <a:cubicBezTo>
                    <a:pt x="1239" y="4882"/>
                    <a:pt x="1072" y="4739"/>
                    <a:pt x="1048" y="4572"/>
                  </a:cubicBezTo>
                  <a:cubicBezTo>
                    <a:pt x="1025" y="4358"/>
                    <a:pt x="1191" y="4191"/>
                    <a:pt x="1406" y="4191"/>
                  </a:cubicBezTo>
                  <a:close/>
                  <a:moveTo>
                    <a:pt x="2811" y="5573"/>
                  </a:moveTo>
                  <a:cubicBezTo>
                    <a:pt x="3001" y="5573"/>
                    <a:pt x="3144" y="5716"/>
                    <a:pt x="3168" y="5882"/>
                  </a:cubicBezTo>
                  <a:cubicBezTo>
                    <a:pt x="3192" y="6097"/>
                    <a:pt x="3025" y="6263"/>
                    <a:pt x="2811" y="6263"/>
                  </a:cubicBezTo>
                  <a:lnTo>
                    <a:pt x="1406" y="6263"/>
                  </a:lnTo>
                  <a:cubicBezTo>
                    <a:pt x="1239" y="6263"/>
                    <a:pt x="1072" y="6144"/>
                    <a:pt x="1048" y="5954"/>
                  </a:cubicBezTo>
                  <a:cubicBezTo>
                    <a:pt x="1025" y="5739"/>
                    <a:pt x="1191" y="5573"/>
                    <a:pt x="1406" y="5573"/>
                  </a:cubicBezTo>
                  <a:close/>
                  <a:moveTo>
                    <a:pt x="334" y="0"/>
                  </a:moveTo>
                  <a:cubicBezTo>
                    <a:pt x="144" y="0"/>
                    <a:pt x="1" y="167"/>
                    <a:pt x="1" y="357"/>
                  </a:cubicBezTo>
                  <a:lnTo>
                    <a:pt x="1" y="7311"/>
                  </a:lnTo>
                  <a:cubicBezTo>
                    <a:pt x="1" y="7502"/>
                    <a:pt x="144" y="7668"/>
                    <a:pt x="334" y="7668"/>
                  </a:cubicBezTo>
                  <a:lnTo>
                    <a:pt x="4216" y="7668"/>
                  </a:lnTo>
                  <a:lnTo>
                    <a:pt x="4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69"/>
          <p:cNvGrpSpPr/>
          <p:nvPr/>
        </p:nvGrpSpPr>
        <p:grpSpPr>
          <a:xfrm>
            <a:off x="3440449" y="1323221"/>
            <a:ext cx="262940" cy="414988"/>
            <a:chOff x="3417984" y="1323028"/>
            <a:chExt cx="262940" cy="414988"/>
          </a:xfrm>
        </p:grpSpPr>
        <p:sp>
          <p:nvSpPr>
            <p:cNvPr id="1121" name="Google Shape;1121;p69"/>
            <p:cNvSpPr/>
            <p:nvPr/>
          </p:nvSpPr>
          <p:spPr>
            <a:xfrm>
              <a:off x="3586033" y="1323028"/>
              <a:ext cx="25015" cy="92549"/>
            </a:xfrm>
            <a:custGeom>
              <a:avLst/>
              <a:gdLst/>
              <a:ahLst/>
              <a:cxnLst/>
              <a:rect l="l" t="t" r="r" b="b"/>
              <a:pathLst>
                <a:path w="716" h="2649" extrusionOk="0">
                  <a:moveTo>
                    <a:pt x="364" y="1"/>
                  </a:moveTo>
                  <a:cubicBezTo>
                    <a:pt x="167" y="1"/>
                    <a:pt x="1" y="158"/>
                    <a:pt x="1" y="337"/>
                  </a:cubicBezTo>
                  <a:lnTo>
                    <a:pt x="1" y="2289"/>
                  </a:lnTo>
                  <a:cubicBezTo>
                    <a:pt x="1" y="2490"/>
                    <a:pt x="168" y="2649"/>
                    <a:pt x="365" y="2649"/>
                  </a:cubicBezTo>
                  <a:cubicBezTo>
                    <a:pt x="378" y="2649"/>
                    <a:pt x="392" y="2648"/>
                    <a:pt x="406" y="2647"/>
                  </a:cubicBezTo>
                  <a:cubicBezTo>
                    <a:pt x="572" y="2623"/>
                    <a:pt x="715" y="2456"/>
                    <a:pt x="715" y="2289"/>
                  </a:cubicBezTo>
                  <a:lnTo>
                    <a:pt x="715" y="360"/>
                  </a:lnTo>
                  <a:cubicBezTo>
                    <a:pt x="715" y="170"/>
                    <a:pt x="572" y="27"/>
                    <a:pt x="406" y="3"/>
                  </a:cubicBezTo>
                  <a:cubicBezTo>
                    <a:pt x="392" y="2"/>
                    <a:pt x="378" y="1"/>
                    <a:pt x="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9"/>
            <p:cNvSpPr/>
            <p:nvPr/>
          </p:nvSpPr>
          <p:spPr>
            <a:xfrm>
              <a:off x="3488697" y="1323028"/>
              <a:ext cx="24980" cy="92549"/>
            </a:xfrm>
            <a:custGeom>
              <a:avLst/>
              <a:gdLst/>
              <a:ahLst/>
              <a:cxnLst/>
              <a:rect l="l" t="t" r="r" b="b"/>
              <a:pathLst>
                <a:path w="715" h="2649" extrusionOk="0">
                  <a:moveTo>
                    <a:pt x="364" y="1"/>
                  </a:moveTo>
                  <a:cubicBezTo>
                    <a:pt x="167" y="1"/>
                    <a:pt x="0" y="158"/>
                    <a:pt x="0" y="337"/>
                  </a:cubicBezTo>
                  <a:lnTo>
                    <a:pt x="0" y="2289"/>
                  </a:lnTo>
                  <a:cubicBezTo>
                    <a:pt x="0" y="2490"/>
                    <a:pt x="167" y="2649"/>
                    <a:pt x="364" y="2649"/>
                  </a:cubicBezTo>
                  <a:cubicBezTo>
                    <a:pt x="378" y="2649"/>
                    <a:pt x="391" y="2648"/>
                    <a:pt x="405" y="2647"/>
                  </a:cubicBezTo>
                  <a:cubicBezTo>
                    <a:pt x="572" y="2623"/>
                    <a:pt x="715" y="2456"/>
                    <a:pt x="715" y="2289"/>
                  </a:cubicBezTo>
                  <a:lnTo>
                    <a:pt x="715" y="360"/>
                  </a:lnTo>
                  <a:cubicBezTo>
                    <a:pt x="715" y="170"/>
                    <a:pt x="572" y="27"/>
                    <a:pt x="405" y="3"/>
                  </a:cubicBezTo>
                  <a:cubicBezTo>
                    <a:pt x="391" y="2"/>
                    <a:pt x="378" y="1"/>
                    <a:pt x="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9"/>
            <p:cNvSpPr/>
            <p:nvPr/>
          </p:nvSpPr>
          <p:spPr>
            <a:xfrm>
              <a:off x="3537785" y="1323028"/>
              <a:ext cx="24177" cy="43462"/>
            </a:xfrm>
            <a:custGeom>
              <a:avLst/>
              <a:gdLst/>
              <a:ahLst/>
              <a:cxnLst/>
              <a:rect l="l" t="t" r="r" b="b"/>
              <a:pathLst>
                <a:path w="692" h="1244" extrusionOk="0">
                  <a:moveTo>
                    <a:pt x="341" y="1"/>
                  </a:moveTo>
                  <a:cubicBezTo>
                    <a:pt x="146" y="1"/>
                    <a:pt x="0" y="158"/>
                    <a:pt x="0" y="337"/>
                  </a:cubicBezTo>
                  <a:lnTo>
                    <a:pt x="0" y="884"/>
                  </a:lnTo>
                  <a:cubicBezTo>
                    <a:pt x="0" y="1075"/>
                    <a:pt x="143" y="1218"/>
                    <a:pt x="310" y="1241"/>
                  </a:cubicBezTo>
                  <a:cubicBezTo>
                    <a:pt x="324" y="1243"/>
                    <a:pt x="337" y="1244"/>
                    <a:pt x="351" y="1244"/>
                  </a:cubicBezTo>
                  <a:cubicBezTo>
                    <a:pt x="545" y="1244"/>
                    <a:pt x="691" y="1086"/>
                    <a:pt x="691" y="908"/>
                  </a:cubicBezTo>
                  <a:lnTo>
                    <a:pt x="691" y="360"/>
                  </a:lnTo>
                  <a:cubicBezTo>
                    <a:pt x="691" y="170"/>
                    <a:pt x="572" y="3"/>
                    <a:pt x="381" y="3"/>
                  </a:cubicBezTo>
                  <a:cubicBezTo>
                    <a:pt x="368" y="2"/>
                    <a:pt x="354"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9"/>
            <p:cNvSpPr/>
            <p:nvPr/>
          </p:nvSpPr>
          <p:spPr>
            <a:xfrm>
              <a:off x="3537785" y="1390528"/>
              <a:ext cx="24177" cy="24980"/>
            </a:xfrm>
            <a:custGeom>
              <a:avLst/>
              <a:gdLst/>
              <a:ahLst/>
              <a:cxnLst/>
              <a:rect l="l" t="t" r="r" b="b"/>
              <a:pathLst>
                <a:path w="692" h="715" extrusionOk="0">
                  <a:moveTo>
                    <a:pt x="334" y="0"/>
                  </a:moveTo>
                  <a:cubicBezTo>
                    <a:pt x="143" y="0"/>
                    <a:pt x="0" y="167"/>
                    <a:pt x="0" y="357"/>
                  </a:cubicBezTo>
                  <a:cubicBezTo>
                    <a:pt x="0" y="548"/>
                    <a:pt x="143" y="715"/>
                    <a:pt x="334" y="715"/>
                  </a:cubicBezTo>
                  <a:cubicBezTo>
                    <a:pt x="524" y="715"/>
                    <a:pt x="691" y="548"/>
                    <a:pt x="691" y="357"/>
                  </a:cubicBezTo>
                  <a:cubicBezTo>
                    <a:pt x="691" y="167"/>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9"/>
            <p:cNvSpPr/>
            <p:nvPr/>
          </p:nvSpPr>
          <p:spPr>
            <a:xfrm>
              <a:off x="3427137" y="1524478"/>
              <a:ext cx="243794" cy="213538"/>
            </a:xfrm>
            <a:custGeom>
              <a:avLst/>
              <a:gdLst/>
              <a:ahLst/>
              <a:cxnLst/>
              <a:rect l="l" t="t" r="r" b="b"/>
              <a:pathLst>
                <a:path w="6978" h="6112" extrusionOk="0">
                  <a:moveTo>
                    <a:pt x="0" y="0"/>
                  </a:moveTo>
                  <a:lnTo>
                    <a:pt x="2453" y="2929"/>
                  </a:lnTo>
                  <a:lnTo>
                    <a:pt x="2453" y="5763"/>
                  </a:lnTo>
                  <a:cubicBezTo>
                    <a:pt x="2453" y="5966"/>
                    <a:pt x="2610" y="6112"/>
                    <a:pt x="2792" y="6112"/>
                  </a:cubicBezTo>
                  <a:cubicBezTo>
                    <a:pt x="2845" y="6112"/>
                    <a:pt x="2899" y="6100"/>
                    <a:pt x="2953" y="6073"/>
                  </a:cubicBezTo>
                  <a:cubicBezTo>
                    <a:pt x="3620" y="5739"/>
                    <a:pt x="3263" y="5906"/>
                    <a:pt x="4334" y="5382"/>
                  </a:cubicBezTo>
                  <a:cubicBezTo>
                    <a:pt x="4453" y="5311"/>
                    <a:pt x="4549" y="5192"/>
                    <a:pt x="4549" y="5073"/>
                  </a:cubicBezTo>
                  <a:lnTo>
                    <a:pt x="4549" y="2929"/>
                  </a:lnTo>
                  <a:lnTo>
                    <a:pt x="6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9"/>
            <p:cNvSpPr/>
            <p:nvPr/>
          </p:nvSpPr>
          <p:spPr>
            <a:xfrm>
              <a:off x="3417984" y="1447930"/>
              <a:ext cx="262940" cy="52441"/>
            </a:xfrm>
            <a:custGeom>
              <a:avLst/>
              <a:gdLst/>
              <a:ahLst/>
              <a:cxnLst/>
              <a:rect l="l" t="t" r="r" b="b"/>
              <a:pathLst>
                <a:path w="7526" h="1501" extrusionOk="0">
                  <a:moveTo>
                    <a:pt x="334" y="0"/>
                  </a:moveTo>
                  <a:cubicBezTo>
                    <a:pt x="143" y="0"/>
                    <a:pt x="0" y="167"/>
                    <a:pt x="0" y="357"/>
                  </a:cubicBezTo>
                  <a:lnTo>
                    <a:pt x="0" y="1501"/>
                  </a:lnTo>
                  <a:lnTo>
                    <a:pt x="7526" y="1501"/>
                  </a:lnTo>
                  <a:lnTo>
                    <a:pt x="7526" y="357"/>
                  </a:lnTo>
                  <a:cubicBezTo>
                    <a:pt x="7526" y="167"/>
                    <a:pt x="7383" y="0"/>
                    <a:pt x="7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69"/>
          <p:cNvGrpSpPr/>
          <p:nvPr/>
        </p:nvGrpSpPr>
        <p:grpSpPr>
          <a:xfrm>
            <a:off x="2632554" y="2604501"/>
            <a:ext cx="415197" cy="379247"/>
            <a:chOff x="2637550" y="2610231"/>
            <a:chExt cx="415197" cy="379247"/>
          </a:xfrm>
        </p:grpSpPr>
        <p:sp>
          <p:nvSpPr>
            <p:cNvPr id="1128" name="Google Shape;1128;p69"/>
            <p:cNvSpPr/>
            <p:nvPr/>
          </p:nvSpPr>
          <p:spPr>
            <a:xfrm>
              <a:off x="2695791" y="2897277"/>
              <a:ext cx="95694" cy="92200"/>
            </a:xfrm>
            <a:custGeom>
              <a:avLst/>
              <a:gdLst/>
              <a:ahLst/>
              <a:cxnLst/>
              <a:rect l="l" t="t" r="r" b="b"/>
              <a:pathLst>
                <a:path w="2739" h="2639" extrusionOk="0">
                  <a:moveTo>
                    <a:pt x="1262" y="1"/>
                  </a:moveTo>
                  <a:lnTo>
                    <a:pt x="405" y="858"/>
                  </a:lnTo>
                  <a:cubicBezTo>
                    <a:pt x="0" y="1263"/>
                    <a:pt x="0" y="1930"/>
                    <a:pt x="405" y="2335"/>
                  </a:cubicBezTo>
                  <a:cubicBezTo>
                    <a:pt x="607" y="2537"/>
                    <a:pt x="875" y="2638"/>
                    <a:pt x="1143" y="2638"/>
                  </a:cubicBezTo>
                  <a:cubicBezTo>
                    <a:pt x="1411" y="2638"/>
                    <a:pt x="1679" y="2537"/>
                    <a:pt x="1882" y="2335"/>
                  </a:cubicBezTo>
                  <a:lnTo>
                    <a:pt x="2739" y="1477"/>
                  </a:lnTo>
                  <a:cubicBezTo>
                    <a:pt x="2096" y="1144"/>
                    <a:pt x="1596" y="620"/>
                    <a:pt x="1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9"/>
            <p:cNvSpPr/>
            <p:nvPr/>
          </p:nvSpPr>
          <p:spPr>
            <a:xfrm>
              <a:off x="2749874" y="2740023"/>
              <a:ext cx="198864" cy="198899"/>
            </a:xfrm>
            <a:custGeom>
              <a:avLst/>
              <a:gdLst/>
              <a:ahLst/>
              <a:cxnLst/>
              <a:rect l="l" t="t" r="r" b="b"/>
              <a:pathLst>
                <a:path w="5692" h="5693" extrusionOk="0">
                  <a:moveTo>
                    <a:pt x="2858" y="1"/>
                  </a:moveTo>
                  <a:cubicBezTo>
                    <a:pt x="1286" y="1"/>
                    <a:pt x="0" y="1287"/>
                    <a:pt x="0" y="2859"/>
                  </a:cubicBezTo>
                  <a:cubicBezTo>
                    <a:pt x="0" y="4430"/>
                    <a:pt x="1286" y="5693"/>
                    <a:pt x="2858" y="5693"/>
                  </a:cubicBezTo>
                  <a:cubicBezTo>
                    <a:pt x="4430" y="5693"/>
                    <a:pt x="5692" y="4430"/>
                    <a:pt x="5692" y="2859"/>
                  </a:cubicBezTo>
                  <a:cubicBezTo>
                    <a:pt x="5692" y="1287"/>
                    <a:pt x="4430" y="1"/>
                    <a:pt x="2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9"/>
            <p:cNvSpPr/>
            <p:nvPr/>
          </p:nvSpPr>
          <p:spPr>
            <a:xfrm>
              <a:off x="2637550" y="2610231"/>
              <a:ext cx="415197" cy="241348"/>
            </a:xfrm>
            <a:custGeom>
              <a:avLst/>
              <a:gdLst/>
              <a:ahLst/>
              <a:cxnLst/>
              <a:rect l="l" t="t" r="r" b="b"/>
              <a:pathLst>
                <a:path w="11884" h="6908" extrusionOk="0">
                  <a:moveTo>
                    <a:pt x="5954" y="1"/>
                  </a:moveTo>
                  <a:cubicBezTo>
                    <a:pt x="5644" y="1"/>
                    <a:pt x="5335" y="72"/>
                    <a:pt x="5049" y="168"/>
                  </a:cubicBezTo>
                  <a:cubicBezTo>
                    <a:pt x="4430" y="406"/>
                    <a:pt x="3953" y="882"/>
                    <a:pt x="3691" y="1477"/>
                  </a:cubicBezTo>
                  <a:cubicBezTo>
                    <a:pt x="3477" y="1382"/>
                    <a:pt x="3239" y="1311"/>
                    <a:pt x="2977" y="1311"/>
                  </a:cubicBezTo>
                  <a:cubicBezTo>
                    <a:pt x="2572" y="1311"/>
                    <a:pt x="2191" y="1477"/>
                    <a:pt x="1905" y="1716"/>
                  </a:cubicBezTo>
                  <a:cubicBezTo>
                    <a:pt x="1739" y="1858"/>
                    <a:pt x="1596" y="2025"/>
                    <a:pt x="1500" y="2216"/>
                  </a:cubicBezTo>
                  <a:cubicBezTo>
                    <a:pt x="1381" y="2478"/>
                    <a:pt x="1310" y="2763"/>
                    <a:pt x="1334" y="3073"/>
                  </a:cubicBezTo>
                  <a:cubicBezTo>
                    <a:pt x="619" y="3335"/>
                    <a:pt x="95" y="3954"/>
                    <a:pt x="24" y="4716"/>
                  </a:cubicBezTo>
                  <a:cubicBezTo>
                    <a:pt x="0" y="4811"/>
                    <a:pt x="0" y="4883"/>
                    <a:pt x="0" y="4978"/>
                  </a:cubicBezTo>
                  <a:cubicBezTo>
                    <a:pt x="24" y="6050"/>
                    <a:pt x="953" y="6907"/>
                    <a:pt x="2001" y="6907"/>
                  </a:cubicBezTo>
                  <a:lnTo>
                    <a:pt x="2524" y="6907"/>
                  </a:lnTo>
                  <a:cubicBezTo>
                    <a:pt x="2524" y="6788"/>
                    <a:pt x="2524" y="6669"/>
                    <a:pt x="2524" y="6574"/>
                  </a:cubicBezTo>
                  <a:cubicBezTo>
                    <a:pt x="2524" y="4621"/>
                    <a:pt x="4120" y="3025"/>
                    <a:pt x="6073" y="3025"/>
                  </a:cubicBezTo>
                  <a:cubicBezTo>
                    <a:pt x="8026" y="3025"/>
                    <a:pt x="9621" y="4621"/>
                    <a:pt x="9621" y="6574"/>
                  </a:cubicBezTo>
                  <a:cubicBezTo>
                    <a:pt x="9621" y="6669"/>
                    <a:pt x="9597" y="6788"/>
                    <a:pt x="9597" y="6907"/>
                  </a:cubicBezTo>
                  <a:lnTo>
                    <a:pt x="9931" y="6907"/>
                  </a:lnTo>
                  <a:cubicBezTo>
                    <a:pt x="11002" y="6907"/>
                    <a:pt x="11884" y="6026"/>
                    <a:pt x="11884" y="4931"/>
                  </a:cubicBezTo>
                  <a:cubicBezTo>
                    <a:pt x="11884" y="4859"/>
                    <a:pt x="11884" y="4788"/>
                    <a:pt x="11884" y="4716"/>
                  </a:cubicBezTo>
                  <a:cubicBezTo>
                    <a:pt x="11788" y="3954"/>
                    <a:pt x="11264" y="3335"/>
                    <a:pt x="10574" y="3073"/>
                  </a:cubicBezTo>
                  <a:cubicBezTo>
                    <a:pt x="10598" y="2763"/>
                    <a:pt x="10526" y="2478"/>
                    <a:pt x="10407" y="2216"/>
                  </a:cubicBezTo>
                  <a:cubicBezTo>
                    <a:pt x="10121" y="1692"/>
                    <a:pt x="9574" y="1311"/>
                    <a:pt x="8931" y="1311"/>
                  </a:cubicBezTo>
                  <a:cubicBezTo>
                    <a:pt x="8788" y="1311"/>
                    <a:pt x="8645" y="1335"/>
                    <a:pt x="8526" y="1358"/>
                  </a:cubicBezTo>
                  <a:cubicBezTo>
                    <a:pt x="8407" y="1406"/>
                    <a:pt x="8311" y="1430"/>
                    <a:pt x="8216" y="1477"/>
                  </a:cubicBezTo>
                  <a:cubicBezTo>
                    <a:pt x="8121" y="1287"/>
                    <a:pt x="8026" y="1120"/>
                    <a:pt x="7907" y="954"/>
                  </a:cubicBezTo>
                  <a:cubicBezTo>
                    <a:pt x="7454" y="382"/>
                    <a:pt x="6740" y="1"/>
                    <a:pt x="5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69"/>
          <p:cNvGrpSpPr/>
          <p:nvPr/>
        </p:nvGrpSpPr>
        <p:grpSpPr>
          <a:xfrm>
            <a:off x="2641708" y="3252155"/>
            <a:ext cx="396890" cy="415197"/>
            <a:chOff x="2637550" y="3235926"/>
            <a:chExt cx="396890" cy="415197"/>
          </a:xfrm>
        </p:grpSpPr>
        <p:sp>
          <p:nvSpPr>
            <p:cNvPr id="1132" name="Google Shape;1132;p69"/>
            <p:cNvSpPr/>
            <p:nvPr/>
          </p:nvSpPr>
          <p:spPr>
            <a:xfrm>
              <a:off x="2637550" y="3235926"/>
              <a:ext cx="89894" cy="89894"/>
            </a:xfrm>
            <a:custGeom>
              <a:avLst/>
              <a:gdLst/>
              <a:ahLst/>
              <a:cxnLst/>
              <a:rect l="l" t="t" r="r" b="b"/>
              <a:pathLst>
                <a:path w="2573" h="2573" extrusionOk="0">
                  <a:moveTo>
                    <a:pt x="2572" y="0"/>
                  </a:moveTo>
                  <a:cubicBezTo>
                    <a:pt x="2477" y="0"/>
                    <a:pt x="2405" y="48"/>
                    <a:pt x="2334" y="96"/>
                  </a:cubicBezTo>
                  <a:lnTo>
                    <a:pt x="119" y="2334"/>
                  </a:lnTo>
                  <a:cubicBezTo>
                    <a:pt x="48" y="2406"/>
                    <a:pt x="0" y="2477"/>
                    <a:pt x="0" y="2572"/>
                  </a:cubicBezTo>
                  <a:lnTo>
                    <a:pt x="2572" y="2572"/>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9"/>
            <p:cNvSpPr/>
            <p:nvPr/>
          </p:nvSpPr>
          <p:spPr>
            <a:xfrm>
              <a:off x="2637550" y="3235926"/>
              <a:ext cx="306192" cy="415197"/>
            </a:xfrm>
            <a:custGeom>
              <a:avLst/>
              <a:gdLst/>
              <a:ahLst/>
              <a:cxnLst/>
              <a:rect l="l" t="t" r="r" b="b"/>
              <a:pathLst>
                <a:path w="8764" h="11884" extrusionOk="0">
                  <a:moveTo>
                    <a:pt x="3668" y="4954"/>
                  </a:moveTo>
                  <a:cubicBezTo>
                    <a:pt x="3858" y="4954"/>
                    <a:pt x="4001" y="5073"/>
                    <a:pt x="4025" y="5263"/>
                  </a:cubicBezTo>
                  <a:cubicBezTo>
                    <a:pt x="4049" y="5454"/>
                    <a:pt x="3882" y="5644"/>
                    <a:pt x="3668" y="5644"/>
                  </a:cubicBezTo>
                  <a:lnTo>
                    <a:pt x="1286" y="5644"/>
                  </a:lnTo>
                  <a:cubicBezTo>
                    <a:pt x="1096" y="5644"/>
                    <a:pt x="953" y="5501"/>
                    <a:pt x="929" y="5335"/>
                  </a:cubicBezTo>
                  <a:cubicBezTo>
                    <a:pt x="905" y="5120"/>
                    <a:pt x="1072" y="4954"/>
                    <a:pt x="1262" y="4954"/>
                  </a:cubicBezTo>
                  <a:close/>
                  <a:moveTo>
                    <a:pt x="3668" y="6335"/>
                  </a:moveTo>
                  <a:cubicBezTo>
                    <a:pt x="3858" y="6335"/>
                    <a:pt x="4001" y="6478"/>
                    <a:pt x="4025" y="6645"/>
                  </a:cubicBezTo>
                  <a:cubicBezTo>
                    <a:pt x="4049" y="6859"/>
                    <a:pt x="3882" y="7026"/>
                    <a:pt x="3668" y="7026"/>
                  </a:cubicBezTo>
                  <a:lnTo>
                    <a:pt x="1286" y="7026"/>
                  </a:lnTo>
                  <a:cubicBezTo>
                    <a:pt x="1096" y="7026"/>
                    <a:pt x="953" y="6907"/>
                    <a:pt x="929" y="6716"/>
                  </a:cubicBezTo>
                  <a:cubicBezTo>
                    <a:pt x="905" y="6525"/>
                    <a:pt x="1072" y="6335"/>
                    <a:pt x="1262" y="6335"/>
                  </a:cubicBezTo>
                  <a:close/>
                  <a:moveTo>
                    <a:pt x="3668" y="7740"/>
                  </a:moveTo>
                  <a:cubicBezTo>
                    <a:pt x="3858" y="7740"/>
                    <a:pt x="4001" y="7859"/>
                    <a:pt x="4025" y="8050"/>
                  </a:cubicBezTo>
                  <a:cubicBezTo>
                    <a:pt x="4049" y="8264"/>
                    <a:pt x="3882" y="8431"/>
                    <a:pt x="3668" y="8431"/>
                  </a:cubicBezTo>
                  <a:lnTo>
                    <a:pt x="1286" y="8431"/>
                  </a:lnTo>
                  <a:cubicBezTo>
                    <a:pt x="1096" y="8431"/>
                    <a:pt x="953" y="8288"/>
                    <a:pt x="929" y="8121"/>
                  </a:cubicBezTo>
                  <a:cubicBezTo>
                    <a:pt x="905" y="7907"/>
                    <a:pt x="1072" y="7740"/>
                    <a:pt x="1262" y="7740"/>
                  </a:cubicBezTo>
                  <a:close/>
                  <a:moveTo>
                    <a:pt x="3668" y="9121"/>
                  </a:moveTo>
                  <a:cubicBezTo>
                    <a:pt x="3858" y="9121"/>
                    <a:pt x="4001" y="9264"/>
                    <a:pt x="4025" y="9431"/>
                  </a:cubicBezTo>
                  <a:cubicBezTo>
                    <a:pt x="4049" y="9645"/>
                    <a:pt x="3882" y="9812"/>
                    <a:pt x="3668" y="9812"/>
                  </a:cubicBezTo>
                  <a:lnTo>
                    <a:pt x="1286" y="9812"/>
                  </a:lnTo>
                  <a:cubicBezTo>
                    <a:pt x="1096" y="9812"/>
                    <a:pt x="953" y="9693"/>
                    <a:pt x="929" y="9502"/>
                  </a:cubicBezTo>
                  <a:cubicBezTo>
                    <a:pt x="905" y="9312"/>
                    <a:pt x="1072" y="9121"/>
                    <a:pt x="1262" y="9121"/>
                  </a:cubicBezTo>
                  <a:close/>
                  <a:moveTo>
                    <a:pt x="3287" y="0"/>
                  </a:moveTo>
                  <a:lnTo>
                    <a:pt x="3287" y="2930"/>
                  </a:lnTo>
                  <a:cubicBezTo>
                    <a:pt x="3287" y="3120"/>
                    <a:pt x="3120" y="3263"/>
                    <a:pt x="2929" y="3263"/>
                  </a:cubicBezTo>
                  <a:lnTo>
                    <a:pt x="0" y="3263"/>
                  </a:lnTo>
                  <a:lnTo>
                    <a:pt x="0" y="11526"/>
                  </a:lnTo>
                  <a:cubicBezTo>
                    <a:pt x="0" y="11741"/>
                    <a:pt x="167" y="11884"/>
                    <a:pt x="357" y="11884"/>
                  </a:cubicBezTo>
                  <a:lnTo>
                    <a:pt x="8407" y="11884"/>
                  </a:lnTo>
                  <a:cubicBezTo>
                    <a:pt x="8597" y="11884"/>
                    <a:pt x="8764" y="11741"/>
                    <a:pt x="8764" y="11526"/>
                  </a:cubicBezTo>
                  <a:lnTo>
                    <a:pt x="8764" y="10574"/>
                  </a:lnTo>
                  <a:lnTo>
                    <a:pt x="5978" y="10574"/>
                  </a:lnTo>
                  <a:cubicBezTo>
                    <a:pt x="5406" y="10574"/>
                    <a:pt x="4954" y="10121"/>
                    <a:pt x="4954" y="9550"/>
                  </a:cubicBezTo>
                  <a:lnTo>
                    <a:pt x="4954" y="5597"/>
                  </a:lnTo>
                  <a:cubicBezTo>
                    <a:pt x="4954" y="5216"/>
                    <a:pt x="5168" y="4858"/>
                    <a:pt x="5454" y="4692"/>
                  </a:cubicBezTo>
                  <a:lnTo>
                    <a:pt x="5454" y="4239"/>
                  </a:lnTo>
                  <a:cubicBezTo>
                    <a:pt x="5454" y="2572"/>
                    <a:pt x="6835" y="1215"/>
                    <a:pt x="8526" y="1215"/>
                  </a:cubicBezTo>
                  <a:lnTo>
                    <a:pt x="8764" y="1215"/>
                  </a:lnTo>
                  <a:lnTo>
                    <a:pt x="8764" y="358"/>
                  </a:lnTo>
                  <a:cubicBezTo>
                    <a:pt x="8764" y="167"/>
                    <a:pt x="8597" y="0"/>
                    <a:pt x="8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9"/>
            <p:cNvSpPr/>
            <p:nvPr/>
          </p:nvSpPr>
          <p:spPr>
            <a:xfrm>
              <a:off x="2834737" y="3303181"/>
              <a:ext cx="199703" cy="278068"/>
            </a:xfrm>
            <a:custGeom>
              <a:avLst/>
              <a:gdLst/>
              <a:ahLst/>
              <a:cxnLst/>
              <a:rect l="l" t="t" r="r" b="b"/>
              <a:pathLst>
                <a:path w="5716" h="7959" extrusionOk="0">
                  <a:moveTo>
                    <a:pt x="2860" y="687"/>
                  </a:moveTo>
                  <a:cubicBezTo>
                    <a:pt x="2914" y="687"/>
                    <a:pt x="2969" y="690"/>
                    <a:pt x="3025" y="695"/>
                  </a:cubicBezTo>
                  <a:cubicBezTo>
                    <a:pt x="3858" y="766"/>
                    <a:pt x="4501" y="1481"/>
                    <a:pt x="4501" y="2338"/>
                  </a:cubicBezTo>
                  <a:lnTo>
                    <a:pt x="4501" y="3315"/>
                  </a:lnTo>
                  <a:lnTo>
                    <a:pt x="1239" y="3315"/>
                  </a:lnTo>
                  <a:lnTo>
                    <a:pt x="1239" y="2314"/>
                  </a:lnTo>
                  <a:cubicBezTo>
                    <a:pt x="1239" y="1416"/>
                    <a:pt x="1959" y="687"/>
                    <a:pt x="2860" y="687"/>
                  </a:cubicBezTo>
                  <a:close/>
                  <a:moveTo>
                    <a:pt x="1477" y="5291"/>
                  </a:moveTo>
                  <a:cubicBezTo>
                    <a:pt x="1667" y="5291"/>
                    <a:pt x="1810" y="5458"/>
                    <a:pt x="1810" y="5648"/>
                  </a:cubicBezTo>
                  <a:cubicBezTo>
                    <a:pt x="1810" y="5839"/>
                    <a:pt x="1667" y="6006"/>
                    <a:pt x="1477" y="6006"/>
                  </a:cubicBezTo>
                  <a:cubicBezTo>
                    <a:pt x="1262" y="6006"/>
                    <a:pt x="1119" y="5839"/>
                    <a:pt x="1119" y="5648"/>
                  </a:cubicBezTo>
                  <a:cubicBezTo>
                    <a:pt x="1119" y="5458"/>
                    <a:pt x="1286" y="5291"/>
                    <a:pt x="1477" y="5291"/>
                  </a:cubicBezTo>
                  <a:close/>
                  <a:moveTo>
                    <a:pt x="2858" y="5291"/>
                  </a:moveTo>
                  <a:cubicBezTo>
                    <a:pt x="3048" y="5291"/>
                    <a:pt x="3215" y="5458"/>
                    <a:pt x="3215" y="5648"/>
                  </a:cubicBezTo>
                  <a:cubicBezTo>
                    <a:pt x="3215" y="5839"/>
                    <a:pt x="3048" y="6006"/>
                    <a:pt x="2858" y="6006"/>
                  </a:cubicBezTo>
                  <a:cubicBezTo>
                    <a:pt x="2667" y="6006"/>
                    <a:pt x="2525" y="5839"/>
                    <a:pt x="2525" y="5648"/>
                  </a:cubicBezTo>
                  <a:cubicBezTo>
                    <a:pt x="2525" y="5458"/>
                    <a:pt x="2667" y="5291"/>
                    <a:pt x="2858" y="5291"/>
                  </a:cubicBezTo>
                  <a:close/>
                  <a:moveTo>
                    <a:pt x="4263" y="5291"/>
                  </a:moveTo>
                  <a:cubicBezTo>
                    <a:pt x="4453" y="5291"/>
                    <a:pt x="4596" y="5458"/>
                    <a:pt x="4596" y="5648"/>
                  </a:cubicBezTo>
                  <a:cubicBezTo>
                    <a:pt x="4596" y="5839"/>
                    <a:pt x="4453" y="6006"/>
                    <a:pt x="4263" y="6006"/>
                  </a:cubicBezTo>
                  <a:cubicBezTo>
                    <a:pt x="4072" y="6006"/>
                    <a:pt x="3906" y="5839"/>
                    <a:pt x="3906" y="5648"/>
                  </a:cubicBezTo>
                  <a:cubicBezTo>
                    <a:pt x="3906" y="5458"/>
                    <a:pt x="4049" y="5291"/>
                    <a:pt x="4263" y="5291"/>
                  </a:cubicBezTo>
                  <a:close/>
                  <a:moveTo>
                    <a:pt x="2873" y="1"/>
                  </a:moveTo>
                  <a:cubicBezTo>
                    <a:pt x="1575" y="1"/>
                    <a:pt x="548" y="1046"/>
                    <a:pt x="548" y="2314"/>
                  </a:cubicBezTo>
                  <a:lnTo>
                    <a:pt x="548" y="3315"/>
                  </a:lnTo>
                  <a:lnTo>
                    <a:pt x="357" y="3315"/>
                  </a:lnTo>
                  <a:cubicBezTo>
                    <a:pt x="167" y="3315"/>
                    <a:pt x="0" y="3481"/>
                    <a:pt x="0" y="3672"/>
                  </a:cubicBezTo>
                  <a:lnTo>
                    <a:pt x="0" y="7625"/>
                  </a:lnTo>
                  <a:cubicBezTo>
                    <a:pt x="0" y="7815"/>
                    <a:pt x="167" y="7958"/>
                    <a:pt x="357" y="7958"/>
                  </a:cubicBezTo>
                  <a:lnTo>
                    <a:pt x="5358" y="7958"/>
                  </a:lnTo>
                  <a:cubicBezTo>
                    <a:pt x="5549" y="7958"/>
                    <a:pt x="5716" y="7815"/>
                    <a:pt x="5716" y="7625"/>
                  </a:cubicBezTo>
                  <a:lnTo>
                    <a:pt x="5716" y="3672"/>
                  </a:lnTo>
                  <a:cubicBezTo>
                    <a:pt x="5716" y="3481"/>
                    <a:pt x="5573" y="3315"/>
                    <a:pt x="5358" y="3315"/>
                  </a:cubicBezTo>
                  <a:lnTo>
                    <a:pt x="5192" y="3315"/>
                  </a:lnTo>
                  <a:lnTo>
                    <a:pt x="5192" y="2338"/>
                  </a:lnTo>
                  <a:cubicBezTo>
                    <a:pt x="5192" y="1100"/>
                    <a:pt x="4239" y="52"/>
                    <a:pt x="3001" y="4"/>
                  </a:cubicBezTo>
                  <a:cubicBezTo>
                    <a:pt x="2958" y="2"/>
                    <a:pt x="2915" y="1"/>
                    <a:pt x="2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9"/>
            <p:cNvSpPr/>
            <p:nvPr/>
          </p:nvSpPr>
          <p:spPr>
            <a:xfrm>
              <a:off x="2902132" y="3351569"/>
              <a:ext cx="41611" cy="43288"/>
            </a:xfrm>
            <a:custGeom>
              <a:avLst/>
              <a:gdLst/>
              <a:ahLst/>
              <a:cxnLst/>
              <a:rect l="l" t="t" r="r" b="b"/>
              <a:pathLst>
                <a:path w="1191" h="1239" extrusionOk="0">
                  <a:moveTo>
                    <a:pt x="857" y="1"/>
                  </a:moveTo>
                  <a:cubicBezTo>
                    <a:pt x="357" y="48"/>
                    <a:pt x="0" y="453"/>
                    <a:pt x="0" y="953"/>
                  </a:cubicBezTo>
                  <a:lnTo>
                    <a:pt x="0" y="1239"/>
                  </a:lnTo>
                  <a:lnTo>
                    <a:pt x="1191" y="1239"/>
                  </a:lnTo>
                  <a:lnTo>
                    <a:pt x="1191" y="24"/>
                  </a:lnTo>
                  <a:cubicBezTo>
                    <a:pt x="1072" y="1"/>
                    <a:pt x="977"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69"/>
          <p:cNvGrpSpPr/>
          <p:nvPr/>
        </p:nvGrpSpPr>
        <p:grpSpPr>
          <a:xfrm>
            <a:off x="2632554" y="3955517"/>
            <a:ext cx="415197" cy="371106"/>
            <a:chOff x="2637550" y="3953962"/>
            <a:chExt cx="415197" cy="371106"/>
          </a:xfrm>
        </p:grpSpPr>
        <p:sp>
          <p:nvSpPr>
            <p:cNvPr id="1137" name="Google Shape;1137;p69"/>
            <p:cNvSpPr/>
            <p:nvPr/>
          </p:nvSpPr>
          <p:spPr>
            <a:xfrm>
              <a:off x="2817268" y="4098463"/>
              <a:ext cx="65752" cy="40213"/>
            </a:xfrm>
            <a:custGeom>
              <a:avLst/>
              <a:gdLst/>
              <a:ahLst/>
              <a:cxnLst/>
              <a:rect l="l" t="t" r="r" b="b"/>
              <a:pathLst>
                <a:path w="1882" h="1151" extrusionOk="0">
                  <a:moveTo>
                    <a:pt x="910" y="0"/>
                  </a:moveTo>
                  <a:cubicBezTo>
                    <a:pt x="412" y="0"/>
                    <a:pt x="0" y="427"/>
                    <a:pt x="0" y="937"/>
                  </a:cubicBezTo>
                  <a:lnTo>
                    <a:pt x="0" y="1151"/>
                  </a:lnTo>
                  <a:lnTo>
                    <a:pt x="1881" y="1151"/>
                  </a:lnTo>
                  <a:lnTo>
                    <a:pt x="1881" y="960"/>
                  </a:lnTo>
                  <a:cubicBezTo>
                    <a:pt x="1881" y="460"/>
                    <a:pt x="1524" y="55"/>
                    <a:pt x="1024" y="8"/>
                  </a:cubicBezTo>
                  <a:cubicBezTo>
                    <a:pt x="986" y="3"/>
                    <a:pt x="948"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9"/>
            <p:cNvSpPr/>
            <p:nvPr/>
          </p:nvSpPr>
          <p:spPr>
            <a:xfrm>
              <a:off x="2746520" y="4049516"/>
              <a:ext cx="208053" cy="275552"/>
            </a:xfrm>
            <a:custGeom>
              <a:avLst/>
              <a:gdLst/>
              <a:ahLst/>
              <a:cxnLst/>
              <a:rect l="l" t="t" r="r" b="b"/>
              <a:pathLst>
                <a:path w="5955" h="7887" extrusionOk="0">
                  <a:moveTo>
                    <a:pt x="2936" y="710"/>
                  </a:moveTo>
                  <a:cubicBezTo>
                    <a:pt x="2989" y="710"/>
                    <a:pt x="3043" y="713"/>
                    <a:pt x="3097" y="718"/>
                  </a:cubicBezTo>
                  <a:cubicBezTo>
                    <a:pt x="3954" y="790"/>
                    <a:pt x="4597" y="1504"/>
                    <a:pt x="4597" y="2361"/>
                  </a:cubicBezTo>
                  <a:lnTo>
                    <a:pt x="4597" y="3243"/>
                  </a:lnTo>
                  <a:lnTo>
                    <a:pt x="1311" y="3243"/>
                  </a:lnTo>
                  <a:lnTo>
                    <a:pt x="1311" y="2338"/>
                  </a:lnTo>
                  <a:cubicBezTo>
                    <a:pt x="1311" y="1439"/>
                    <a:pt x="2052" y="710"/>
                    <a:pt x="2936" y="710"/>
                  </a:cubicBezTo>
                  <a:close/>
                  <a:moveTo>
                    <a:pt x="1573" y="5219"/>
                  </a:moveTo>
                  <a:cubicBezTo>
                    <a:pt x="1763" y="5219"/>
                    <a:pt x="1930" y="5362"/>
                    <a:pt x="1930" y="5576"/>
                  </a:cubicBezTo>
                  <a:cubicBezTo>
                    <a:pt x="1930" y="5767"/>
                    <a:pt x="1763" y="5910"/>
                    <a:pt x="1573" y="5910"/>
                  </a:cubicBezTo>
                  <a:cubicBezTo>
                    <a:pt x="1382" y="5910"/>
                    <a:pt x="1215" y="5767"/>
                    <a:pt x="1215" y="5576"/>
                  </a:cubicBezTo>
                  <a:cubicBezTo>
                    <a:pt x="1215" y="5362"/>
                    <a:pt x="1382" y="5219"/>
                    <a:pt x="1573" y="5219"/>
                  </a:cubicBezTo>
                  <a:close/>
                  <a:moveTo>
                    <a:pt x="2978" y="5219"/>
                  </a:moveTo>
                  <a:cubicBezTo>
                    <a:pt x="3168" y="5219"/>
                    <a:pt x="3311" y="5362"/>
                    <a:pt x="3311" y="5576"/>
                  </a:cubicBezTo>
                  <a:cubicBezTo>
                    <a:pt x="3311" y="5767"/>
                    <a:pt x="3168" y="5910"/>
                    <a:pt x="2978" y="5910"/>
                  </a:cubicBezTo>
                  <a:cubicBezTo>
                    <a:pt x="2763" y="5910"/>
                    <a:pt x="2620" y="5767"/>
                    <a:pt x="2620" y="5576"/>
                  </a:cubicBezTo>
                  <a:cubicBezTo>
                    <a:pt x="2620" y="5362"/>
                    <a:pt x="2763" y="5219"/>
                    <a:pt x="2978" y="5219"/>
                  </a:cubicBezTo>
                  <a:close/>
                  <a:moveTo>
                    <a:pt x="4359" y="5219"/>
                  </a:moveTo>
                  <a:cubicBezTo>
                    <a:pt x="4549" y="5219"/>
                    <a:pt x="4716" y="5362"/>
                    <a:pt x="4716" y="5576"/>
                  </a:cubicBezTo>
                  <a:cubicBezTo>
                    <a:pt x="4716" y="5767"/>
                    <a:pt x="4549" y="5910"/>
                    <a:pt x="4359" y="5910"/>
                  </a:cubicBezTo>
                  <a:cubicBezTo>
                    <a:pt x="4168" y="5910"/>
                    <a:pt x="4002" y="5767"/>
                    <a:pt x="4002" y="5576"/>
                  </a:cubicBezTo>
                  <a:cubicBezTo>
                    <a:pt x="4002" y="5362"/>
                    <a:pt x="4168" y="5219"/>
                    <a:pt x="4359" y="5219"/>
                  </a:cubicBezTo>
                  <a:close/>
                  <a:moveTo>
                    <a:pt x="2947" y="0"/>
                  </a:moveTo>
                  <a:cubicBezTo>
                    <a:pt x="1670" y="0"/>
                    <a:pt x="620" y="1046"/>
                    <a:pt x="620" y="2338"/>
                  </a:cubicBezTo>
                  <a:lnTo>
                    <a:pt x="620" y="3243"/>
                  </a:lnTo>
                  <a:lnTo>
                    <a:pt x="358" y="3243"/>
                  </a:lnTo>
                  <a:cubicBezTo>
                    <a:pt x="168" y="3243"/>
                    <a:pt x="1" y="3409"/>
                    <a:pt x="1" y="3600"/>
                  </a:cubicBezTo>
                  <a:lnTo>
                    <a:pt x="1" y="7529"/>
                  </a:lnTo>
                  <a:cubicBezTo>
                    <a:pt x="1" y="7743"/>
                    <a:pt x="168" y="7886"/>
                    <a:pt x="358" y="7886"/>
                  </a:cubicBezTo>
                  <a:lnTo>
                    <a:pt x="5597" y="7886"/>
                  </a:lnTo>
                  <a:cubicBezTo>
                    <a:pt x="5788" y="7886"/>
                    <a:pt x="5954" y="7743"/>
                    <a:pt x="5954" y="7529"/>
                  </a:cubicBezTo>
                  <a:lnTo>
                    <a:pt x="5954" y="3600"/>
                  </a:lnTo>
                  <a:cubicBezTo>
                    <a:pt x="5954" y="3409"/>
                    <a:pt x="5788" y="3243"/>
                    <a:pt x="5597" y="3243"/>
                  </a:cubicBezTo>
                  <a:lnTo>
                    <a:pt x="5288" y="3243"/>
                  </a:lnTo>
                  <a:lnTo>
                    <a:pt x="5288" y="2361"/>
                  </a:lnTo>
                  <a:cubicBezTo>
                    <a:pt x="5288" y="1123"/>
                    <a:pt x="4335" y="75"/>
                    <a:pt x="3073" y="4"/>
                  </a:cubicBezTo>
                  <a:cubicBezTo>
                    <a:pt x="3031" y="2"/>
                    <a:pt x="2989"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9"/>
            <p:cNvSpPr/>
            <p:nvPr/>
          </p:nvSpPr>
          <p:spPr>
            <a:xfrm>
              <a:off x="2637550" y="3953962"/>
              <a:ext cx="415197" cy="241313"/>
            </a:xfrm>
            <a:custGeom>
              <a:avLst/>
              <a:gdLst/>
              <a:ahLst/>
              <a:cxnLst/>
              <a:rect l="l" t="t" r="r" b="b"/>
              <a:pathLst>
                <a:path w="11884" h="6907" extrusionOk="0">
                  <a:moveTo>
                    <a:pt x="5954" y="0"/>
                  </a:moveTo>
                  <a:cubicBezTo>
                    <a:pt x="5620" y="0"/>
                    <a:pt x="5335" y="72"/>
                    <a:pt x="5049" y="167"/>
                  </a:cubicBezTo>
                  <a:cubicBezTo>
                    <a:pt x="4430" y="405"/>
                    <a:pt x="3953" y="881"/>
                    <a:pt x="3691" y="1477"/>
                  </a:cubicBezTo>
                  <a:cubicBezTo>
                    <a:pt x="3477" y="1381"/>
                    <a:pt x="3215" y="1334"/>
                    <a:pt x="2977" y="1334"/>
                  </a:cubicBezTo>
                  <a:cubicBezTo>
                    <a:pt x="2572" y="1334"/>
                    <a:pt x="2191" y="1477"/>
                    <a:pt x="1905" y="1715"/>
                  </a:cubicBezTo>
                  <a:cubicBezTo>
                    <a:pt x="1739" y="1858"/>
                    <a:pt x="1596" y="2024"/>
                    <a:pt x="1500" y="2239"/>
                  </a:cubicBezTo>
                  <a:cubicBezTo>
                    <a:pt x="1358" y="2477"/>
                    <a:pt x="1310" y="2763"/>
                    <a:pt x="1310" y="3096"/>
                  </a:cubicBezTo>
                  <a:cubicBezTo>
                    <a:pt x="619" y="3334"/>
                    <a:pt x="95" y="3953"/>
                    <a:pt x="24" y="4715"/>
                  </a:cubicBezTo>
                  <a:cubicBezTo>
                    <a:pt x="0" y="4787"/>
                    <a:pt x="0" y="4858"/>
                    <a:pt x="0" y="4930"/>
                  </a:cubicBezTo>
                  <a:cubicBezTo>
                    <a:pt x="0" y="6025"/>
                    <a:pt x="881" y="6906"/>
                    <a:pt x="1977" y="6906"/>
                  </a:cubicBezTo>
                  <a:lnTo>
                    <a:pt x="2429" y="6906"/>
                  </a:lnTo>
                  <a:lnTo>
                    <a:pt x="2429" y="6335"/>
                  </a:lnTo>
                  <a:cubicBezTo>
                    <a:pt x="2429" y="5906"/>
                    <a:pt x="3048" y="5358"/>
                    <a:pt x="3048" y="5358"/>
                  </a:cubicBezTo>
                  <a:lnTo>
                    <a:pt x="3048" y="5073"/>
                  </a:lnTo>
                  <a:cubicBezTo>
                    <a:pt x="3048" y="3413"/>
                    <a:pt x="4409" y="2044"/>
                    <a:pt x="6073" y="2044"/>
                  </a:cubicBezTo>
                  <a:cubicBezTo>
                    <a:pt x="6128" y="2044"/>
                    <a:pt x="6184" y="2045"/>
                    <a:pt x="6240" y="2048"/>
                  </a:cubicBezTo>
                  <a:cubicBezTo>
                    <a:pt x="7859" y="2120"/>
                    <a:pt x="9097" y="3477"/>
                    <a:pt x="9097" y="5096"/>
                  </a:cubicBezTo>
                  <a:lnTo>
                    <a:pt x="9097" y="5382"/>
                  </a:lnTo>
                  <a:cubicBezTo>
                    <a:pt x="9478" y="5549"/>
                    <a:pt x="9740" y="5906"/>
                    <a:pt x="9740" y="6335"/>
                  </a:cubicBezTo>
                  <a:lnTo>
                    <a:pt x="9740" y="6906"/>
                  </a:lnTo>
                  <a:lnTo>
                    <a:pt x="9931" y="6906"/>
                  </a:lnTo>
                  <a:cubicBezTo>
                    <a:pt x="9931" y="6906"/>
                    <a:pt x="11884" y="6025"/>
                    <a:pt x="11884" y="4930"/>
                  </a:cubicBezTo>
                  <a:cubicBezTo>
                    <a:pt x="11884" y="4858"/>
                    <a:pt x="11884" y="4787"/>
                    <a:pt x="11884" y="4715"/>
                  </a:cubicBezTo>
                  <a:cubicBezTo>
                    <a:pt x="11788" y="3953"/>
                    <a:pt x="11264" y="3334"/>
                    <a:pt x="10574" y="3096"/>
                  </a:cubicBezTo>
                  <a:cubicBezTo>
                    <a:pt x="10598" y="2786"/>
                    <a:pt x="10526" y="2477"/>
                    <a:pt x="10407" y="2215"/>
                  </a:cubicBezTo>
                  <a:cubicBezTo>
                    <a:pt x="10121" y="1691"/>
                    <a:pt x="9574" y="1334"/>
                    <a:pt x="8931" y="1334"/>
                  </a:cubicBezTo>
                  <a:cubicBezTo>
                    <a:pt x="8788" y="1334"/>
                    <a:pt x="8645" y="1334"/>
                    <a:pt x="8526" y="1381"/>
                  </a:cubicBezTo>
                  <a:cubicBezTo>
                    <a:pt x="8407" y="1405"/>
                    <a:pt x="8311" y="1429"/>
                    <a:pt x="8216" y="1477"/>
                  </a:cubicBezTo>
                  <a:cubicBezTo>
                    <a:pt x="8121" y="1310"/>
                    <a:pt x="8026" y="1119"/>
                    <a:pt x="7907" y="977"/>
                  </a:cubicBezTo>
                  <a:cubicBezTo>
                    <a:pt x="7454" y="381"/>
                    <a:pt x="6740"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9"/>
          <p:cNvSpPr/>
          <p:nvPr/>
        </p:nvSpPr>
        <p:spPr>
          <a:xfrm>
            <a:off x="1961929" y="1323116"/>
            <a:ext cx="415232" cy="415197"/>
          </a:xfrm>
          <a:custGeom>
            <a:avLst/>
            <a:gdLst/>
            <a:ahLst/>
            <a:cxnLst/>
            <a:rect l="l" t="t" r="r" b="b"/>
            <a:pathLst>
              <a:path w="11885" h="11884" extrusionOk="0">
                <a:moveTo>
                  <a:pt x="5240" y="1381"/>
                </a:moveTo>
                <a:cubicBezTo>
                  <a:pt x="5430" y="1381"/>
                  <a:pt x="5597" y="1548"/>
                  <a:pt x="5597" y="1739"/>
                </a:cubicBezTo>
                <a:cubicBezTo>
                  <a:pt x="5597" y="1929"/>
                  <a:pt x="5430" y="2072"/>
                  <a:pt x="5240" y="2072"/>
                </a:cubicBezTo>
                <a:cubicBezTo>
                  <a:pt x="5049" y="2072"/>
                  <a:pt x="4883" y="1929"/>
                  <a:pt x="4883" y="1739"/>
                </a:cubicBezTo>
                <a:cubicBezTo>
                  <a:pt x="4883" y="1548"/>
                  <a:pt x="5049" y="1381"/>
                  <a:pt x="5240" y="1381"/>
                </a:cubicBezTo>
                <a:close/>
                <a:moveTo>
                  <a:pt x="6645" y="1381"/>
                </a:moveTo>
                <a:cubicBezTo>
                  <a:pt x="6836" y="1381"/>
                  <a:pt x="6978" y="1548"/>
                  <a:pt x="6978" y="1739"/>
                </a:cubicBezTo>
                <a:cubicBezTo>
                  <a:pt x="6978" y="1929"/>
                  <a:pt x="6836" y="2072"/>
                  <a:pt x="6645" y="2072"/>
                </a:cubicBezTo>
                <a:cubicBezTo>
                  <a:pt x="6431" y="2072"/>
                  <a:pt x="6288" y="1929"/>
                  <a:pt x="6288" y="1739"/>
                </a:cubicBezTo>
                <a:cubicBezTo>
                  <a:pt x="6288" y="1548"/>
                  <a:pt x="6431" y="1381"/>
                  <a:pt x="6645" y="1381"/>
                </a:cubicBezTo>
                <a:close/>
                <a:moveTo>
                  <a:pt x="9098" y="6287"/>
                </a:moveTo>
                <a:lnTo>
                  <a:pt x="9098" y="7216"/>
                </a:lnTo>
                <a:lnTo>
                  <a:pt x="7336" y="7216"/>
                </a:lnTo>
                <a:cubicBezTo>
                  <a:pt x="7145" y="7216"/>
                  <a:pt x="6978" y="7383"/>
                  <a:pt x="6978" y="7573"/>
                </a:cubicBezTo>
                <a:lnTo>
                  <a:pt x="6978" y="8621"/>
                </a:lnTo>
                <a:lnTo>
                  <a:pt x="4883" y="8621"/>
                </a:lnTo>
                <a:lnTo>
                  <a:pt x="4883" y="7573"/>
                </a:lnTo>
                <a:cubicBezTo>
                  <a:pt x="4883" y="7383"/>
                  <a:pt x="4740" y="7216"/>
                  <a:pt x="4549" y="7216"/>
                </a:cubicBezTo>
                <a:lnTo>
                  <a:pt x="2811" y="7216"/>
                </a:lnTo>
                <a:lnTo>
                  <a:pt x="2811" y="6287"/>
                </a:lnTo>
                <a:close/>
                <a:moveTo>
                  <a:pt x="1739" y="8621"/>
                </a:moveTo>
                <a:cubicBezTo>
                  <a:pt x="1954" y="8621"/>
                  <a:pt x="2096" y="8764"/>
                  <a:pt x="2096" y="8954"/>
                </a:cubicBezTo>
                <a:cubicBezTo>
                  <a:pt x="2096" y="9145"/>
                  <a:pt x="1954" y="9312"/>
                  <a:pt x="1739" y="9312"/>
                </a:cubicBezTo>
                <a:cubicBezTo>
                  <a:pt x="1549" y="9312"/>
                  <a:pt x="1406" y="9145"/>
                  <a:pt x="1406" y="8954"/>
                </a:cubicBezTo>
                <a:cubicBezTo>
                  <a:pt x="1406" y="8764"/>
                  <a:pt x="1549" y="8621"/>
                  <a:pt x="1739" y="8621"/>
                </a:cubicBezTo>
                <a:close/>
                <a:moveTo>
                  <a:pt x="3144" y="8621"/>
                </a:moveTo>
                <a:cubicBezTo>
                  <a:pt x="3335" y="8621"/>
                  <a:pt x="3502" y="8764"/>
                  <a:pt x="3502" y="8954"/>
                </a:cubicBezTo>
                <a:cubicBezTo>
                  <a:pt x="3502" y="9145"/>
                  <a:pt x="3335" y="9312"/>
                  <a:pt x="3144" y="9312"/>
                </a:cubicBezTo>
                <a:cubicBezTo>
                  <a:pt x="2954" y="9312"/>
                  <a:pt x="2787" y="9145"/>
                  <a:pt x="2787" y="8954"/>
                </a:cubicBezTo>
                <a:cubicBezTo>
                  <a:pt x="2787" y="8764"/>
                  <a:pt x="2954" y="8621"/>
                  <a:pt x="3144" y="8621"/>
                </a:cubicBezTo>
                <a:close/>
                <a:moveTo>
                  <a:pt x="8741" y="8621"/>
                </a:moveTo>
                <a:cubicBezTo>
                  <a:pt x="8931" y="8621"/>
                  <a:pt x="9074" y="8764"/>
                  <a:pt x="9074" y="8954"/>
                </a:cubicBezTo>
                <a:cubicBezTo>
                  <a:pt x="9074" y="9145"/>
                  <a:pt x="8931" y="9312"/>
                  <a:pt x="8741" y="9312"/>
                </a:cubicBezTo>
                <a:cubicBezTo>
                  <a:pt x="8550" y="9312"/>
                  <a:pt x="8383" y="9145"/>
                  <a:pt x="8383" y="8954"/>
                </a:cubicBezTo>
                <a:cubicBezTo>
                  <a:pt x="8383" y="8764"/>
                  <a:pt x="8550" y="8621"/>
                  <a:pt x="8741" y="8621"/>
                </a:cubicBezTo>
                <a:close/>
                <a:moveTo>
                  <a:pt x="10122" y="8621"/>
                </a:moveTo>
                <a:cubicBezTo>
                  <a:pt x="10312" y="8621"/>
                  <a:pt x="10479" y="8764"/>
                  <a:pt x="10479" y="8954"/>
                </a:cubicBezTo>
                <a:cubicBezTo>
                  <a:pt x="10479" y="9145"/>
                  <a:pt x="10312" y="9312"/>
                  <a:pt x="10122" y="9312"/>
                </a:cubicBezTo>
                <a:cubicBezTo>
                  <a:pt x="9931" y="9312"/>
                  <a:pt x="9789" y="9145"/>
                  <a:pt x="9789" y="8954"/>
                </a:cubicBezTo>
                <a:cubicBezTo>
                  <a:pt x="9789" y="8764"/>
                  <a:pt x="9931" y="8621"/>
                  <a:pt x="10122" y="8621"/>
                </a:cubicBezTo>
                <a:close/>
                <a:moveTo>
                  <a:pt x="3835" y="0"/>
                </a:moveTo>
                <a:cubicBezTo>
                  <a:pt x="3644" y="0"/>
                  <a:pt x="3478" y="167"/>
                  <a:pt x="3478" y="357"/>
                </a:cubicBezTo>
                <a:lnTo>
                  <a:pt x="3478" y="3144"/>
                </a:lnTo>
                <a:cubicBezTo>
                  <a:pt x="3478" y="3334"/>
                  <a:pt x="3644" y="3477"/>
                  <a:pt x="3835" y="3477"/>
                </a:cubicBezTo>
                <a:lnTo>
                  <a:pt x="5597" y="3477"/>
                </a:lnTo>
                <a:lnTo>
                  <a:pt x="5597" y="3953"/>
                </a:lnTo>
                <a:lnTo>
                  <a:pt x="5121" y="3953"/>
                </a:lnTo>
                <a:cubicBezTo>
                  <a:pt x="4930" y="3953"/>
                  <a:pt x="4764" y="4072"/>
                  <a:pt x="4764" y="4263"/>
                </a:cubicBezTo>
                <a:cubicBezTo>
                  <a:pt x="4740" y="4477"/>
                  <a:pt x="4907" y="4644"/>
                  <a:pt x="5097" y="4644"/>
                </a:cubicBezTo>
                <a:lnTo>
                  <a:pt x="5597" y="4644"/>
                </a:lnTo>
                <a:lnTo>
                  <a:pt x="5597" y="5597"/>
                </a:lnTo>
                <a:lnTo>
                  <a:pt x="2454" y="5597"/>
                </a:lnTo>
                <a:cubicBezTo>
                  <a:pt x="2263" y="5597"/>
                  <a:pt x="2120" y="5763"/>
                  <a:pt x="2120" y="5954"/>
                </a:cubicBezTo>
                <a:lnTo>
                  <a:pt x="2120" y="7216"/>
                </a:lnTo>
                <a:lnTo>
                  <a:pt x="358" y="7216"/>
                </a:lnTo>
                <a:cubicBezTo>
                  <a:pt x="144" y="7216"/>
                  <a:pt x="1" y="7383"/>
                  <a:pt x="1" y="7573"/>
                </a:cubicBezTo>
                <a:lnTo>
                  <a:pt x="1" y="10359"/>
                </a:lnTo>
                <a:cubicBezTo>
                  <a:pt x="1" y="10550"/>
                  <a:pt x="144" y="10693"/>
                  <a:pt x="334" y="10693"/>
                </a:cubicBezTo>
                <a:lnTo>
                  <a:pt x="2120" y="10693"/>
                </a:lnTo>
                <a:lnTo>
                  <a:pt x="2120" y="11193"/>
                </a:lnTo>
                <a:lnTo>
                  <a:pt x="1596" y="11193"/>
                </a:lnTo>
                <a:cubicBezTo>
                  <a:pt x="1584" y="11191"/>
                  <a:pt x="1572" y="11191"/>
                  <a:pt x="1560" y="11191"/>
                </a:cubicBezTo>
                <a:cubicBezTo>
                  <a:pt x="1388" y="11191"/>
                  <a:pt x="1263" y="11348"/>
                  <a:pt x="1263" y="11526"/>
                </a:cubicBezTo>
                <a:cubicBezTo>
                  <a:pt x="1263" y="11717"/>
                  <a:pt x="1406" y="11883"/>
                  <a:pt x="1596" y="11883"/>
                </a:cubicBezTo>
                <a:lnTo>
                  <a:pt x="3287" y="11883"/>
                </a:lnTo>
                <a:cubicBezTo>
                  <a:pt x="3478" y="11883"/>
                  <a:pt x="3644" y="11717"/>
                  <a:pt x="3644" y="11526"/>
                </a:cubicBezTo>
                <a:cubicBezTo>
                  <a:pt x="3644" y="11348"/>
                  <a:pt x="3498" y="11191"/>
                  <a:pt x="3324" y="11191"/>
                </a:cubicBezTo>
                <a:cubicBezTo>
                  <a:pt x="3312" y="11191"/>
                  <a:pt x="3299" y="11191"/>
                  <a:pt x="3287" y="11193"/>
                </a:cubicBezTo>
                <a:lnTo>
                  <a:pt x="2787" y="11193"/>
                </a:lnTo>
                <a:lnTo>
                  <a:pt x="2787" y="10693"/>
                </a:lnTo>
                <a:lnTo>
                  <a:pt x="4549" y="10693"/>
                </a:lnTo>
                <a:cubicBezTo>
                  <a:pt x="4740" y="10693"/>
                  <a:pt x="4883" y="10550"/>
                  <a:pt x="4883" y="10359"/>
                </a:cubicBezTo>
                <a:lnTo>
                  <a:pt x="4883" y="9312"/>
                </a:lnTo>
                <a:lnTo>
                  <a:pt x="6978" y="9312"/>
                </a:lnTo>
                <a:lnTo>
                  <a:pt x="6978" y="10359"/>
                </a:lnTo>
                <a:cubicBezTo>
                  <a:pt x="6978" y="10550"/>
                  <a:pt x="7145" y="10693"/>
                  <a:pt x="7336" y="10693"/>
                </a:cubicBezTo>
                <a:lnTo>
                  <a:pt x="9098" y="10693"/>
                </a:lnTo>
                <a:lnTo>
                  <a:pt x="9098" y="11193"/>
                </a:lnTo>
                <a:lnTo>
                  <a:pt x="8598" y="11193"/>
                </a:lnTo>
                <a:cubicBezTo>
                  <a:pt x="8586" y="11191"/>
                  <a:pt x="8573" y="11191"/>
                  <a:pt x="8561" y="11191"/>
                </a:cubicBezTo>
                <a:cubicBezTo>
                  <a:pt x="8387" y="11191"/>
                  <a:pt x="8241" y="11348"/>
                  <a:pt x="8241" y="11526"/>
                </a:cubicBezTo>
                <a:cubicBezTo>
                  <a:pt x="8241" y="11717"/>
                  <a:pt x="8407" y="11883"/>
                  <a:pt x="8598" y="11883"/>
                </a:cubicBezTo>
                <a:lnTo>
                  <a:pt x="10265" y="11883"/>
                </a:lnTo>
                <a:cubicBezTo>
                  <a:pt x="10455" y="11883"/>
                  <a:pt x="10622" y="11717"/>
                  <a:pt x="10622" y="11526"/>
                </a:cubicBezTo>
                <a:cubicBezTo>
                  <a:pt x="10622" y="11348"/>
                  <a:pt x="10476" y="11191"/>
                  <a:pt x="10301" y="11191"/>
                </a:cubicBezTo>
                <a:cubicBezTo>
                  <a:pt x="10289" y="11191"/>
                  <a:pt x="10277" y="11191"/>
                  <a:pt x="10265" y="11193"/>
                </a:cubicBezTo>
                <a:lnTo>
                  <a:pt x="9765" y="11193"/>
                </a:lnTo>
                <a:lnTo>
                  <a:pt x="9765" y="10693"/>
                </a:lnTo>
                <a:lnTo>
                  <a:pt x="11527" y="10693"/>
                </a:lnTo>
                <a:cubicBezTo>
                  <a:pt x="11718" y="10693"/>
                  <a:pt x="11884" y="10550"/>
                  <a:pt x="11884" y="10359"/>
                </a:cubicBezTo>
                <a:lnTo>
                  <a:pt x="11884" y="7573"/>
                </a:lnTo>
                <a:cubicBezTo>
                  <a:pt x="11884" y="7383"/>
                  <a:pt x="11718" y="7216"/>
                  <a:pt x="11527" y="7216"/>
                </a:cubicBezTo>
                <a:lnTo>
                  <a:pt x="9765" y="7216"/>
                </a:lnTo>
                <a:lnTo>
                  <a:pt x="9765" y="5954"/>
                </a:lnTo>
                <a:cubicBezTo>
                  <a:pt x="9765" y="5763"/>
                  <a:pt x="9622" y="5597"/>
                  <a:pt x="9431" y="5597"/>
                </a:cubicBezTo>
                <a:lnTo>
                  <a:pt x="6288" y="5597"/>
                </a:lnTo>
                <a:lnTo>
                  <a:pt x="6288" y="4644"/>
                </a:lnTo>
                <a:lnTo>
                  <a:pt x="6764" y="4644"/>
                </a:lnTo>
                <a:cubicBezTo>
                  <a:pt x="6955" y="4644"/>
                  <a:pt x="7098" y="4525"/>
                  <a:pt x="7121" y="4334"/>
                </a:cubicBezTo>
                <a:cubicBezTo>
                  <a:pt x="7145" y="4120"/>
                  <a:pt x="6978" y="3953"/>
                  <a:pt x="6788" y="3953"/>
                </a:cubicBezTo>
                <a:lnTo>
                  <a:pt x="6288" y="3953"/>
                </a:lnTo>
                <a:lnTo>
                  <a:pt x="6288" y="3477"/>
                </a:lnTo>
                <a:lnTo>
                  <a:pt x="8050" y="3477"/>
                </a:lnTo>
                <a:cubicBezTo>
                  <a:pt x="8241" y="3477"/>
                  <a:pt x="8407" y="3334"/>
                  <a:pt x="8407" y="3144"/>
                </a:cubicBezTo>
                <a:lnTo>
                  <a:pt x="8407" y="357"/>
                </a:lnTo>
                <a:cubicBezTo>
                  <a:pt x="8407" y="167"/>
                  <a:pt x="8241" y="0"/>
                  <a:pt x="8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9"/>
          <p:cNvGrpSpPr/>
          <p:nvPr/>
        </p:nvGrpSpPr>
        <p:grpSpPr>
          <a:xfrm>
            <a:off x="1961527" y="1947134"/>
            <a:ext cx="416036" cy="415197"/>
            <a:chOff x="1971921" y="1937160"/>
            <a:chExt cx="416036" cy="415197"/>
          </a:xfrm>
        </p:grpSpPr>
        <p:sp>
          <p:nvSpPr>
            <p:cNvPr id="1142" name="Google Shape;1142;p69"/>
            <p:cNvSpPr/>
            <p:nvPr/>
          </p:nvSpPr>
          <p:spPr>
            <a:xfrm>
              <a:off x="2236502" y="1985408"/>
              <a:ext cx="68268" cy="24142"/>
            </a:xfrm>
            <a:custGeom>
              <a:avLst/>
              <a:gdLst/>
              <a:ahLst/>
              <a:cxnLst/>
              <a:rect l="l" t="t" r="r" b="b"/>
              <a:pathLst>
                <a:path w="1954" h="691" extrusionOk="0">
                  <a:moveTo>
                    <a:pt x="382" y="0"/>
                  </a:moveTo>
                  <a:cubicBezTo>
                    <a:pt x="191" y="0"/>
                    <a:pt x="48" y="143"/>
                    <a:pt x="24" y="310"/>
                  </a:cubicBezTo>
                  <a:cubicBezTo>
                    <a:pt x="1" y="524"/>
                    <a:pt x="167" y="691"/>
                    <a:pt x="382" y="691"/>
                  </a:cubicBezTo>
                  <a:lnTo>
                    <a:pt x="1572" y="691"/>
                  </a:lnTo>
                  <a:cubicBezTo>
                    <a:pt x="1787" y="691"/>
                    <a:pt x="1953" y="524"/>
                    <a:pt x="1930" y="310"/>
                  </a:cubicBezTo>
                  <a:cubicBezTo>
                    <a:pt x="1906" y="143"/>
                    <a:pt x="1739" y="0"/>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9"/>
            <p:cNvSpPr/>
            <p:nvPr/>
          </p:nvSpPr>
          <p:spPr>
            <a:xfrm>
              <a:off x="2319724" y="2149300"/>
              <a:ext cx="68233" cy="24177"/>
            </a:xfrm>
            <a:custGeom>
              <a:avLst/>
              <a:gdLst/>
              <a:ahLst/>
              <a:cxnLst/>
              <a:rect l="l" t="t" r="r" b="b"/>
              <a:pathLst>
                <a:path w="1953" h="692" extrusionOk="0">
                  <a:moveTo>
                    <a:pt x="381" y="1"/>
                  </a:moveTo>
                  <a:cubicBezTo>
                    <a:pt x="214" y="1"/>
                    <a:pt x="48" y="120"/>
                    <a:pt x="24" y="310"/>
                  </a:cubicBezTo>
                  <a:cubicBezTo>
                    <a:pt x="0" y="525"/>
                    <a:pt x="167" y="691"/>
                    <a:pt x="381" y="691"/>
                  </a:cubicBezTo>
                  <a:lnTo>
                    <a:pt x="1572" y="691"/>
                  </a:lnTo>
                  <a:cubicBezTo>
                    <a:pt x="1762" y="691"/>
                    <a:pt x="1905" y="572"/>
                    <a:pt x="1929" y="382"/>
                  </a:cubicBezTo>
                  <a:cubicBezTo>
                    <a:pt x="1953" y="167"/>
                    <a:pt x="1786" y="1"/>
                    <a:pt x="1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9"/>
            <p:cNvSpPr/>
            <p:nvPr/>
          </p:nvSpPr>
          <p:spPr>
            <a:xfrm>
              <a:off x="2254810" y="2279093"/>
              <a:ext cx="68268" cy="24177"/>
            </a:xfrm>
            <a:custGeom>
              <a:avLst/>
              <a:gdLst/>
              <a:ahLst/>
              <a:cxnLst/>
              <a:rect l="l" t="t" r="r" b="b"/>
              <a:pathLst>
                <a:path w="1954" h="692" extrusionOk="0">
                  <a:moveTo>
                    <a:pt x="382" y="1"/>
                  </a:moveTo>
                  <a:cubicBezTo>
                    <a:pt x="191" y="1"/>
                    <a:pt x="48" y="120"/>
                    <a:pt x="24" y="310"/>
                  </a:cubicBezTo>
                  <a:cubicBezTo>
                    <a:pt x="0" y="525"/>
                    <a:pt x="167" y="691"/>
                    <a:pt x="358" y="691"/>
                  </a:cubicBezTo>
                  <a:lnTo>
                    <a:pt x="1572" y="691"/>
                  </a:lnTo>
                  <a:cubicBezTo>
                    <a:pt x="1739" y="691"/>
                    <a:pt x="1906" y="572"/>
                    <a:pt x="1929" y="382"/>
                  </a:cubicBezTo>
                  <a:cubicBezTo>
                    <a:pt x="1953" y="168"/>
                    <a:pt x="1787"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9"/>
            <p:cNvSpPr/>
            <p:nvPr/>
          </p:nvSpPr>
          <p:spPr>
            <a:xfrm>
              <a:off x="2141647" y="2174281"/>
              <a:ext cx="181430" cy="178076"/>
            </a:xfrm>
            <a:custGeom>
              <a:avLst/>
              <a:gdLst/>
              <a:ahLst/>
              <a:cxnLst/>
              <a:rect l="l" t="t" r="r" b="b"/>
              <a:pathLst>
                <a:path w="5193" h="5097" extrusionOk="0">
                  <a:moveTo>
                    <a:pt x="1" y="0"/>
                  </a:moveTo>
                  <a:lnTo>
                    <a:pt x="1" y="3644"/>
                  </a:lnTo>
                  <a:cubicBezTo>
                    <a:pt x="215" y="3620"/>
                    <a:pt x="406" y="3596"/>
                    <a:pt x="596" y="3549"/>
                  </a:cubicBezTo>
                  <a:lnTo>
                    <a:pt x="2025" y="4977"/>
                  </a:lnTo>
                  <a:cubicBezTo>
                    <a:pt x="2096" y="5049"/>
                    <a:pt x="2192" y="5096"/>
                    <a:pt x="2287" y="5096"/>
                  </a:cubicBezTo>
                  <a:lnTo>
                    <a:pt x="4811" y="5096"/>
                  </a:lnTo>
                  <a:cubicBezTo>
                    <a:pt x="4978" y="5096"/>
                    <a:pt x="5145" y="4954"/>
                    <a:pt x="5168" y="4763"/>
                  </a:cubicBezTo>
                  <a:cubicBezTo>
                    <a:pt x="5192" y="4573"/>
                    <a:pt x="5026" y="4382"/>
                    <a:pt x="4811" y="4382"/>
                  </a:cubicBezTo>
                  <a:lnTo>
                    <a:pt x="2430" y="4382"/>
                  </a:lnTo>
                  <a:lnTo>
                    <a:pt x="1358" y="3310"/>
                  </a:lnTo>
                  <a:cubicBezTo>
                    <a:pt x="1811" y="3144"/>
                    <a:pt x="2215" y="2882"/>
                    <a:pt x="2573" y="257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9"/>
            <p:cNvSpPr/>
            <p:nvPr/>
          </p:nvSpPr>
          <p:spPr>
            <a:xfrm>
              <a:off x="2026842" y="1987050"/>
              <a:ext cx="90733" cy="128186"/>
            </a:xfrm>
            <a:custGeom>
              <a:avLst/>
              <a:gdLst/>
              <a:ahLst/>
              <a:cxnLst/>
              <a:rect l="l" t="t" r="r" b="b"/>
              <a:pathLst>
                <a:path w="2597" h="3669" extrusionOk="0">
                  <a:moveTo>
                    <a:pt x="2596" y="1"/>
                  </a:moveTo>
                  <a:cubicBezTo>
                    <a:pt x="1596" y="72"/>
                    <a:pt x="715" y="477"/>
                    <a:pt x="0" y="1073"/>
                  </a:cubicBezTo>
                  <a:lnTo>
                    <a:pt x="2596" y="3668"/>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9"/>
            <p:cNvSpPr/>
            <p:nvPr/>
          </p:nvSpPr>
          <p:spPr>
            <a:xfrm>
              <a:off x="1971921" y="2041972"/>
              <a:ext cx="145654" cy="258782"/>
            </a:xfrm>
            <a:custGeom>
              <a:avLst/>
              <a:gdLst/>
              <a:ahLst/>
              <a:cxnLst/>
              <a:rect l="l" t="t" r="r" b="b"/>
              <a:pathLst>
                <a:path w="4169" h="7407" extrusionOk="0">
                  <a:moveTo>
                    <a:pt x="1096" y="1"/>
                  </a:moveTo>
                  <a:cubicBezTo>
                    <a:pt x="405" y="787"/>
                    <a:pt x="1" y="1811"/>
                    <a:pt x="1" y="2930"/>
                  </a:cubicBezTo>
                  <a:cubicBezTo>
                    <a:pt x="1" y="5288"/>
                    <a:pt x="1834" y="7240"/>
                    <a:pt x="4168" y="7407"/>
                  </a:cubicBezTo>
                  <a:lnTo>
                    <a:pt x="4168" y="3073"/>
                  </a:ln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9"/>
            <p:cNvSpPr/>
            <p:nvPr/>
          </p:nvSpPr>
          <p:spPr>
            <a:xfrm>
              <a:off x="2141647" y="1937160"/>
              <a:ext cx="163123" cy="178076"/>
            </a:xfrm>
            <a:custGeom>
              <a:avLst/>
              <a:gdLst/>
              <a:ahLst/>
              <a:cxnLst/>
              <a:rect l="l" t="t" r="r" b="b"/>
              <a:pathLst>
                <a:path w="4669" h="5097" extrusionOk="0">
                  <a:moveTo>
                    <a:pt x="2168" y="0"/>
                  </a:moveTo>
                  <a:cubicBezTo>
                    <a:pt x="2073" y="0"/>
                    <a:pt x="1977" y="24"/>
                    <a:pt x="1930" y="95"/>
                  </a:cubicBezTo>
                  <a:lnTo>
                    <a:pt x="501" y="1524"/>
                  </a:lnTo>
                  <a:cubicBezTo>
                    <a:pt x="334" y="1477"/>
                    <a:pt x="167" y="1453"/>
                    <a:pt x="1" y="1453"/>
                  </a:cubicBezTo>
                  <a:lnTo>
                    <a:pt x="1" y="5096"/>
                  </a:lnTo>
                  <a:lnTo>
                    <a:pt x="2573" y="2524"/>
                  </a:lnTo>
                  <a:cubicBezTo>
                    <a:pt x="2192" y="2191"/>
                    <a:pt x="1739" y="1929"/>
                    <a:pt x="1263" y="1739"/>
                  </a:cubicBezTo>
                  <a:lnTo>
                    <a:pt x="2311" y="691"/>
                  </a:lnTo>
                  <a:lnTo>
                    <a:pt x="4287" y="691"/>
                  </a:lnTo>
                  <a:cubicBezTo>
                    <a:pt x="4454" y="691"/>
                    <a:pt x="4621" y="548"/>
                    <a:pt x="4645" y="381"/>
                  </a:cubicBezTo>
                  <a:cubicBezTo>
                    <a:pt x="4668" y="167"/>
                    <a:pt x="4502" y="0"/>
                    <a:pt x="4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9"/>
            <p:cNvSpPr/>
            <p:nvPr/>
          </p:nvSpPr>
          <p:spPr>
            <a:xfrm>
              <a:off x="2146643" y="2041972"/>
              <a:ext cx="241313" cy="203895"/>
            </a:xfrm>
            <a:custGeom>
              <a:avLst/>
              <a:gdLst/>
              <a:ahLst/>
              <a:cxnLst/>
              <a:rect l="l" t="t" r="r" b="b"/>
              <a:pathLst>
                <a:path w="6907" h="5836" extrusionOk="0">
                  <a:moveTo>
                    <a:pt x="2930" y="1"/>
                  </a:moveTo>
                  <a:lnTo>
                    <a:pt x="1" y="2930"/>
                  </a:lnTo>
                  <a:lnTo>
                    <a:pt x="2930" y="5835"/>
                  </a:lnTo>
                  <a:cubicBezTo>
                    <a:pt x="3501" y="5168"/>
                    <a:pt x="3882" y="4311"/>
                    <a:pt x="3978" y="3359"/>
                  </a:cubicBezTo>
                  <a:lnTo>
                    <a:pt x="4978" y="2382"/>
                  </a:lnTo>
                  <a:lnTo>
                    <a:pt x="6526" y="2382"/>
                  </a:lnTo>
                  <a:cubicBezTo>
                    <a:pt x="6716" y="2382"/>
                    <a:pt x="6883" y="2239"/>
                    <a:pt x="6883" y="2073"/>
                  </a:cubicBezTo>
                  <a:cubicBezTo>
                    <a:pt x="6907" y="1858"/>
                    <a:pt x="6740" y="1668"/>
                    <a:pt x="6550" y="1668"/>
                  </a:cubicBezTo>
                  <a:lnTo>
                    <a:pt x="4835" y="1668"/>
                  </a:lnTo>
                  <a:cubicBezTo>
                    <a:pt x="4740" y="1668"/>
                    <a:pt x="4644" y="1715"/>
                    <a:pt x="4597" y="1787"/>
                  </a:cubicBezTo>
                  <a:lnTo>
                    <a:pt x="3978" y="2382"/>
                  </a:lnTo>
                  <a:cubicBezTo>
                    <a:pt x="3882" y="1477"/>
                    <a:pt x="3501" y="644"/>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69"/>
          <p:cNvGrpSpPr/>
          <p:nvPr/>
        </p:nvGrpSpPr>
        <p:grpSpPr>
          <a:xfrm>
            <a:off x="1961946" y="3252137"/>
            <a:ext cx="415197" cy="415232"/>
            <a:chOff x="1951133" y="3256714"/>
            <a:chExt cx="415197" cy="415232"/>
          </a:xfrm>
        </p:grpSpPr>
        <p:sp>
          <p:nvSpPr>
            <p:cNvPr id="1151" name="Google Shape;1151;p69"/>
            <p:cNvSpPr/>
            <p:nvPr/>
          </p:nvSpPr>
          <p:spPr>
            <a:xfrm>
              <a:off x="1951133" y="3256714"/>
              <a:ext cx="89894" cy="89894"/>
            </a:xfrm>
            <a:custGeom>
              <a:avLst/>
              <a:gdLst/>
              <a:ahLst/>
              <a:cxnLst/>
              <a:rect l="l" t="t" r="r" b="b"/>
              <a:pathLst>
                <a:path w="2573" h="2573" extrusionOk="0">
                  <a:moveTo>
                    <a:pt x="2572" y="1"/>
                  </a:moveTo>
                  <a:cubicBezTo>
                    <a:pt x="2477" y="1"/>
                    <a:pt x="2405" y="48"/>
                    <a:pt x="2334" y="96"/>
                  </a:cubicBezTo>
                  <a:lnTo>
                    <a:pt x="119" y="2335"/>
                  </a:lnTo>
                  <a:cubicBezTo>
                    <a:pt x="48" y="2406"/>
                    <a:pt x="0" y="2477"/>
                    <a:pt x="0" y="2573"/>
                  </a:cubicBezTo>
                  <a:lnTo>
                    <a:pt x="2572" y="2573"/>
                  </a:lnTo>
                  <a:lnTo>
                    <a:pt x="2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9"/>
            <p:cNvSpPr/>
            <p:nvPr/>
          </p:nvSpPr>
          <p:spPr>
            <a:xfrm>
              <a:off x="1951133" y="3256714"/>
              <a:ext cx="306192" cy="415232"/>
            </a:xfrm>
            <a:custGeom>
              <a:avLst/>
              <a:gdLst/>
              <a:ahLst/>
              <a:cxnLst/>
              <a:rect l="l" t="t" r="r" b="b"/>
              <a:pathLst>
                <a:path w="8764" h="11885" extrusionOk="0">
                  <a:moveTo>
                    <a:pt x="3168" y="3978"/>
                  </a:moveTo>
                  <a:cubicBezTo>
                    <a:pt x="3358" y="3978"/>
                    <a:pt x="3501" y="4097"/>
                    <a:pt x="3525" y="4287"/>
                  </a:cubicBezTo>
                  <a:cubicBezTo>
                    <a:pt x="3549" y="4478"/>
                    <a:pt x="3382" y="4668"/>
                    <a:pt x="3168" y="4668"/>
                  </a:cubicBezTo>
                  <a:lnTo>
                    <a:pt x="1072" y="4668"/>
                  </a:lnTo>
                  <a:cubicBezTo>
                    <a:pt x="905" y="4668"/>
                    <a:pt x="738" y="4525"/>
                    <a:pt x="715" y="4359"/>
                  </a:cubicBezTo>
                  <a:cubicBezTo>
                    <a:pt x="691" y="4144"/>
                    <a:pt x="858" y="3978"/>
                    <a:pt x="1072" y="3978"/>
                  </a:cubicBezTo>
                  <a:close/>
                  <a:moveTo>
                    <a:pt x="3168" y="5359"/>
                  </a:moveTo>
                  <a:cubicBezTo>
                    <a:pt x="3358" y="5359"/>
                    <a:pt x="3501" y="5502"/>
                    <a:pt x="3525" y="5669"/>
                  </a:cubicBezTo>
                  <a:cubicBezTo>
                    <a:pt x="3549" y="5883"/>
                    <a:pt x="3382" y="6050"/>
                    <a:pt x="3168" y="6050"/>
                  </a:cubicBezTo>
                  <a:lnTo>
                    <a:pt x="1072" y="6050"/>
                  </a:lnTo>
                  <a:cubicBezTo>
                    <a:pt x="905" y="6050"/>
                    <a:pt x="738" y="5930"/>
                    <a:pt x="715" y="5740"/>
                  </a:cubicBezTo>
                  <a:cubicBezTo>
                    <a:pt x="691" y="5549"/>
                    <a:pt x="858" y="5359"/>
                    <a:pt x="1072" y="5359"/>
                  </a:cubicBezTo>
                  <a:close/>
                  <a:moveTo>
                    <a:pt x="3168" y="6764"/>
                  </a:moveTo>
                  <a:cubicBezTo>
                    <a:pt x="3334" y="6764"/>
                    <a:pt x="3501" y="6883"/>
                    <a:pt x="3525" y="7074"/>
                  </a:cubicBezTo>
                  <a:cubicBezTo>
                    <a:pt x="3549" y="7264"/>
                    <a:pt x="3382" y="7455"/>
                    <a:pt x="3168" y="7455"/>
                  </a:cubicBezTo>
                  <a:lnTo>
                    <a:pt x="1072" y="7455"/>
                  </a:lnTo>
                  <a:cubicBezTo>
                    <a:pt x="858" y="7455"/>
                    <a:pt x="691" y="7264"/>
                    <a:pt x="715" y="7074"/>
                  </a:cubicBezTo>
                  <a:cubicBezTo>
                    <a:pt x="738" y="6883"/>
                    <a:pt x="905" y="6764"/>
                    <a:pt x="1072" y="6764"/>
                  </a:cubicBezTo>
                  <a:close/>
                  <a:moveTo>
                    <a:pt x="3168" y="8145"/>
                  </a:moveTo>
                  <a:cubicBezTo>
                    <a:pt x="3334" y="8145"/>
                    <a:pt x="3501" y="8288"/>
                    <a:pt x="3525" y="8455"/>
                  </a:cubicBezTo>
                  <a:cubicBezTo>
                    <a:pt x="3549" y="8669"/>
                    <a:pt x="3382" y="8836"/>
                    <a:pt x="3168" y="8836"/>
                  </a:cubicBezTo>
                  <a:lnTo>
                    <a:pt x="1072" y="8836"/>
                  </a:lnTo>
                  <a:cubicBezTo>
                    <a:pt x="858" y="8836"/>
                    <a:pt x="691" y="8669"/>
                    <a:pt x="715" y="8455"/>
                  </a:cubicBezTo>
                  <a:cubicBezTo>
                    <a:pt x="738" y="8288"/>
                    <a:pt x="905" y="8145"/>
                    <a:pt x="1072" y="8145"/>
                  </a:cubicBezTo>
                  <a:close/>
                  <a:moveTo>
                    <a:pt x="3168" y="9550"/>
                  </a:moveTo>
                  <a:cubicBezTo>
                    <a:pt x="3334" y="9550"/>
                    <a:pt x="3501" y="9669"/>
                    <a:pt x="3525" y="9860"/>
                  </a:cubicBezTo>
                  <a:cubicBezTo>
                    <a:pt x="3549" y="10050"/>
                    <a:pt x="3382" y="10241"/>
                    <a:pt x="3168" y="10241"/>
                  </a:cubicBezTo>
                  <a:lnTo>
                    <a:pt x="1072" y="10241"/>
                  </a:lnTo>
                  <a:cubicBezTo>
                    <a:pt x="858" y="10241"/>
                    <a:pt x="691" y="10050"/>
                    <a:pt x="715" y="9860"/>
                  </a:cubicBezTo>
                  <a:cubicBezTo>
                    <a:pt x="738" y="9669"/>
                    <a:pt x="905" y="9550"/>
                    <a:pt x="1072" y="9550"/>
                  </a:cubicBezTo>
                  <a:close/>
                  <a:moveTo>
                    <a:pt x="3263" y="1"/>
                  </a:moveTo>
                  <a:lnTo>
                    <a:pt x="3263" y="2930"/>
                  </a:lnTo>
                  <a:cubicBezTo>
                    <a:pt x="3263" y="3120"/>
                    <a:pt x="3120" y="3263"/>
                    <a:pt x="2929" y="3263"/>
                  </a:cubicBezTo>
                  <a:lnTo>
                    <a:pt x="0" y="3263"/>
                  </a:lnTo>
                  <a:lnTo>
                    <a:pt x="0" y="11527"/>
                  </a:lnTo>
                  <a:cubicBezTo>
                    <a:pt x="0" y="11741"/>
                    <a:pt x="167" y="11884"/>
                    <a:pt x="357" y="11884"/>
                  </a:cubicBezTo>
                  <a:lnTo>
                    <a:pt x="8407" y="11884"/>
                  </a:lnTo>
                  <a:cubicBezTo>
                    <a:pt x="8597" y="11884"/>
                    <a:pt x="8764" y="11741"/>
                    <a:pt x="8764" y="11527"/>
                  </a:cubicBezTo>
                  <a:lnTo>
                    <a:pt x="8764" y="10146"/>
                  </a:lnTo>
                  <a:lnTo>
                    <a:pt x="7811" y="10146"/>
                  </a:lnTo>
                  <a:cubicBezTo>
                    <a:pt x="7430" y="10146"/>
                    <a:pt x="7073" y="9931"/>
                    <a:pt x="6906" y="9598"/>
                  </a:cubicBezTo>
                  <a:cubicBezTo>
                    <a:pt x="6811" y="9622"/>
                    <a:pt x="6692" y="9646"/>
                    <a:pt x="6597" y="9646"/>
                  </a:cubicBezTo>
                  <a:cubicBezTo>
                    <a:pt x="6311" y="9646"/>
                    <a:pt x="6049" y="9550"/>
                    <a:pt x="5859" y="9336"/>
                  </a:cubicBezTo>
                  <a:lnTo>
                    <a:pt x="5025" y="8502"/>
                  </a:lnTo>
                  <a:cubicBezTo>
                    <a:pt x="4739" y="8240"/>
                    <a:pt x="4644" y="7836"/>
                    <a:pt x="4763" y="7478"/>
                  </a:cubicBezTo>
                  <a:cubicBezTo>
                    <a:pt x="4430" y="7288"/>
                    <a:pt x="4215" y="6931"/>
                    <a:pt x="4215" y="6550"/>
                  </a:cubicBezTo>
                  <a:lnTo>
                    <a:pt x="4215" y="5359"/>
                  </a:lnTo>
                  <a:cubicBezTo>
                    <a:pt x="4215" y="4978"/>
                    <a:pt x="4430" y="4621"/>
                    <a:pt x="4739" y="4454"/>
                  </a:cubicBezTo>
                  <a:cubicBezTo>
                    <a:pt x="4644" y="4097"/>
                    <a:pt x="4739" y="3692"/>
                    <a:pt x="5001" y="3406"/>
                  </a:cubicBezTo>
                  <a:lnTo>
                    <a:pt x="5835" y="2573"/>
                  </a:lnTo>
                  <a:cubicBezTo>
                    <a:pt x="6049" y="2382"/>
                    <a:pt x="6311" y="2287"/>
                    <a:pt x="6573" y="2287"/>
                  </a:cubicBezTo>
                  <a:cubicBezTo>
                    <a:pt x="6692" y="2287"/>
                    <a:pt x="6787" y="2287"/>
                    <a:pt x="6883" y="2311"/>
                  </a:cubicBezTo>
                  <a:cubicBezTo>
                    <a:pt x="7073" y="1977"/>
                    <a:pt x="7407" y="1763"/>
                    <a:pt x="7811" y="1763"/>
                  </a:cubicBezTo>
                  <a:lnTo>
                    <a:pt x="8740" y="1763"/>
                  </a:lnTo>
                  <a:lnTo>
                    <a:pt x="8740" y="358"/>
                  </a:lnTo>
                  <a:cubicBezTo>
                    <a:pt x="8740" y="167"/>
                    <a:pt x="8597" y="1"/>
                    <a:pt x="8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9"/>
            <p:cNvSpPr/>
            <p:nvPr/>
          </p:nvSpPr>
          <p:spPr>
            <a:xfrm>
              <a:off x="2122501" y="3342416"/>
              <a:ext cx="243829" cy="244632"/>
            </a:xfrm>
            <a:custGeom>
              <a:avLst/>
              <a:gdLst/>
              <a:ahLst/>
              <a:cxnLst/>
              <a:rect l="l" t="t" r="r" b="b"/>
              <a:pathLst>
                <a:path w="6979" h="7002" extrusionOk="0">
                  <a:moveTo>
                    <a:pt x="3502" y="2192"/>
                  </a:moveTo>
                  <a:cubicBezTo>
                    <a:pt x="4216" y="2192"/>
                    <a:pt x="4812" y="2787"/>
                    <a:pt x="4812" y="3501"/>
                  </a:cubicBezTo>
                  <a:cubicBezTo>
                    <a:pt x="4812" y="4216"/>
                    <a:pt x="4216" y="4811"/>
                    <a:pt x="3502" y="4811"/>
                  </a:cubicBezTo>
                  <a:cubicBezTo>
                    <a:pt x="2763" y="4811"/>
                    <a:pt x="2192" y="4216"/>
                    <a:pt x="2192" y="3501"/>
                  </a:cubicBezTo>
                  <a:cubicBezTo>
                    <a:pt x="2192" y="2787"/>
                    <a:pt x="2763" y="2192"/>
                    <a:pt x="3502" y="2192"/>
                  </a:cubicBezTo>
                  <a:close/>
                  <a:moveTo>
                    <a:pt x="2906" y="1"/>
                  </a:moveTo>
                  <a:cubicBezTo>
                    <a:pt x="2716" y="1"/>
                    <a:pt x="2573" y="143"/>
                    <a:pt x="2549" y="310"/>
                  </a:cubicBezTo>
                  <a:lnTo>
                    <a:pt x="2478" y="1048"/>
                  </a:lnTo>
                  <a:lnTo>
                    <a:pt x="1906" y="596"/>
                  </a:lnTo>
                  <a:cubicBezTo>
                    <a:pt x="1842" y="542"/>
                    <a:pt x="1763" y="518"/>
                    <a:pt x="1685" y="518"/>
                  </a:cubicBezTo>
                  <a:cubicBezTo>
                    <a:pt x="1589" y="518"/>
                    <a:pt x="1495" y="554"/>
                    <a:pt x="1430" y="620"/>
                  </a:cubicBezTo>
                  <a:lnTo>
                    <a:pt x="596" y="1453"/>
                  </a:lnTo>
                  <a:cubicBezTo>
                    <a:pt x="477" y="1572"/>
                    <a:pt x="453" y="1787"/>
                    <a:pt x="573" y="1930"/>
                  </a:cubicBezTo>
                  <a:lnTo>
                    <a:pt x="1025" y="2477"/>
                  </a:lnTo>
                  <a:lnTo>
                    <a:pt x="311" y="2573"/>
                  </a:lnTo>
                  <a:cubicBezTo>
                    <a:pt x="144" y="2596"/>
                    <a:pt x="1" y="2739"/>
                    <a:pt x="1" y="2906"/>
                  </a:cubicBezTo>
                  <a:lnTo>
                    <a:pt x="1" y="4097"/>
                  </a:lnTo>
                  <a:cubicBezTo>
                    <a:pt x="1" y="4263"/>
                    <a:pt x="144" y="4406"/>
                    <a:pt x="311" y="4430"/>
                  </a:cubicBezTo>
                  <a:lnTo>
                    <a:pt x="1049" y="4525"/>
                  </a:lnTo>
                  <a:lnTo>
                    <a:pt x="596" y="5097"/>
                  </a:lnTo>
                  <a:cubicBezTo>
                    <a:pt x="477" y="5240"/>
                    <a:pt x="477" y="5430"/>
                    <a:pt x="620" y="5573"/>
                  </a:cubicBezTo>
                  <a:lnTo>
                    <a:pt x="1454" y="6383"/>
                  </a:lnTo>
                  <a:cubicBezTo>
                    <a:pt x="1516" y="6458"/>
                    <a:pt x="1598" y="6493"/>
                    <a:pt x="1682" y="6493"/>
                  </a:cubicBezTo>
                  <a:cubicBezTo>
                    <a:pt x="1759" y="6493"/>
                    <a:pt x="1838" y="6463"/>
                    <a:pt x="1906" y="6407"/>
                  </a:cubicBezTo>
                  <a:lnTo>
                    <a:pt x="2478" y="5954"/>
                  </a:lnTo>
                  <a:lnTo>
                    <a:pt x="2549" y="6692"/>
                  </a:lnTo>
                  <a:cubicBezTo>
                    <a:pt x="2573" y="6859"/>
                    <a:pt x="2740" y="7002"/>
                    <a:pt x="2906" y="7002"/>
                  </a:cubicBezTo>
                  <a:lnTo>
                    <a:pt x="4073" y="7002"/>
                  </a:lnTo>
                  <a:cubicBezTo>
                    <a:pt x="4264" y="7002"/>
                    <a:pt x="4407" y="6859"/>
                    <a:pt x="4430" y="6692"/>
                  </a:cubicBezTo>
                  <a:lnTo>
                    <a:pt x="4502" y="5954"/>
                  </a:lnTo>
                  <a:lnTo>
                    <a:pt x="5097" y="6407"/>
                  </a:lnTo>
                  <a:cubicBezTo>
                    <a:pt x="5162" y="6460"/>
                    <a:pt x="5236" y="6485"/>
                    <a:pt x="5309" y="6485"/>
                  </a:cubicBezTo>
                  <a:cubicBezTo>
                    <a:pt x="5397" y="6485"/>
                    <a:pt x="5484" y="6448"/>
                    <a:pt x="5550" y="6383"/>
                  </a:cubicBezTo>
                  <a:lnTo>
                    <a:pt x="6383" y="5549"/>
                  </a:lnTo>
                  <a:cubicBezTo>
                    <a:pt x="6502" y="5430"/>
                    <a:pt x="6526" y="5216"/>
                    <a:pt x="6407" y="5073"/>
                  </a:cubicBezTo>
                  <a:lnTo>
                    <a:pt x="5955" y="4525"/>
                  </a:lnTo>
                  <a:lnTo>
                    <a:pt x="6669" y="4430"/>
                  </a:lnTo>
                  <a:cubicBezTo>
                    <a:pt x="6860" y="4406"/>
                    <a:pt x="6979" y="4263"/>
                    <a:pt x="6979" y="4097"/>
                  </a:cubicBezTo>
                  <a:lnTo>
                    <a:pt x="6979" y="2906"/>
                  </a:lnTo>
                  <a:cubicBezTo>
                    <a:pt x="6979" y="2739"/>
                    <a:pt x="6860" y="2596"/>
                    <a:pt x="6669" y="2573"/>
                  </a:cubicBezTo>
                  <a:lnTo>
                    <a:pt x="5931" y="2477"/>
                  </a:lnTo>
                  <a:lnTo>
                    <a:pt x="6407" y="1906"/>
                  </a:lnTo>
                  <a:cubicBezTo>
                    <a:pt x="6502" y="1763"/>
                    <a:pt x="6502" y="1572"/>
                    <a:pt x="6383" y="1429"/>
                  </a:cubicBezTo>
                  <a:lnTo>
                    <a:pt x="5550" y="620"/>
                  </a:lnTo>
                  <a:cubicBezTo>
                    <a:pt x="5475" y="545"/>
                    <a:pt x="5387" y="509"/>
                    <a:pt x="5300" y="509"/>
                  </a:cubicBezTo>
                  <a:cubicBezTo>
                    <a:pt x="5221" y="509"/>
                    <a:pt x="5142" y="539"/>
                    <a:pt x="5073" y="596"/>
                  </a:cubicBezTo>
                  <a:lnTo>
                    <a:pt x="4502" y="1048"/>
                  </a:lnTo>
                  <a:lnTo>
                    <a:pt x="4430" y="310"/>
                  </a:lnTo>
                  <a:cubicBezTo>
                    <a:pt x="4407" y="143"/>
                    <a:pt x="4264" y="1"/>
                    <a:pt x="4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69"/>
          <p:cNvSpPr/>
          <p:nvPr/>
        </p:nvSpPr>
        <p:spPr>
          <a:xfrm>
            <a:off x="2031000" y="3933838"/>
            <a:ext cx="277089" cy="414464"/>
          </a:xfrm>
          <a:custGeom>
            <a:avLst/>
            <a:gdLst/>
            <a:ahLst/>
            <a:cxnLst/>
            <a:rect l="l" t="t" r="r" b="b"/>
            <a:pathLst>
              <a:path w="7931" h="11863" extrusionOk="0">
                <a:moveTo>
                  <a:pt x="1739" y="2646"/>
                </a:moveTo>
                <a:cubicBezTo>
                  <a:pt x="1953" y="2646"/>
                  <a:pt x="2120" y="2789"/>
                  <a:pt x="2120" y="3003"/>
                </a:cubicBezTo>
                <a:cubicBezTo>
                  <a:pt x="2120" y="3194"/>
                  <a:pt x="1953" y="3360"/>
                  <a:pt x="1739" y="3360"/>
                </a:cubicBezTo>
                <a:cubicBezTo>
                  <a:pt x="1548" y="3360"/>
                  <a:pt x="1381" y="3194"/>
                  <a:pt x="1381" y="3003"/>
                </a:cubicBezTo>
                <a:cubicBezTo>
                  <a:pt x="1381" y="2789"/>
                  <a:pt x="1548" y="2646"/>
                  <a:pt x="1739" y="2646"/>
                </a:cubicBezTo>
                <a:close/>
                <a:moveTo>
                  <a:pt x="3191" y="2646"/>
                </a:moveTo>
                <a:cubicBezTo>
                  <a:pt x="3382" y="2646"/>
                  <a:pt x="3549" y="2789"/>
                  <a:pt x="3549" y="3003"/>
                </a:cubicBezTo>
                <a:cubicBezTo>
                  <a:pt x="3549" y="3194"/>
                  <a:pt x="3382" y="3360"/>
                  <a:pt x="3191" y="3360"/>
                </a:cubicBezTo>
                <a:cubicBezTo>
                  <a:pt x="2977" y="3360"/>
                  <a:pt x="2810" y="3194"/>
                  <a:pt x="2810" y="3003"/>
                </a:cubicBezTo>
                <a:cubicBezTo>
                  <a:pt x="2810" y="2789"/>
                  <a:pt x="2977" y="2646"/>
                  <a:pt x="3191" y="2646"/>
                </a:cubicBezTo>
                <a:close/>
                <a:moveTo>
                  <a:pt x="6168" y="2670"/>
                </a:moveTo>
                <a:cubicBezTo>
                  <a:pt x="6359" y="2670"/>
                  <a:pt x="6502" y="2789"/>
                  <a:pt x="6525" y="2979"/>
                </a:cubicBezTo>
                <a:cubicBezTo>
                  <a:pt x="6549" y="3170"/>
                  <a:pt x="6382" y="3360"/>
                  <a:pt x="6192" y="3360"/>
                </a:cubicBezTo>
                <a:lnTo>
                  <a:pt x="4573" y="3360"/>
                </a:lnTo>
                <a:cubicBezTo>
                  <a:pt x="4406" y="3360"/>
                  <a:pt x="4239" y="3218"/>
                  <a:pt x="4239" y="3051"/>
                </a:cubicBezTo>
                <a:cubicBezTo>
                  <a:pt x="4215" y="2837"/>
                  <a:pt x="4358" y="2670"/>
                  <a:pt x="4573" y="2670"/>
                </a:cubicBezTo>
                <a:close/>
                <a:moveTo>
                  <a:pt x="1739" y="7052"/>
                </a:moveTo>
                <a:cubicBezTo>
                  <a:pt x="1953" y="7052"/>
                  <a:pt x="2120" y="7218"/>
                  <a:pt x="2120" y="7409"/>
                </a:cubicBezTo>
                <a:cubicBezTo>
                  <a:pt x="2120" y="7623"/>
                  <a:pt x="1953" y="7766"/>
                  <a:pt x="1739" y="7766"/>
                </a:cubicBezTo>
                <a:cubicBezTo>
                  <a:pt x="1548" y="7766"/>
                  <a:pt x="1381" y="7623"/>
                  <a:pt x="1381" y="7409"/>
                </a:cubicBezTo>
                <a:cubicBezTo>
                  <a:pt x="1381" y="7218"/>
                  <a:pt x="1548" y="7052"/>
                  <a:pt x="1739" y="7052"/>
                </a:cubicBezTo>
                <a:close/>
                <a:moveTo>
                  <a:pt x="3191" y="7052"/>
                </a:moveTo>
                <a:cubicBezTo>
                  <a:pt x="3382" y="7052"/>
                  <a:pt x="3549" y="7218"/>
                  <a:pt x="3549" y="7409"/>
                </a:cubicBezTo>
                <a:cubicBezTo>
                  <a:pt x="3549" y="7623"/>
                  <a:pt x="3382" y="7766"/>
                  <a:pt x="3191" y="7766"/>
                </a:cubicBezTo>
                <a:cubicBezTo>
                  <a:pt x="2977" y="7766"/>
                  <a:pt x="2810" y="7623"/>
                  <a:pt x="2810" y="7409"/>
                </a:cubicBezTo>
                <a:cubicBezTo>
                  <a:pt x="2810" y="7218"/>
                  <a:pt x="2977" y="7052"/>
                  <a:pt x="3191" y="7052"/>
                </a:cubicBezTo>
                <a:close/>
                <a:moveTo>
                  <a:pt x="6168" y="7075"/>
                </a:moveTo>
                <a:cubicBezTo>
                  <a:pt x="6359" y="7075"/>
                  <a:pt x="6502" y="7195"/>
                  <a:pt x="6525" y="7385"/>
                </a:cubicBezTo>
                <a:cubicBezTo>
                  <a:pt x="6549" y="7599"/>
                  <a:pt x="6382" y="7766"/>
                  <a:pt x="6192" y="7766"/>
                </a:cubicBezTo>
                <a:lnTo>
                  <a:pt x="4573" y="7766"/>
                </a:lnTo>
                <a:cubicBezTo>
                  <a:pt x="4406" y="7766"/>
                  <a:pt x="4239" y="7623"/>
                  <a:pt x="4239" y="7456"/>
                </a:cubicBezTo>
                <a:cubicBezTo>
                  <a:pt x="4215" y="7242"/>
                  <a:pt x="4358" y="7075"/>
                  <a:pt x="4573" y="7075"/>
                </a:cubicBezTo>
                <a:close/>
                <a:moveTo>
                  <a:pt x="3978" y="0"/>
                </a:moveTo>
                <a:cubicBezTo>
                  <a:pt x="3784" y="0"/>
                  <a:pt x="3620" y="137"/>
                  <a:pt x="3620" y="336"/>
                </a:cubicBezTo>
                <a:lnTo>
                  <a:pt x="3620" y="1265"/>
                </a:lnTo>
                <a:lnTo>
                  <a:pt x="834" y="1265"/>
                </a:lnTo>
                <a:cubicBezTo>
                  <a:pt x="381" y="1265"/>
                  <a:pt x="0" y="1646"/>
                  <a:pt x="0" y="2098"/>
                </a:cubicBezTo>
                <a:lnTo>
                  <a:pt x="0" y="3932"/>
                </a:lnTo>
                <a:cubicBezTo>
                  <a:pt x="0" y="4384"/>
                  <a:pt x="381" y="4742"/>
                  <a:pt x="834" y="4742"/>
                </a:cubicBezTo>
                <a:lnTo>
                  <a:pt x="3620" y="4742"/>
                </a:lnTo>
                <a:lnTo>
                  <a:pt x="3620" y="5670"/>
                </a:lnTo>
                <a:lnTo>
                  <a:pt x="834" y="5670"/>
                </a:lnTo>
                <a:cubicBezTo>
                  <a:pt x="381" y="5670"/>
                  <a:pt x="0" y="6051"/>
                  <a:pt x="0" y="6504"/>
                </a:cubicBezTo>
                <a:lnTo>
                  <a:pt x="0" y="8338"/>
                </a:lnTo>
                <a:cubicBezTo>
                  <a:pt x="0" y="8790"/>
                  <a:pt x="381" y="9147"/>
                  <a:pt x="834" y="9147"/>
                </a:cubicBezTo>
                <a:lnTo>
                  <a:pt x="3620" y="9147"/>
                </a:lnTo>
                <a:lnTo>
                  <a:pt x="3620" y="10076"/>
                </a:lnTo>
                <a:cubicBezTo>
                  <a:pt x="3620" y="10076"/>
                  <a:pt x="3191" y="10338"/>
                  <a:pt x="3096" y="10576"/>
                </a:cubicBezTo>
                <a:lnTo>
                  <a:pt x="357" y="10576"/>
                </a:lnTo>
                <a:cubicBezTo>
                  <a:pt x="167" y="10576"/>
                  <a:pt x="0" y="10743"/>
                  <a:pt x="0" y="10933"/>
                </a:cubicBezTo>
                <a:cubicBezTo>
                  <a:pt x="0" y="11124"/>
                  <a:pt x="167" y="11267"/>
                  <a:pt x="357" y="11267"/>
                </a:cubicBezTo>
                <a:lnTo>
                  <a:pt x="3096" y="11267"/>
                </a:lnTo>
                <a:cubicBezTo>
                  <a:pt x="3239" y="11624"/>
                  <a:pt x="3572" y="11862"/>
                  <a:pt x="3977" y="11862"/>
                </a:cubicBezTo>
                <a:cubicBezTo>
                  <a:pt x="4358" y="11862"/>
                  <a:pt x="4692" y="11624"/>
                  <a:pt x="4835" y="11267"/>
                </a:cubicBezTo>
                <a:lnTo>
                  <a:pt x="7573" y="11267"/>
                </a:lnTo>
                <a:cubicBezTo>
                  <a:pt x="7764" y="11267"/>
                  <a:pt x="7930" y="11124"/>
                  <a:pt x="7930" y="10933"/>
                </a:cubicBezTo>
                <a:cubicBezTo>
                  <a:pt x="7930" y="10743"/>
                  <a:pt x="7764" y="10576"/>
                  <a:pt x="7573" y="10576"/>
                </a:cubicBezTo>
                <a:lnTo>
                  <a:pt x="4835" y="10576"/>
                </a:lnTo>
                <a:cubicBezTo>
                  <a:pt x="4739" y="10338"/>
                  <a:pt x="4311" y="10076"/>
                  <a:pt x="4311" y="10076"/>
                </a:cubicBezTo>
                <a:lnTo>
                  <a:pt x="4311" y="9147"/>
                </a:lnTo>
                <a:lnTo>
                  <a:pt x="7097" y="9147"/>
                </a:lnTo>
                <a:cubicBezTo>
                  <a:pt x="7549" y="9147"/>
                  <a:pt x="7930" y="8790"/>
                  <a:pt x="7930" y="8338"/>
                </a:cubicBezTo>
                <a:lnTo>
                  <a:pt x="7930" y="6504"/>
                </a:lnTo>
                <a:cubicBezTo>
                  <a:pt x="7930" y="6051"/>
                  <a:pt x="7549" y="5670"/>
                  <a:pt x="7097" y="5670"/>
                </a:cubicBezTo>
                <a:lnTo>
                  <a:pt x="4311" y="5670"/>
                </a:lnTo>
                <a:lnTo>
                  <a:pt x="4311" y="4742"/>
                </a:lnTo>
                <a:lnTo>
                  <a:pt x="7097" y="4742"/>
                </a:lnTo>
                <a:cubicBezTo>
                  <a:pt x="7549" y="4742"/>
                  <a:pt x="7930" y="4384"/>
                  <a:pt x="7930" y="3932"/>
                </a:cubicBezTo>
                <a:lnTo>
                  <a:pt x="7930" y="2098"/>
                </a:lnTo>
                <a:cubicBezTo>
                  <a:pt x="7930" y="1646"/>
                  <a:pt x="7549" y="1265"/>
                  <a:pt x="7097" y="1265"/>
                </a:cubicBezTo>
                <a:lnTo>
                  <a:pt x="4334" y="1265"/>
                </a:lnTo>
                <a:lnTo>
                  <a:pt x="4334" y="336"/>
                </a:lnTo>
                <a:cubicBezTo>
                  <a:pt x="4334" y="169"/>
                  <a:pt x="4192" y="3"/>
                  <a:pt x="4025" y="3"/>
                </a:cubicBezTo>
                <a:cubicBezTo>
                  <a:pt x="4009" y="1"/>
                  <a:pt x="3994" y="0"/>
                  <a:pt x="3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1961946" y="2586491"/>
            <a:ext cx="415197" cy="415267"/>
          </a:xfrm>
          <a:custGeom>
            <a:avLst/>
            <a:gdLst/>
            <a:ahLst/>
            <a:cxnLst/>
            <a:rect l="l" t="t" r="r" b="b"/>
            <a:pathLst>
              <a:path w="11884" h="11886" extrusionOk="0">
                <a:moveTo>
                  <a:pt x="1739" y="1382"/>
                </a:moveTo>
                <a:cubicBezTo>
                  <a:pt x="1929" y="1382"/>
                  <a:pt x="2096" y="1548"/>
                  <a:pt x="2096" y="1739"/>
                </a:cubicBezTo>
                <a:lnTo>
                  <a:pt x="2096" y="2453"/>
                </a:lnTo>
                <a:cubicBezTo>
                  <a:pt x="2096" y="2644"/>
                  <a:pt x="1929" y="2811"/>
                  <a:pt x="1739" y="2811"/>
                </a:cubicBezTo>
                <a:cubicBezTo>
                  <a:pt x="1548" y="2811"/>
                  <a:pt x="1405" y="2644"/>
                  <a:pt x="1405" y="2453"/>
                </a:cubicBezTo>
                <a:lnTo>
                  <a:pt x="1405" y="1739"/>
                </a:lnTo>
                <a:cubicBezTo>
                  <a:pt x="1405" y="1548"/>
                  <a:pt x="1548" y="1382"/>
                  <a:pt x="1739" y="1382"/>
                </a:cubicBezTo>
                <a:close/>
                <a:moveTo>
                  <a:pt x="5954" y="1382"/>
                </a:moveTo>
                <a:cubicBezTo>
                  <a:pt x="6144" y="1382"/>
                  <a:pt x="6287" y="1548"/>
                  <a:pt x="6287" y="1739"/>
                </a:cubicBezTo>
                <a:lnTo>
                  <a:pt x="6287" y="2453"/>
                </a:lnTo>
                <a:cubicBezTo>
                  <a:pt x="6287" y="2644"/>
                  <a:pt x="6144" y="2811"/>
                  <a:pt x="5954" y="2811"/>
                </a:cubicBezTo>
                <a:cubicBezTo>
                  <a:pt x="5763" y="2811"/>
                  <a:pt x="5597" y="2644"/>
                  <a:pt x="5597" y="2453"/>
                </a:cubicBezTo>
                <a:lnTo>
                  <a:pt x="5597" y="1739"/>
                </a:lnTo>
                <a:cubicBezTo>
                  <a:pt x="5597" y="1548"/>
                  <a:pt x="5763" y="1382"/>
                  <a:pt x="5954" y="1382"/>
                </a:cubicBezTo>
                <a:close/>
                <a:moveTo>
                  <a:pt x="10145" y="1382"/>
                </a:moveTo>
                <a:cubicBezTo>
                  <a:pt x="10336" y="1382"/>
                  <a:pt x="10502" y="1548"/>
                  <a:pt x="10502" y="1739"/>
                </a:cubicBezTo>
                <a:lnTo>
                  <a:pt x="10502" y="2453"/>
                </a:lnTo>
                <a:cubicBezTo>
                  <a:pt x="10502" y="2644"/>
                  <a:pt x="10336" y="2811"/>
                  <a:pt x="10145" y="2811"/>
                </a:cubicBezTo>
                <a:cubicBezTo>
                  <a:pt x="9955" y="2811"/>
                  <a:pt x="9788" y="2644"/>
                  <a:pt x="9788" y="2453"/>
                </a:cubicBezTo>
                <a:lnTo>
                  <a:pt x="9788" y="1739"/>
                </a:lnTo>
                <a:cubicBezTo>
                  <a:pt x="9788" y="1548"/>
                  <a:pt x="9955" y="1382"/>
                  <a:pt x="10145" y="1382"/>
                </a:cubicBezTo>
                <a:close/>
                <a:moveTo>
                  <a:pt x="10145" y="3501"/>
                </a:moveTo>
                <a:cubicBezTo>
                  <a:pt x="10336" y="3501"/>
                  <a:pt x="10502" y="3668"/>
                  <a:pt x="10502" y="3858"/>
                </a:cubicBezTo>
                <a:lnTo>
                  <a:pt x="10502" y="4573"/>
                </a:lnTo>
                <a:cubicBezTo>
                  <a:pt x="10502" y="4763"/>
                  <a:pt x="10336" y="4906"/>
                  <a:pt x="10145" y="4906"/>
                </a:cubicBezTo>
                <a:cubicBezTo>
                  <a:pt x="9955" y="4906"/>
                  <a:pt x="9788" y="4763"/>
                  <a:pt x="9788" y="4573"/>
                </a:cubicBezTo>
                <a:lnTo>
                  <a:pt x="9788" y="3858"/>
                </a:lnTo>
                <a:cubicBezTo>
                  <a:pt x="9788" y="3668"/>
                  <a:pt x="9955" y="3501"/>
                  <a:pt x="10145" y="3501"/>
                </a:cubicBezTo>
                <a:close/>
                <a:moveTo>
                  <a:pt x="1739" y="3501"/>
                </a:moveTo>
                <a:cubicBezTo>
                  <a:pt x="1929" y="3501"/>
                  <a:pt x="2096" y="3668"/>
                  <a:pt x="2096" y="3858"/>
                </a:cubicBezTo>
                <a:lnTo>
                  <a:pt x="2096" y="4573"/>
                </a:lnTo>
                <a:cubicBezTo>
                  <a:pt x="2096" y="4763"/>
                  <a:pt x="1929" y="4930"/>
                  <a:pt x="1739" y="4930"/>
                </a:cubicBezTo>
                <a:cubicBezTo>
                  <a:pt x="1548" y="4930"/>
                  <a:pt x="1405" y="4763"/>
                  <a:pt x="1405" y="4573"/>
                </a:cubicBezTo>
                <a:lnTo>
                  <a:pt x="1405" y="3858"/>
                </a:lnTo>
                <a:cubicBezTo>
                  <a:pt x="1405" y="3668"/>
                  <a:pt x="1548" y="3501"/>
                  <a:pt x="1739" y="3501"/>
                </a:cubicBezTo>
                <a:close/>
                <a:moveTo>
                  <a:pt x="5954" y="3501"/>
                </a:moveTo>
                <a:cubicBezTo>
                  <a:pt x="6144" y="3501"/>
                  <a:pt x="6287" y="3668"/>
                  <a:pt x="6287" y="3858"/>
                </a:cubicBezTo>
                <a:lnTo>
                  <a:pt x="6287" y="4573"/>
                </a:lnTo>
                <a:cubicBezTo>
                  <a:pt x="6287" y="4763"/>
                  <a:pt x="6144" y="4930"/>
                  <a:pt x="5954" y="4930"/>
                </a:cubicBezTo>
                <a:cubicBezTo>
                  <a:pt x="5763" y="4930"/>
                  <a:pt x="5597" y="4763"/>
                  <a:pt x="5597" y="4573"/>
                </a:cubicBezTo>
                <a:lnTo>
                  <a:pt x="5597" y="3858"/>
                </a:lnTo>
                <a:cubicBezTo>
                  <a:pt x="5597" y="3668"/>
                  <a:pt x="5763" y="3501"/>
                  <a:pt x="5954" y="3501"/>
                </a:cubicBezTo>
                <a:close/>
                <a:moveTo>
                  <a:pt x="1739" y="5621"/>
                </a:moveTo>
                <a:cubicBezTo>
                  <a:pt x="1929" y="5621"/>
                  <a:pt x="2096" y="5764"/>
                  <a:pt x="2096" y="5954"/>
                </a:cubicBezTo>
                <a:cubicBezTo>
                  <a:pt x="2096" y="6145"/>
                  <a:pt x="1929" y="6311"/>
                  <a:pt x="1739" y="6311"/>
                </a:cubicBezTo>
                <a:cubicBezTo>
                  <a:pt x="1548" y="6311"/>
                  <a:pt x="1405" y="6145"/>
                  <a:pt x="1405" y="5954"/>
                </a:cubicBezTo>
                <a:cubicBezTo>
                  <a:pt x="1405" y="5764"/>
                  <a:pt x="1548" y="5621"/>
                  <a:pt x="1739" y="5621"/>
                </a:cubicBezTo>
                <a:close/>
                <a:moveTo>
                  <a:pt x="5954" y="5621"/>
                </a:moveTo>
                <a:cubicBezTo>
                  <a:pt x="6144" y="5621"/>
                  <a:pt x="6287" y="5764"/>
                  <a:pt x="6287" y="5954"/>
                </a:cubicBezTo>
                <a:cubicBezTo>
                  <a:pt x="6287" y="6145"/>
                  <a:pt x="6144" y="6311"/>
                  <a:pt x="5954" y="6311"/>
                </a:cubicBezTo>
                <a:cubicBezTo>
                  <a:pt x="5763" y="6311"/>
                  <a:pt x="5597" y="6145"/>
                  <a:pt x="5597" y="5954"/>
                </a:cubicBezTo>
                <a:cubicBezTo>
                  <a:pt x="5597" y="5764"/>
                  <a:pt x="5763" y="5621"/>
                  <a:pt x="5954" y="5621"/>
                </a:cubicBezTo>
                <a:close/>
                <a:moveTo>
                  <a:pt x="10145" y="5621"/>
                </a:moveTo>
                <a:cubicBezTo>
                  <a:pt x="10336" y="5621"/>
                  <a:pt x="10502" y="5764"/>
                  <a:pt x="10502" y="5954"/>
                </a:cubicBezTo>
                <a:cubicBezTo>
                  <a:pt x="10502" y="6145"/>
                  <a:pt x="10336" y="6311"/>
                  <a:pt x="10145" y="6311"/>
                </a:cubicBezTo>
                <a:cubicBezTo>
                  <a:pt x="9955" y="6311"/>
                  <a:pt x="9788" y="6145"/>
                  <a:pt x="9788" y="5954"/>
                </a:cubicBezTo>
                <a:cubicBezTo>
                  <a:pt x="9788" y="5764"/>
                  <a:pt x="9955" y="5621"/>
                  <a:pt x="10145" y="5621"/>
                </a:cubicBezTo>
                <a:close/>
                <a:moveTo>
                  <a:pt x="4215" y="4192"/>
                </a:moveTo>
                <a:lnTo>
                  <a:pt x="4215" y="6978"/>
                </a:lnTo>
                <a:cubicBezTo>
                  <a:pt x="4215" y="7359"/>
                  <a:pt x="4525" y="7692"/>
                  <a:pt x="4930" y="7692"/>
                </a:cubicBezTo>
                <a:lnTo>
                  <a:pt x="5597" y="7692"/>
                </a:lnTo>
                <a:lnTo>
                  <a:pt x="5597" y="9836"/>
                </a:lnTo>
                <a:cubicBezTo>
                  <a:pt x="5311" y="9955"/>
                  <a:pt x="5073" y="10193"/>
                  <a:pt x="4954" y="10479"/>
                </a:cubicBezTo>
                <a:lnTo>
                  <a:pt x="2739" y="10479"/>
                </a:lnTo>
                <a:cubicBezTo>
                  <a:pt x="2620" y="10193"/>
                  <a:pt x="2382" y="9955"/>
                  <a:pt x="2096" y="9836"/>
                </a:cubicBezTo>
                <a:lnTo>
                  <a:pt x="2096" y="7692"/>
                </a:lnTo>
                <a:lnTo>
                  <a:pt x="2763" y="7692"/>
                </a:lnTo>
                <a:cubicBezTo>
                  <a:pt x="3168" y="7692"/>
                  <a:pt x="3477" y="7383"/>
                  <a:pt x="3477" y="6978"/>
                </a:cubicBezTo>
                <a:lnTo>
                  <a:pt x="3477" y="4192"/>
                </a:lnTo>
                <a:close/>
                <a:moveTo>
                  <a:pt x="8407" y="4192"/>
                </a:moveTo>
                <a:lnTo>
                  <a:pt x="8407" y="6978"/>
                </a:lnTo>
                <a:cubicBezTo>
                  <a:pt x="8407" y="7359"/>
                  <a:pt x="8740" y="7692"/>
                  <a:pt x="9121" y="7692"/>
                </a:cubicBezTo>
                <a:lnTo>
                  <a:pt x="9788" y="7692"/>
                </a:lnTo>
                <a:lnTo>
                  <a:pt x="9788" y="9836"/>
                </a:lnTo>
                <a:cubicBezTo>
                  <a:pt x="9502" y="9955"/>
                  <a:pt x="9264" y="10193"/>
                  <a:pt x="9169" y="10479"/>
                </a:cubicBezTo>
                <a:lnTo>
                  <a:pt x="6930" y="10479"/>
                </a:lnTo>
                <a:cubicBezTo>
                  <a:pt x="6835" y="10193"/>
                  <a:pt x="6597" y="9955"/>
                  <a:pt x="6287" y="9836"/>
                </a:cubicBezTo>
                <a:lnTo>
                  <a:pt x="6287" y="7692"/>
                </a:lnTo>
                <a:lnTo>
                  <a:pt x="6978" y="7692"/>
                </a:lnTo>
                <a:cubicBezTo>
                  <a:pt x="7359" y="7692"/>
                  <a:pt x="7692" y="7383"/>
                  <a:pt x="7692" y="6978"/>
                </a:cubicBezTo>
                <a:lnTo>
                  <a:pt x="7692" y="4192"/>
                </a:lnTo>
                <a:close/>
                <a:moveTo>
                  <a:pt x="834" y="0"/>
                </a:moveTo>
                <a:cubicBezTo>
                  <a:pt x="381" y="0"/>
                  <a:pt x="0" y="358"/>
                  <a:pt x="0" y="810"/>
                </a:cubicBezTo>
                <a:lnTo>
                  <a:pt x="0" y="6883"/>
                </a:lnTo>
                <a:cubicBezTo>
                  <a:pt x="0" y="7335"/>
                  <a:pt x="381" y="7692"/>
                  <a:pt x="834" y="7692"/>
                </a:cubicBezTo>
                <a:lnTo>
                  <a:pt x="1405" y="7692"/>
                </a:lnTo>
                <a:lnTo>
                  <a:pt x="1405" y="9836"/>
                </a:lnTo>
                <a:cubicBezTo>
                  <a:pt x="977" y="10002"/>
                  <a:pt x="667" y="10407"/>
                  <a:pt x="691" y="10884"/>
                </a:cubicBezTo>
                <a:cubicBezTo>
                  <a:pt x="738" y="11408"/>
                  <a:pt x="1167" y="11836"/>
                  <a:pt x="1691" y="11884"/>
                </a:cubicBezTo>
                <a:cubicBezTo>
                  <a:pt x="1708" y="11885"/>
                  <a:pt x="1725" y="11885"/>
                  <a:pt x="1742" y="11885"/>
                </a:cubicBezTo>
                <a:cubicBezTo>
                  <a:pt x="2196" y="11885"/>
                  <a:pt x="2578" y="11583"/>
                  <a:pt x="2739" y="11169"/>
                </a:cubicBezTo>
                <a:lnTo>
                  <a:pt x="4954" y="11169"/>
                </a:lnTo>
                <a:cubicBezTo>
                  <a:pt x="5096" y="11574"/>
                  <a:pt x="5501" y="11884"/>
                  <a:pt x="5954" y="11884"/>
                </a:cubicBezTo>
                <a:cubicBezTo>
                  <a:pt x="6406" y="11884"/>
                  <a:pt x="6787" y="11574"/>
                  <a:pt x="6930" y="11169"/>
                </a:cubicBezTo>
                <a:lnTo>
                  <a:pt x="9169" y="11169"/>
                </a:lnTo>
                <a:cubicBezTo>
                  <a:pt x="9306" y="11583"/>
                  <a:pt x="9710" y="11885"/>
                  <a:pt x="10165" y="11885"/>
                </a:cubicBezTo>
                <a:cubicBezTo>
                  <a:pt x="10182" y="11885"/>
                  <a:pt x="10199" y="11885"/>
                  <a:pt x="10217" y="11884"/>
                </a:cubicBezTo>
                <a:cubicBezTo>
                  <a:pt x="10741" y="11836"/>
                  <a:pt x="11169" y="11408"/>
                  <a:pt x="11193" y="10884"/>
                </a:cubicBezTo>
                <a:cubicBezTo>
                  <a:pt x="11217" y="10407"/>
                  <a:pt x="10931" y="10002"/>
                  <a:pt x="10502" y="9836"/>
                </a:cubicBezTo>
                <a:lnTo>
                  <a:pt x="10502" y="7692"/>
                </a:lnTo>
                <a:lnTo>
                  <a:pt x="11074" y="7692"/>
                </a:lnTo>
                <a:cubicBezTo>
                  <a:pt x="11526" y="7692"/>
                  <a:pt x="11884" y="7335"/>
                  <a:pt x="11884" y="6883"/>
                </a:cubicBezTo>
                <a:lnTo>
                  <a:pt x="11884" y="810"/>
                </a:lnTo>
                <a:cubicBezTo>
                  <a:pt x="11884" y="358"/>
                  <a:pt x="11526" y="0"/>
                  <a:pt x="11074" y="0"/>
                </a:cubicBezTo>
                <a:lnTo>
                  <a:pt x="9121" y="0"/>
                </a:lnTo>
                <a:cubicBezTo>
                  <a:pt x="8740" y="0"/>
                  <a:pt x="8407" y="310"/>
                  <a:pt x="8407" y="715"/>
                </a:cubicBezTo>
                <a:lnTo>
                  <a:pt x="8407" y="3501"/>
                </a:lnTo>
                <a:lnTo>
                  <a:pt x="7692" y="3501"/>
                </a:lnTo>
                <a:lnTo>
                  <a:pt x="7692" y="715"/>
                </a:lnTo>
                <a:cubicBezTo>
                  <a:pt x="7692" y="310"/>
                  <a:pt x="7359" y="0"/>
                  <a:pt x="6978" y="0"/>
                </a:cubicBezTo>
                <a:lnTo>
                  <a:pt x="5025" y="0"/>
                </a:lnTo>
                <a:cubicBezTo>
                  <a:pt x="4573" y="0"/>
                  <a:pt x="4215" y="358"/>
                  <a:pt x="4215" y="810"/>
                </a:cubicBezTo>
                <a:lnTo>
                  <a:pt x="4215" y="3501"/>
                </a:lnTo>
                <a:lnTo>
                  <a:pt x="3477" y="3501"/>
                </a:lnTo>
                <a:lnTo>
                  <a:pt x="3477" y="810"/>
                </a:lnTo>
                <a:cubicBezTo>
                  <a:pt x="3477" y="358"/>
                  <a:pt x="3120" y="0"/>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6" name="Google Shape;1156;p69"/>
          <p:cNvGrpSpPr/>
          <p:nvPr/>
        </p:nvGrpSpPr>
        <p:grpSpPr>
          <a:xfrm>
            <a:off x="1238495" y="1323028"/>
            <a:ext cx="419390" cy="415372"/>
            <a:chOff x="1243893" y="1323028"/>
            <a:chExt cx="419390" cy="415372"/>
          </a:xfrm>
        </p:grpSpPr>
        <p:sp>
          <p:nvSpPr>
            <p:cNvPr id="1157" name="Google Shape;1157;p69"/>
            <p:cNvSpPr/>
            <p:nvPr/>
          </p:nvSpPr>
          <p:spPr>
            <a:xfrm>
              <a:off x="1439438" y="1517805"/>
              <a:ext cx="24142" cy="25015"/>
            </a:xfrm>
            <a:custGeom>
              <a:avLst/>
              <a:gdLst/>
              <a:ahLst/>
              <a:cxnLst/>
              <a:rect l="l" t="t" r="r" b="b"/>
              <a:pathLst>
                <a:path w="691" h="716" extrusionOk="0">
                  <a:moveTo>
                    <a:pt x="358" y="1"/>
                  </a:moveTo>
                  <a:cubicBezTo>
                    <a:pt x="167" y="1"/>
                    <a:pt x="0" y="167"/>
                    <a:pt x="0" y="358"/>
                  </a:cubicBezTo>
                  <a:cubicBezTo>
                    <a:pt x="0" y="548"/>
                    <a:pt x="167" y="715"/>
                    <a:pt x="358" y="715"/>
                  </a:cubicBezTo>
                  <a:cubicBezTo>
                    <a:pt x="548" y="715"/>
                    <a:pt x="691" y="548"/>
                    <a:pt x="691" y="358"/>
                  </a:cubicBezTo>
                  <a:cubicBezTo>
                    <a:pt x="691" y="167"/>
                    <a:pt x="548"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9"/>
            <p:cNvSpPr/>
            <p:nvPr/>
          </p:nvSpPr>
          <p:spPr>
            <a:xfrm>
              <a:off x="1361213" y="1440418"/>
              <a:ext cx="180592" cy="180592"/>
            </a:xfrm>
            <a:custGeom>
              <a:avLst/>
              <a:gdLst/>
              <a:ahLst/>
              <a:cxnLst/>
              <a:rect l="l" t="t" r="r" b="b"/>
              <a:pathLst>
                <a:path w="5169" h="5169" extrusionOk="0">
                  <a:moveTo>
                    <a:pt x="2597" y="1525"/>
                  </a:moveTo>
                  <a:cubicBezTo>
                    <a:pt x="3168" y="1525"/>
                    <a:pt x="3644" y="2001"/>
                    <a:pt x="3644" y="2573"/>
                  </a:cubicBezTo>
                  <a:cubicBezTo>
                    <a:pt x="3644" y="3144"/>
                    <a:pt x="3168" y="3621"/>
                    <a:pt x="2597" y="3621"/>
                  </a:cubicBezTo>
                  <a:cubicBezTo>
                    <a:pt x="2025" y="3621"/>
                    <a:pt x="1549" y="3144"/>
                    <a:pt x="1549" y="2573"/>
                  </a:cubicBezTo>
                  <a:cubicBezTo>
                    <a:pt x="1549" y="2001"/>
                    <a:pt x="2001" y="1525"/>
                    <a:pt x="2597" y="1525"/>
                  </a:cubicBezTo>
                  <a:close/>
                  <a:moveTo>
                    <a:pt x="2358" y="1"/>
                  </a:moveTo>
                  <a:lnTo>
                    <a:pt x="2287" y="668"/>
                  </a:lnTo>
                  <a:cubicBezTo>
                    <a:pt x="2263" y="811"/>
                    <a:pt x="2168" y="930"/>
                    <a:pt x="2049" y="977"/>
                  </a:cubicBezTo>
                  <a:cubicBezTo>
                    <a:pt x="1977" y="1001"/>
                    <a:pt x="1882" y="1025"/>
                    <a:pt x="1834" y="1073"/>
                  </a:cubicBezTo>
                  <a:cubicBezTo>
                    <a:pt x="1784" y="1089"/>
                    <a:pt x="1733" y="1097"/>
                    <a:pt x="1685" y="1097"/>
                  </a:cubicBezTo>
                  <a:cubicBezTo>
                    <a:pt x="1596" y="1097"/>
                    <a:pt x="1515" y="1071"/>
                    <a:pt x="1453" y="1025"/>
                  </a:cubicBezTo>
                  <a:lnTo>
                    <a:pt x="929" y="596"/>
                  </a:lnTo>
                  <a:lnTo>
                    <a:pt x="596" y="930"/>
                  </a:lnTo>
                  <a:lnTo>
                    <a:pt x="1025" y="1454"/>
                  </a:lnTo>
                  <a:cubicBezTo>
                    <a:pt x="1096" y="1573"/>
                    <a:pt x="1120" y="1716"/>
                    <a:pt x="1049" y="1835"/>
                  </a:cubicBezTo>
                  <a:cubicBezTo>
                    <a:pt x="1025" y="1906"/>
                    <a:pt x="1001" y="1978"/>
                    <a:pt x="977" y="2049"/>
                  </a:cubicBezTo>
                  <a:cubicBezTo>
                    <a:pt x="929" y="2168"/>
                    <a:pt x="810" y="2263"/>
                    <a:pt x="668" y="2287"/>
                  </a:cubicBezTo>
                  <a:lnTo>
                    <a:pt x="1" y="2359"/>
                  </a:lnTo>
                  <a:lnTo>
                    <a:pt x="1" y="2835"/>
                  </a:lnTo>
                  <a:lnTo>
                    <a:pt x="668" y="2906"/>
                  </a:lnTo>
                  <a:cubicBezTo>
                    <a:pt x="810" y="2906"/>
                    <a:pt x="929" y="3002"/>
                    <a:pt x="977" y="3144"/>
                  </a:cubicBezTo>
                  <a:cubicBezTo>
                    <a:pt x="1001" y="3216"/>
                    <a:pt x="1025" y="3287"/>
                    <a:pt x="1072" y="3359"/>
                  </a:cubicBezTo>
                  <a:cubicBezTo>
                    <a:pt x="1120" y="3478"/>
                    <a:pt x="1096" y="3621"/>
                    <a:pt x="1025" y="3716"/>
                  </a:cubicBezTo>
                  <a:lnTo>
                    <a:pt x="596" y="4240"/>
                  </a:lnTo>
                  <a:lnTo>
                    <a:pt x="929" y="4573"/>
                  </a:lnTo>
                  <a:lnTo>
                    <a:pt x="1453" y="4168"/>
                  </a:lnTo>
                  <a:cubicBezTo>
                    <a:pt x="1523" y="4113"/>
                    <a:pt x="1601" y="4090"/>
                    <a:pt x="1678" y="4090"/>
                  </a:cubicBezTo>
                  <a:cubicBezTo>
                    <a:pt x="1732" y="4090"/>
                    <a:pt x="1785" y="4101"/>
                    <a:pt x="1834" y="4121"/>
                  </a:cubicBezTo>
                  <a:cubicBezTo>
                    <a:pt x="1906" y="4145"/>
                    <a:pt x="1977" y="4192"/>
                    <a:pt x="2049" y="4216"/>
                  </a:cubicBezTo>
                  <a:cubicBezTo>
                    <a:pt x="2168" y="4264"/>
                    <a:pt x="2263" y="4359"/>
                    <a:pt x="2287" y="4502"/>
                  </a:cubicBezTo>
                  <a:lnTo>
                    <a:pt x="2358" y="5169"/>
                  </a:lnTo>
                  <a:lnTo>
                    <a:pt x="2835" y="5169"/>
                  </a:lnTo>
                  <a:lnTo>
                    <a:pt x="2906" y="4502"/>
                  </a:lnTo>
                  <a:cubicBezTo>
                    <a:pt x="2906" y="4359"/>
                    <a:pt x="3001" y="4264"/>
                    <a:pt x="3144" y="4216"/>
                  </a:cubicBezTo>
                  <a:cubicBezTo>
                    <a:pt x="3216" y="4192"/>
                    <a:pt x="3287" y="4145"/>
                    <a:pt x="3359" y="4121"/>
                  </a:cubicBezTo>
                  <a:cubicBezTo>
                    <a:pt x="3408" y="4091"/>
                    <a:pt x="3462" y="4078"/>
                    <a:pt x="3515" y="4078"/>
                  </a:cubicBezTo>
                  <a:cubicBezTo>
                    <a:pt x="3589" y="4078"/>
                    <a:pt x="3660" y="4103"/>
                    <a:pt x="3716" y="4145"/>
                  </a:cubicBezTo>
                  <a:lnTo>
                    <a:pt x="4240" y="4573"/>
                  </a:lnTo>
                  <a:lnTo>
                    <a:pt x="4573" y="4240"/>
                  </a:lnTo>
                  <a:lnTo>
                    <a:pt x="4168" y="3716"/>
                  </a:lnTo>
                  <a:cubicBezTo>
                    <a:pt x="4073" y="3621"/>
                    <a:pt x="4073" y="3454"/>
                    <a:pt x="4121" y="3335"/>
                  </a:cubicBezTo>
                  <a:cubicBezTo>
                    <a:pt x="4144" y="3264"/>
                    <a:pt x="4192" y="3192"/>
                    <a:pt x="4216" y="3121"/>
                  </a:cubicBezTo>
                  <a:cubicBezTo>
                    <a:pt x="4264" y="3002"/>
                    <a:pt x="4359" y="2906"/>
                    <a:pt x="4502" y="2906"/>
                  </a:cubicBezTo>
                  <a:lnTo>
                    <a:pt x="5168" y="2811"/>
                  </a:lnTo>
                  <a:lnTo>
                    <a:pt x="5168" y="2359"/>
                  </a:lnTo>
                  <a:lnTo>
                    <a:pt x="4502" y="2287"/>
                  </a:lnTo>
                  <a:cubicBezTo>
                    <a:pt x="4359" y="2263"/>
                    <a:pt x="4264" y="2168"/>
                    <a:pt x="4216" y="2049"/>
                  </a:cubicBezTo>
                  <a:cubicBezTo>
                    <a:pt x="4192" y="1978"/>
                    <a:pt x="4144" y="1882"/>
                    <a:pt x="4121" y="1835"/>
                  </a:cubicBezTo>
                  <a:cubicBezTo>
                    <a:pt x="4049" y="1692"/>
                    <a:pt x="4073" y="1549"/>
                    <a:pt x="4144" y="1454"/>
                  </a:cubicBezTo>
                  <a:lnTo>
                    <a:pt x="4573" y="930"/>
                  </a:lnTo>
                  <a:lnTo>
                    <a:pt x="4240" y="596"/>
                  </a:lnTo>
                  <a:lnTo>
                    <a:pt x="3716" y="1025"/>
                  </a:lnTo>
                  <a:cubicBezTo>
                    <a:pt x="3660" y="1066"/>
                    <a:pt x="3581" y="1092"/>
                    <a:pt x="3501" y="1092"/>
                  </a:cubicBezTo>
                  <a:cubicBezTo>
                    <a:pt x="3443" y="1092"/>
                    <a:pt x="3385" y="1079"/>
                    <a:pt x="3335" y="1049"/>
                  </a:cubicBezTo>
                  <a:cubicBezTo>
                    <a:pt x="3263" y="1025"/>
                    <a:pt x="3192" y="1001"/>
                    <a:pt x="3120" y="977"/>
                  </a:cubicBezTo>
                  <a:cubicBezTo>
                    <a:pt x="3001" y="930"/>
                    <a:pt x="2906" y="811"/>
                    <a:pt x="2906" y="668"/>
                  </a:cubicBezTo>
                  <a:lnTo>
                    <a:pt x="28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9"/>
            <p:cNvSpPr/>
            <p:nvPr/>
          </p:nvSpPr>
          <p:spPr>
            <a:xfrm>
              <a:off x="1243893" y="1323028"/>
              <a:ext cx="419390" cy="415372"/>
            </a:xfrm>
            <a:custGeom>
              <a:avLst/>
              <a:gdLst/>
              <a:ahLst/>
              <a:cxnLst/>
              <a:rect l="l" t="t" r="r" b="b"/>
              <a:pathLst>
                <a:path w="12004" h="11889" extrusionOk="0">
                  <a:moveTo>
                    <a:pt x="6502" y="2670"/>
                  </a:moveTo>
                  <a:cubicBezTo>
                    <a:pt x="6669" y="2670"/>
                    <a:pt x="6812" y="2813"/>
                    <a:pt x="6836" y="2980"/>
                  </a:cubicBezTo>
                  <a:lnTo>
                    <a:pt x="6907" y="3623"/>
                  </a:lnTo>
                  <a:lnTo>
                    <a:pt x="7407" y="3218"/>
                  </a:lnTo>
                  <a:cubicBezTo>
                    <a:pt x="7472" y="3164"/>
                    <a:pt x="7546" y="3140"/>
                    <a:pt x="7618" y="3140"/>
                  </a:cubicBezTo>
                  <a:cubicBezTo>
                    <a:pt x="7707" y="3140"/>
                    <a:pt x="7794" y="3176"/>
                    <a:pt x="7860" y="3242"/>
                  </a:cubicBezTo>
                  <a:lnTo>
                    <a:pt x="8646" y="4004"/>
                  </a:lnTo>
                  <a:cubicBezTo>
                    <a:pt x="8765" y="4147"/>
                    <a:pt x="8788" y="4337"/>
                    <a:pt x="8669" y="4480"/>
                  </a:cubicBezTo>
                  <a:lnTo>
                    <a:pt x="8265" y="4980"/>
                  </a:lnTo>
                  <a:lnTo>
                    <a:pt x="8908" y="5052"/>
                  </a:lnTo>
                  <a:cubicBezTo>
                    <a:pt x="9098" y="5076"/>
                    <a:pt x="9217" y="5218"/>
                    <a:pt x="9217" y="5409"/>
                  </a:cubicBezTo>
                  <a:lnTo>
                    <a:pt x="9217" y="6504"/>
                  </a:lnTo>
                  <a:cubicBezTo>
                    <a:pt x="9217" y="6671"/>
                    <a:pt x="9098" y="6814"/>
                    <a:pt x="8908" y="6838"/>
                  </a:cubicBezTo>
                  <a:lnTo>
                    <a:pt x="8288" y="6909"/>
                  </a:lnTo>
                  <a:lnTo>
                    <a:pt x="8669" y="7409"/>
                  </a:lnTo>
                  <a:cubicBezTo>
                    <a:pt x="8788" y="7552"/>
                    <a:pt x="8788" y="7743"/>
                    <a:pt x="8646" y="7862"/>
                  </a:cubicBezTo>
                  <a:lnTo>
                    <a:pt x="7883" y="8648"/>
                  </a:lnTo>
                  <a:cubicBezTo>
                    <a:pt x="7818" y="8713"/>
                    <a:pt x="7724" y="8750"/>
                    <a:pt x="7633" y="8750"/>
                  </a:cubicBezTo>
                  <a:cubicBezTo>
                    <a:pt x="7558" y="8750"/>
                    <a:pt x="7485" y="8725"/>
                    <a:pt x="7431" y="8672"/>
                  </a:cubicBezTo>
                  <a:lnTo>
                    <a:pt x="6907" y="8267"/>
                  </a:lnTo>
                  <a:lnTo>
                    <a:pt x="6836" y="8910"/>
                  </a:lnTo>
                  <a:cubicBezTo>
                    <a:pt x="6812" y="9076"/>
                    <a:pt x="6669" y="9219"/>
                    <a:pt x="6502" y="9219"/>
                  </a:cubicBezTo>
                  <a:lnTo>
                    <a:pt x="5407" y="9219"/>
                  </a:lnTo>
                  <a:cubicBezTo>
                    <a:pt x="5216" y="9219"/>
                    <a:pt x="5073" y="9076"/>
                    <a:pt x="5050" y="8910"/>
                  </a:cubicBezTo>
                  <a:lnTo>
                    <a:pt x="4978" y="8291"/>
                  </a:lnTo>
                  <a:lnTo>
                    <a:pt x="4502" y="8672"/>
                  </a:lnTo>
                  <a:cubicBezTo>
                    <a:pt x="4434" y="8728"/>
                    <a:pt x="4349" y="8758"/>
                    <a:pt x="4267" y="8758"/>
                  </a:cubicBezTo>
                  <a:cubicBezTo>
                    <a:pt x="4176" y="8758"/>
                    <a:pt x="4088" y="8722"/>
                    <a:pt x="4026" y="8648"/>
                  </a:cubicBezTo>
                  <a:lnTo>
                    <a:pt x="3263" y="7886"/>
                  </a:lnTo>
                  <a:cubicBezTo>
                    <a:pt x="3121" y="7767"/>
                    <a:pt x="3121" y="7552"/>
                    <a:pt x="3240" y="7409"/>
                  </a:cubicBezTo>
                  <a:lnTo>
                    <a:pt x="3621" y="6909"/>
                  </a:lnTo>
                  <a:lnTo>
                    <a:pt x="2978" y="6838"/>
                  </a:lnTo>
                  <a:cubicBezTo>
                    <a:pt x="2811" y="6814"/>
                    <a:pt x="2668" y="6671"/>
                    <a:pt x="2668" y="6504"/>
                  </a:cubicBezTo>
                  <a:lnTo>
                    <a:pt x="2668" y="5409"/>
                  </a:lnTo>
                  <a:cubicBezTo>
                    <a:pt x="2668" y="5218"/>
                    <a:pt x="2811" y="5076"/>
                    <a:pt x="2978" y="5052"/>
                  </a:cubicBezTo>
                  <a:lnTo>
                    <a:pt x="3621" y="4980"/>
                  </a:lnTo>
                  <a:lnTo>
                    <a:pt x="3216" y="4504"/>
                  </a:lnTo>
                  <a:cubicBezTo>
                    <a:pt x="3121" y="4361"/>
                    <a:pt x="3121" y="4147"/>
                    <a:pt x="3240" y="4028"/>
                  </a:cubicBezTo>
                  <a:lnTo>
                    <a:pt x="4026" y="3266"/>
                  </a:lnTo>
                  <a:cubicBezTo>
                    <a:pt x="4091" y="3187"/>
                    <a:pt x="4178" y="3152"/>
                    <a:pt x="4267" y="3152"/>
                  </a:cubicBezTo>
                  <a:cubicBezTo>
                    <a:pt x="4340" y="3152"/>
                    <a:pt x="4414" y="3175"/>
                    <a:pt x="4478" y="3218"/>
                  </a:cubicBezTo>
                  <a:lnTo>
                    <a:pt x="4978" y="3623"/>
                  </a:lnTo>
                  <a:lnTo>
                    <a:pt x="5050" y="2980"/>
                  </a:lnTo>
                  <a:cubicBezTo>
                    <a:pt x="5073" y="2813"/>
                    <a:pt x="5216" y="2670"/>
                    <a:pt x="5407" y="2670"/>
                  </a:cubicBezTo>
                  <a:close/>
                  <a:moveTo>
                    <a:pt x="4075" y="1"/>
                  </a:moveTo>
                  <a:cubicBezTo>
                    <a:pt x="3883" y="1"/>
                    <a:pt x="3740" y="138"/>
                    <a:pt x="3740" y="337"/>
                  </a:cubicBezTo>
                  <a:lnTo>
                    <a:pt x="3740" y="1551"/>
                  </a:lnTo>
                  <a:lnTo>
                    <a:pt x="2859" y="1551"/>
                  </a:lnTo>
                  <a:cubicBezTo>
                    <a:pt x="2763" y="1551"/>
                    <a:pt x="2668" y="1599"/>
                    <a:pt x="2620" y="1646"/>
                  </a:cubicBezTo>
                  <a:lnTo>
                    <a:pt x="1692" y="2599"/>
                  </a:lnTo>
                  <a:cubicBezTo>
                    <a:pt x="1620" y="2647"/>
                    <a:pt x="1573" y="2742"/>
                    <a:pt x="1573" y="2837"/>
                  </a:cubicBezTo>
                  <a:lnTo>
                    <a:pt x="1573" y="3742"/>
                  </a:lnTo>
                  <a:lnTo>
                    <a:pt x="382" y="3742"/>
                  </a:lnTo>
                  <a:cubicBezTo>
                    <a:pt x="191" y="3742"/>
                    <a:pt x="25" y="3861"/>
                    <a:pt x="25" y="4052"/>
                  </a:cubicBezTo>
                  <a:cubicBezTo>
                    <a:pt x="1" y="4266"/>
                    <a:pt x="168" y="4433"/>
                    <a:pt x="358" y="4433"/>
                  </a:cubicBezTo>
                  <a:lnTo>
                    <a:pt x="1573" y="4433"/>
                  </a:lnTo>
                  <a:lnTo>
                    <a:pt x="1573" y="5600"/>
                  </a:lnTo>
                  <a:lnTo>
                    <a:pt x="382" y="5600"/>
                  </a:lnTo>
                  <a:cubicBezTo>
                    <a:pt x="191" y="5600"/>
                    <a:pt x="25" y="5719"/>
                    <a:pt x="25" y="5909"/>
                  </a:cubicBezTo>
                  <a:cubicBezTo>
                    <a:pt x="1" y="6123"/>
                    <a:pt x="168" y="6290"/>
                    <a:pt x="358" y="6290"/>
                  </a:cubicBezTo>
                  <a:lnTo>
                    <a:pt x="1573" y="6290"/>
                  </a:lnTo>
                  <a:lnTo>
                    <a:pt x="1573" y="7457"/>
                  </a:lnTo>
                  <a:lnTo>
                    <a:pt x="382" y="7457"/>
                  </a:lnTo>
                  <a:cubicBezTo>
                    <a:pt x="191" y="7457"/>
                    <a:pt x="25" y="7576"/>
                    <a:pt x="25" y="7767"/>
                  </a:cubicBezTo>
                  <a:cubicBezTo>
                    <a:pt x="1" y="7981"/>
                    <a:pt x="168" y="8148"/>
                    <a:pt x="358" y="8148"/>
                  </a:cubicBezTo>
                  <a:lnTo>
                    <a:pt x="1573" y="8148"/>
                  </a:lnTo>
                  <a:lnTo>
                    <a:pt x="1573" y="9981"/>
                  </a:lnTo>
                  <a:cubicBezTo>
                    <a:pt x="1573" y="10172"/>
                    <a:pt x="1739" y="10315"/>
                    <a:pt x="1906" y="10315"/>
                  </a:cubicBezTo>
                  <a:lnTo>
                    <a:pt x="3740" y="10315"/>
                  </a:lnTo>
                  <a:lnTo>
                    <a:pt x="3740" y="11529"/>
                  </a:lnTo>
                  <a:cubicBezTo>
                    <a:pt x="3740" y="11696"/>
                    <a:pt x="3883" y="11863"/>
                    <a:pt x="4049" y="11886"/>
                  </a:cubicBezTo>
                  <a:cubicBezTo>
                    <a:pt x="4063" y="11888"/>
                    <a:pt x="4077" y="11889"/>
                    <a:pt x="4090" y="11889"/>
                  </a:cubicBezTo>
                  <a:cubicBezTo>
                    <a:pt x="4284" y="11889"/>
                    <a:pt x="4430" y="11730"/>
                    <a:pt x="4430" y="11529"/>
                  </a:cubicBezTo>
                  <a:lnTo>
                    <a:pt x="4430" y="10315"/>
                  </a:lnTo>
                  <a:lnTo>
                    <a:pt x="5597" y="10315"/>
                  </a:lnTo>
                  <a:lnTo>
                    <a:pt x="5597" y="11529"/>
                  </a:lnTo>
                  <a:cubicBezTo>
                    <a:pt x="5597" y="11696"/>
                    <a:pt x="5740" y="11863"/>
                    <a:pt x="5907" y="11886"/>
                  </a:cubicBezTo>
                  <a:cubicBezTo>
                    <a:pt x="5921" y="11888"/>
                    <a:pt x="5934" y="11889"/>
                    <a:pt x="5947" y="11889"/>
                  </a:cubicBezTo>
                  <a:cubicBezTo>
                    <a:pt x="6142" y="11889"/>
                    <a:pt x="6288" y="11730"/>
                    <a:pt x="6288" y="11529"/>
                  </a:cubicBezTo>
                  <a:lnTo>
                    <a:pt x="6288" y="10315"/>
                  </a:lnTo>
                  <a:lnTo>
                    <a:pt x="7455" y="10315"/>
                  </a:lnTo>
                  <a:lnTo>
                    <a:pt x="7455" y="11529"/>
                  </a:lnTo>
                  <a:cubicBezTo>
                    <a:pt x="7455" y="11696"/>
                    <a:pt x="7598" y="11863"/>
                    <a:pt x="7764" y="11886"/>
                  </a:cubicBezTo>
                  <a:cubicBezTo>
                    <a:pt x="7778" y="11888"/>
                    <a:pt x="7792" y="11889"/>
                    <a:pt x="7805" y="11889"/>
                  </a:cubicBezTo>
                  <a:cubicBezTo>
                    <a:pt x="7999" y="11889"/>
                    <a:pt x="8145" y="11730"/>
                    <a:pt x="8145" y="11529"/>
                  </a:cubicBezTo>
                  <a:lnTo>
                    <a:pt x="8145" y="10315"/>
                  </a:lnTo>
                  <a:lnTo>
                    <a:pt x="9979" y="10315"/>
                  </a:lnTo>
                  <a:cubicBezTo>
                    <a:pt x="10170" y="10315"/>
                    <a:pt x="10313" y="10172"/>
                    <a:pt x="10313" y="9981"/>
                  </a:cubicBezTo>
                  <a:lnTo>
                    <a:pt x="10313" y="8148"/>
                  </a:lnTo>
                  <a:lnTo>
                    <a:pt x="11527" y="8148"/>
                  </a:lnTo>
                  <a:cubicBezTo>
                    <a:pt x="11694" y="8148"/>
                    <a:pt x="11860" y="8029"/>
                    <a:pt x="11884" y="7838"/>
                  </a:cubicBezTo>
                  <a:cubicBezTo>
                    <a:pt x="11908" y="7624"/>
                    <a:pt x="11741" y="7457"/>
                    <a:pt x="11527" y="7457"/>
                  </a:cubicBezTo>
                  <a:lnTo>
                    <a:pt x="10313" y="7457"/>
                  </a:lnTo>
                  <a:lnTo>
                    <a:pt x="10313" y="6290"/>
                  </a:lnTo>
                  <a:lnTo>
                    <a:pt x="11527" y="6290"/>
                  </a:lnTo>
                  <a:cubicBezTo>
                    <a:pt x="11694" y="6290"/>
                    <a:pt x="11860" y="6171"/>
                    <a:pt x="11884" y="5981"/>
                  </a:cubicBezTo>
                  <a:cubicBezTo>
                    <a:pt x="11908" y="5766"/>
                    <a:pt x="11741" y="5600"/>
                    <a:pt x="11527" y="5600"/>
                  </a:cubicBezTo>
                  <a:lnTo>
                    <a:pt x="10313" y="5600"/>
                  </a:lnTo>
                  <a:lnTo>
                    <a:pt x="10313" y="4433"/>
                  </a:lnTo>
                  <a:lnTo>
                    <a:pt x="11575" y="4433"/>
                  </a:lnTo>
                  <a:cubicBezTo>
                    <a:pt x="11741" y="4433"/>
                    <a:pt x="11884" y="4337"/>
                    <a:pt x="11908" y="4194"/>
                  </a:cubicBezTo>
                  <a:cubicBezTo>
                    <a:pt x="12003" y="3956"/>
                    <a:pt x="11813" y="3718"/>
                    <a:pt x="11575" y="3718"/>
                  </a:cubicBezTo>
                  <a:lnTo>
                    <a:pt x="10313" y="3718"/>
                  </a:lnTo>
                  <a:lnTo>
                    <a:pt x="10313" y="1884"/>
                  </a:lnTo>
                  <a:cubicBezTo>
                    <a:pt x="10313" y="1718"/>
                    <a:pt x="10170" y="1551"/>
                    <a:pt x="9979" y="1551"/>
                  </a:cubicBezTo>
                  <a:lnTo>
                    <a:pt x="8145" y="1551"/>
                  </a:lnTo>
                  <a:lnTo>
                    <a:pt x="8145" y="337"/>
                  </a:lnTo>
                  <a:cubicBezTo>
                    <a:pt x="8145" y="170"/>
                    <a:pt x="8026" y="3"/>
                    <a:pt x="7836" y="3"/>
                  </a:cubicBezTo>
                  <a:cubicBezTo>
                    <a:pt x="7822" y="1"/>
                    <a:pt x="7808" y="1"/>
                    <a:pt x="7794" y="1"/>
                  </a:cubicBezTo>
                  <a:cubicBezTo>
                    <a:pt x="7619" y="1"/>
                    <a:pt x="7455" y="138"/>
                    <a:pt x="7455" y="337"/>
                  </a:cubicBezTo>
                  <a:lnTo>
                    <a:pt x="7455" y="1551"/>
                  </a:lnTo>
                  <a:lnTo>
                    <a:pt x="6288" y="1551"/>
                  </a:lnTo>
                  <a:lnTo>
                    <a:pt x="6288" y="337"/>
                  </a:lnTo>
                  <a:cubicBezTo>
                    <a:pt x="6288" y="170"/>
                    <a:pt x="6169" y="3"/>
                    <a:pt x="5978" y="3"/>
                  </a:cubicBezTo>
                  <a:cubicBezTo>
                    <a:pt x="5963" y="1"/>
                    <a:pt x="5947" y="1"/>
                    <a:pt x="5932" y="1"/>
                  </a:cubicBezTo>
                  <a:cubicBezTo>
                    <a:pt x="5741" y="1"/>
                    <a:pt x="5597" y="138"/>
                    <a:pt x="5597" y="337"/>
                  </a:cubicBezTo>
                  <a:lnTo>
                    <a:pt x="5597" y="1551"/>
                  </a:lnTo>
                  <a:lnTo>
                    <a:pt x="4430" y="1551"/>
                  </a:lnTo>
                  <a:lnTo>
                    <a:pt x="4430" y="337"/>
                  </a:lnTo>
                  <a:cubicBezTo>
                    <a:pt x="4430" y="170"/>
                    <a:pt x="4311" y="3"/>
                    <a:pt x="4121" y="3"/>
                  </a:cubicBezTo>
                  <a:cubicBezTo>
                    <a:pt x="4105" y="1"/>
                    <a:pt x="4090" y="1"/>
                    <a:pt x="4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9"/>
          <p:cNvGrpSpPr/>
          <p:nvPr/>
        </p:nvGrpSpPr>
        <p:grpSpPr>
          <a:xfrm>
            <a:off x="1240592" y="1947134"/>
            <a:ext cx="415197" cy="415197"/>
            <a:chOff x="1233936" y="1937160"/>
            <a:chExt cx="415197" cy="415197"/>
          </a:xfrm>
        </p:grpSpPr>
        <p:sp>
          <p:nvSpPr>
            <p:cNvPr id="1161" name="Google Shape;1161;p69"/>
            <p:cNvSpPr/>
            <p:nvPr/>
          </p:nvSpPr>
          <p:spPr>
            <a:xfrm>
              <a:off x="1288019" y="2266620"/>
              <a:ext cx="24980" cy="24177"/>
            </a:xfrm>
            <a:custGeom>
              <a:avLst/>
              <a:gdLst/>
              <a:ahLst/>
              <a:cxnLst/>
              <a:rect l="l" t="t" r="r" b="b"/>
              <a:pathLst>
                <a:path w="715" h="692" extrusionOk="0">
                  <a:moveTo>
                    <a:pt x="357" y="1"/>
                  </a:moveTo>
                  <a:cubicBezTo>
                    <a:pt x="167" y="1"/>
                    <a:pt x="0" y="143"/>
                    <a:pt x="0" y="334"/>
                  </a:cubicBezTo>
                  <a:cubicBezTo>
                    <a:pt x="0" y="525"/>
                    <a:pt x="167" y="691"/>
                    <a:pt x="357" y="691"/>
                  </a:cubicBezTo>
                  <a:cubicBezTo>
                    <a:pt x="548" y="691"/>
                    <a:pt x="714" y="525"/>
                    <a:pt x="714" y="334"/>
                  </a:cubicBezTo>
                  <a:cubicBezTo>
                    <a:pt x="714" y="143"/>
                    <a:pt x="548"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9"/>
            <p:cNvSpPr/>
            <p:nvPr/>
          </p:nvSpPr>
          <p:spPr>
            <a:xfrm>
              <a:off x="1288019" y="2118520"/>
              <a:ext cx="24980" cy="25015"/>
            </a:xfrm>
            <a:custGeom>
              <a:avLst/>
              <a:gdLst/>
              <a:ahLst/>
              <a:cxnLst/>
              <a:rect l="l" t="t" r="r" b="b"/>
              <a:pathLst>
                <a:path w="715" h="716" extrusionOk="0">
                  <a:moveTo>
                    <a:pt x="357" y="1"/>
                  </a:moveTo>
                  <a:cubicBezTo>
                    <a:pt x="167" y="1"/>
                    <a:pt x="0" y="167"/>
                    <a:pt x="0" y="358"/>
                  </a:cubicBezTo>
                  <a:cubicBezTo>
                    <a:pt x="0" y="548"/>
                    <a:pt x="167" y="715"/>
                    <a:pt x="357" y="715"/>
                  </a:cubicBezTo>
                  <a:cubicBezTo>
                    <a:pt x="548" y="715"/>
                    <a:pt x="714" y="548"/>
                    <a:pt x="714" y="358"/>
                  </a:cubicBezTo>
                  <a:cubicBezTo>
                    <a:pt x="714" y="167"/>
                    <a:pt x="548"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9"/>
            <p:cNvSpPr/>
            <p:nvPr/>
          </p:nvSpPr>
          <p:spPr>
            <a:xfrm>
              <a:off x="1372044" y="2192588"/>
              <a:ext cx="24142" cy="24142"/>
            </a:xfrm>
            <a:custGeom>
              <a:avLst/>
              <a:gdLst/>
              <a:ahLst/>
              <a:cxnLst/>
              <a:rect l="l" t="t" r="r" b="b"/>
              <a:pathLst>
                <a:path w="691" h="691" extrusionOk="0">
                  <a:moveTo>
                    <a:pt x="334" y="0"/>
                  </a:moveTo>
                  <a:cubicBezTo>
                    <a:pt x="143" y="0"/>
                    <a:pt x="0" y="167"/>
                    <a:pt x="0" y="357"/>
                  </a:cubicBezTo>
                  <a:cubicBezTo>
                    <a:pt x="0" y="548"/>
                    <a:pt x="143" y="691"/>
                    <a:pt x="334" y="691"/>
                  </a:cubicBezTo>
                  <a:cubicBezTo>
                    <a:pt x="548" y="691"/>
                    <a:pt x="691" y="548"/>
                    <a:pt x="691" y="357"/>
                  </a:cubicBezTo>
                  <a:cubicBezTo>
                    <a:pt x="691" y="167"/>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1312126" y="2143501"/>
              <a:ext cx="143139" cy="123155"/>
            </a:xfrm>
            <a:custGeom>
              <a:avLst/>
              <a:gdLst/>
              <a:ahLst/>
              <a:cxnLst/>
              <a:rect l="l" t="t" r="r" b="b"/>
              <a:pathLst>
                <a:path w="4097" h="3525" extrusionOk="0">
                  <a:moveTo>
                    <a:pt x="2073" y="715"/>
                  </a:moveTo>
                  <a:cubicBezTo>
                    <a:pt x="2644" y="715"/>
                    <a:pt x="3097" y="1167"/>
                    <a:pt x="3097" y="1762"/>
                  </a:cubicBezTo>
                  <a:cubicBezTo>
                    <a:pt x="3097" y="2334"/>
                    <a:pt x="2644" y="2786"/>
                    <a:pt x="2073" y="2786"/>
                  </a:cubicBezTo>
                  <a:cubicBezTo>
                    <a:pt x="1477" y="2786"/>
                    <a:pt x="1025" y="2334"/>
                    <a:pt x="1025" y="1762"/>
                  </a:cubicBezTo>
                  <a:cubicBezTo>
                    <a:pt x="1025" y="1167"/>
                    <a:pt x="1477" y="715"/>
                    <a:pt x="2073" y="715"/>
                  </a:cubicBezTo>
                  <a:close/>
                  <a:moveTo>
                    <a:pt x="644" y="0"/>
                  </a:moveTo>
                  <a:cubicBezTo>
                    <a:pt x="548" y="286"/>
                    <a:pt x="310" y="524"/>
                    <a:pt x="1" y="643"/>
                  </a:cubicBezTo>
                  <a:lnTo>
                    <a:pt x="1" y="2882"/>
                  </a:lnTo>
                  <a:cubicBezTo>
                    <a:pt x="310" y="3001"/>
                    <a:pt x="548" y="3239"/>
                    <a:pt x="644" y="3525"/>
                  </a:cubicBezTo>
                  <a:lnTo>
                    <a:pt x="3454" y="3525"/>
                  </a:lnTo>
                  <a:cubicBezTo>
                    <a:pt x="3573" y="3239"/>
                    <a:pt x="3811" y="3001"/>
                    <a:pt x="4097" y="2882"/>
                  </a:cubicBezTo>
                  <a:lnTo>
                    <a:pt x="4097" y="643"/>
                  </a:lnTo>
                  <a:cubicBezTo>
                    <a:pt x="3811" y="524"/>
                    <a:pt x="3573" y="286"/>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1456069" y="2266166"/>
              <a:ext cx="24177" cy="24666"/>
            </a:xfrm>
            <a:custGeom>
              <a:avLst/>
              <a:gdLst/>
              <a:ahLst/>
              <a:cxnLst/>
              <a:rect l="l" t="t" r="r" b="b"/>
              <a:pathLst>
                <a:path w="692" h="706" extrusionOk="0">
                  <a:moveTo>
                    <a:pt x="352" y="1"/>
                  </a:moveTo>
                  <a:cubicBezTo>
                    <a:pt x="301" y="1"/>
                    <a:pt x="246" y="12"/>
                    <a:pt x="191" y="37"/>
                  </a:cubicBezTo>
                  <a:cubicBezTo>
                    <a:pt x="72" y="85"/>
                    <a:pt x="1" y="204"/>
                    <a:pt x="1" y="347"/>
                  </a:cubicBezTo>
                  <a:lnTo>
                    <a:pt x="1" y="371"/>
                  </a:lnTo>
                  <a:cubicBezTo>
                    <a:pt x="1" y="490"/>
                    <a:pt x="48" y="585"/>
                    <a:pt x="143" y="657"/>
                  </a:cubicBezTo>
                  <a:cubicBezTo>
                    <a:pt x="211" y="690"/>
                    <a:pt x="277" y="705"/>
                    <a:pt x="339" y="705"/>
                  </a:cubicBezTo>
                  <a:cubicBezTo>
                    <a:pt x="538" y="705"/>
                    <a:pt x="691" y="547"/>
                    <a:pt x="691" y="347"/>
                  </a:cubicBezTo>
                  <a:cubicBezTo>
                    <a:pt x="691" y="159"/>
                    <a:pt x="543"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9"/>
            <p:cNvSpPr/>
            <p:nvPr/>
          </p:nvSpPr>
          <p:spPr>
            <a:xfrm>
              <a:off x="1456069" y="2118905"/>
              <a:ext cx="24177" cy="24317"/>
            </a:xfrm>
            <a:custGeom>
              <a:avLst/>
              <a:gdLst/>
              <a:ahLst/>
              <a:cxnLst/>
              <a:rect l="l" t="t" r="r" b="b"/>
              <a:pathLst>
                <a:path w="692" h="696" extrusionOk="0">
                  <a:moveTo>
                    <a:pt x="352" y="1"/>
                  </a:moveTo>
                  <a:cubicBezTo>
                    <a:pt x="301" y="1"/>
                    <a:pt x="246" y="12"/>
                    <a:pt x="191" y="37"/>
                  </a:cubicBezTo>
                  <a:cubicBezTo>
                    <a:pt x="72" y="85"/>
                    <a:pt x="1" y="204"/>
                    <a:pt x="1" y="323"/>
                  </a:cubicBezTo>
                  <a:lnTo>
                    <a:pt x="1" y="371"/>
                  </a:lnTo>
                  <a:cubicBezTo>
                    <a:pt x="1" y="490"/>
                    <a:pt x="48" y="585"/>
                    <a:pt x="143" y="633"/>
                  </a:cubicBezTo>
                  <a:cubicBezTo>
                    <a:pt x="218" y="676"/>
                    <a:pt x="291" y="695"/>
                    <a:pt x="358" y="695"/>
                  </a:cubicBezTo>
                  <a:cubicBezTo>
                    <a:pt x="548" y="695"/>
                    <a:pt x="691" y="541"/>
                    <a:pt x="691" y="347"/>
                  </a:cubicBezTo>
                  <a:cubicBezTo>
                    <a:pt x="691" y="159"/>
                    <a:pt x="543"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9"/>
            <p:cNvSpPr/>
            <p:nvPr/>
          </p:nvSpPr>
          <p:spPr>
            <a:xfrm>
              <a:off x="1233936" y="1937160"/>
              <a:ext cx="415197" cy="415197"/>
            </a:xfrm>
            <a:custGeom>
              <a:avLst/>
              <a:gdLst/>
              <a:ahLst/>
              <a:cxnLst/>
              <a:rect l="l" t="t" r="r" b="b"/>
              <a:pathLst>
                <a:path w="11884" h="11884" extrusionOk="0">
                  <a:moveTo>
                    <a:pt x="1405" y="1024"/>
                  </a:moveTo>
                  <a:cubicBezTo>
                    <a:pt x="1596" y="1024"/>
                    <a:pt x="1762" y="1167"/>
                    <a:pt x="1762" y="1381"/>
                  </a:cubicBezTo>
                  <a:cubicBezTo>
                    <a:pt x="1762" y="1572"/>
                    <a:pt x="1596" y="1715"/>
                    <a:pt x="1405" y="1715"/>
                  </a:cubicBezTo>
                  <a:cubicBezTo>
                    <a:pt x="1215" y="1715"/>
                    <a:pt x="1048" y="1572"/>
                    <a:pt x="1048" y="1381"/>
                  </a:cubicBezTo>
                  <a:cubicBezTo>
                    <a:pt x="1048" y="1167"/>
                    <a:pt x="1215" y="1024"/>
                    <a:pt x="1405" y="1024"/>
                  </a:cubicBezTo>
                  <a:close/>
                  <a:moveTo>
                    <a:pt x="2786" y="1024"/>
                  </a:moveTo>
                  <a:cubicBezTo>
                    <a:pt x="3001" y="1024"/>
                    <a:pt x="3144" y="1167"/>
                    <a:pt x="3144" y="1381"/>
                  </a:cubicBezTo>
                  <a:cubicBezTo>
                    <a:pt x="3144" y="1572"/>
                    <a:pt x="3001" y="1715"/>
                    <a:pt x="2786" y="1715"/>
                  </a:cubicBezTo>
                  <a:cubicBezTo>
                    <a:pt x="2596" y="1715"/>
                    <a:pt x="2453" y="1572"/>
                    <a:pt x="2453" y="1381"/>
                  </a:cubicBezTo>
                  <a:cubicBezTo>
                    <a:pt x="2453" y="1167"/>
                    <a:pt x="2596" y="1024"/>
                    <a:pt x="2786" y="1024"/>
                  </a:cubicBezTo>
                  <a:close/>
                  <a:moveTo>
                    <a:pt x="4191" y="1024"/>
                  </a:moveTo>
                  <a:cubicBezTo>
                    <a:pt x="4382" y="1024"/>
                    <a:pt x="4549" y="1167"/>
                    <a:pt x="4549" y="1381"/>
                  </a:cubicBezTo>
                  <a:cubicBezTo>
                    <a:pt x="4549" y="1572"/>
                    <a:pt x="4382" y="1715"/>
                    <a:pt x="4191" y="1715"/>
                  </a:cubicBezTo>
                  <a:cubicBezTo>
                    <a:pt x="4001" y="1715"/>
                    <a:pt x="3834" y="1572"/>
                    <a:pt x="3834" y="1381"/>
                  </a:cubicBezTo>
                  <a:cubicBezTo>
                    <a:pt x="3834" y="1167"/>
                    <a:pt x="4001" y="1024"/>
                    <a:pt x="4191" y="1024"/>
                  </a:cubicBezTo>
                  <a:close/>
                  <a:moveTo>
                    <a:pt x="334" y="0"/>
                  </a:moveTo>
                  <a:cubicBezTo>
                    <a:pt x="143" y="0"/>
                    <a:pt x="0" y="143"/>
                    <a:pt x="0" y="334"/>
                  </a:cubicBezTo>
                  <a:lnTo>
                    <a:pt x="0" y="2786"/>
                  </a:lnTo>
                  <a:lnTo>
                    <a:pt x="4763" y="2786"/>
                  </a:lnTo>
                  <a:cubicBezTo>
                    <a:pt x="5001" y="2786"/>
                    <a:pt x="5215" y="2691"/>
                    <a:pt x="5406" y="2548"/>
                  </a:cubicBezTo>
                  <a:lnTo>
                    <a:pt x="5858" y="2191"/>
                  </a:lnTo>
                  <a:cubicBezTo>
                    <a:pt x="6120" y="1977"/>
                    <a:pt x="6478" y="1858"/>
                    <a:pt x="6835" y="1858"/>
                  </a:cubicBezTo>
                  <a:lnTo>
                    <a:pt x="11884" y="1858"/>
                  </a:lnTo>
                  <a:lnTo>
                    <a:pt x="11884" y="334"/>
                  </a:lnTo>
                  <a:cubicBezTo>
                    <a:pt x="11884" y="143"/>
                    <a:pt x="11717" y="0"/>
                    <a:pt x="11526" y="0"/>
                  </a:cubicBezTo>
                  <a:close/>
                  <a:moveTo>
                    <a:pt x="6686" y="4520"/>
                  </a:moveTo>
                  <a:cubicBezTo>
                    <a:pt x="6719" y="4520"/>
                    <a:pt x="6753" y="4522"/>
                    <a:pt x="6787" y="4525"/>
                  </a:cubicBezTo>
                  <a:cubicBezTo>
                    <a:pt x="7287" y="4572"/>
                    <a:pt x="7668" y="4954"/>
                    <a:pt x="7716" y="5454"/>
                  </a:cubicBezTo>
                  <a:cubicBezTo>
                    <a:pt x="7764" y="5954"/>
                    <a:pt x="7478" y="6382"/>
                    <a:pt x="7025" y="6549"/>
                  </a:cubicBezTo>
                  <a:lnTo>
                    <a:pt x="7025" y="8788"/>
                  </a:lnTo>
                  <a:cubicBezTo>
                    <a:pt x="7430" y="8931"/>
                    <a:pt x="7740" y="9335"/>
                    <a:pt x="7740" y="9788"/>
                  </a:cubicBezTo>
                  <a:cubicBezTo>
                    <a:pt x="7740" y="10359"/>
                    <a:pt x="7264" y="10836"/>
                    <a:pt x="6692" y="10836"/>
                  </a:cubicBezTo>
                  <a:cubicBezTo>
                    <a:pt x="6240" y="10836"/>
                    <a:pt x="5835" y="10526"/>
                    <a:pt x="5692" y="10121"/>
                  </a:cubicBezTo>
                  <a:lnTo>
                    <a:pt x="2882" y="10121"/>
                  </a:lnTo>
                  <a:cubicBezTo>
                    <a:pt x="2739" y="10526"/>
                    <a:pt x="2358" y="10836"/>
                    <a:pt x="1905" y="10836"/>
                  </a:cubicBezTo>
                  <a:cubicBezTo>
                    <a:pt x="1310" y="10836"/>
                    <a:pt x="857" y="10359"/>
                    <a:pt x="857" y="9788"/>
                  </a:cubicBezTo>
                  <a:cubicBezTo>
                    <a:pt x="857" y="9335"/>
                    <a:pt x="1143" y="8931"/>
                    <a:pt x="1548" y="8788"/>
                  </a:cubicBezTo>
                  <a:lnTo>
                    <a:pt x="1548" y="6549"/>
                  </a:lnTo>
                  <a:cubicBezTo>
                    <a:pt x="1119" y="6382"/>
                    <a:pt x="810" y="5954"/>
                    <a:pt x="857" y="5454"/>
                  </a:cubicBezTo>
                  <a:cubicBezTo>
                    <a:pt x="905" y="4954"/>
                    <a:pt x="1310" y="4572"/>
                    <a:pt x="1786" y="4525"/>
                  </a:cubicBezTo>
                  <a:cubicBezTo>
                    <a:pt x="1820" y="4522"/>
                    <a:pt x="1854" y="4520"/>
                    <a:pt x="1888" y="4520"/>
                  </a:cubicBezTo>
                  <a:cubicBezTo>
                    <a:pt x="2347" y="4520"/>
                    <a:pt x="2749" y="4816"/>
                    <a:pt x="2882" y="5215"/>
                  </a:cubicBezTo>
                  <a:lnTo>
                    <a:pt x="5692" y="5215"/>
                  </a:lnTo>
                  <a:cubicBezTo>
                    <a:pt x="5847" y="4816"/>
                    <a:pt x="6230" y="4520"/>
                    <a:pt x="6686" y="4520"/>
                  </a:cubicBezTo>
                  <a:close/>
                  <a:moveTo>
                    <a:pt x="6835" y="2548"/>
                  </a:moveTo>
                  <a:cubicBezTo>
                    <a:pt x="6621" y="2548"/>
                    <a:pt x="6430" y="2620"/>
                    <a:pt x="6287" y="2739"/>
                  </a:cubicBezTo>
                  <a:lnTo>
                    <a:pt x="5835" y="3096"/>
                  </a:lnTo>
                  <a:cubicBezTo>
                    <a:pt x="5525" y="3334"/>
                    <a:pt x="5144" y="3477"/>
                    <a:pt x="4763" y="3477"/>
                  </a:cubicBezTo>
                  <a:lnTo>
                    <a:pt x="0" y="3477"/>
                  </a:lnTo>
                  <a:lnTo>
                    <a:pt x="0" y="11526"/>
                  </a:lnTo>
                  <a:cubicBezTo>
                    <a:pt x="0" y="11717"/>
                    <a:pt x="143" y="11883"/>
                    <a:pt x="334" y="11883"/>
                  </a:cubicBezTo>
                  <a:lnTo>
                    <a:pt x="8597" y="11883"/>
                  </a:lnTo>
                  <a:lnTo>
                    <a:pt x="8597" y="8954"/>
                  </a:lnTo>
                  <a:cubicBezTo>
                    <a:pt x="8597" y="8764"/>
                    <a:pt x="8764" y="8597"/>
                    <a:pt x="8954" y="8597"/>
                  </a:cubicBezTo>
                  <a:lnTo>
                    <a:pt x="11884" y="8597"/>
                  </a:lnTo>
                  <a:lnTo>
                    <a:pt x="11884" y="25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9"/>
            <p:cNvSpPr/>
            <p:nvPr/>
          </p:nvSpPr>
          <p:spPr>
            <a:xfrm>
              <a:off x="1559239" y="2261624"/>
              <a:ext cx="89894" cy="89894"/>
            </a:xfrm>
            <a:custGeom>
              <a:avLst/>
              <a:gdLst/>
              <a:ahLst/>
              <a:cxnLst/>
              <a:rect l="l" t="t" r="r" b="b"/>
              <a:pathLst>
                <a:path w="2573" h="2573" extrusionOk="0">
                  <a:moveTo>
                    <a:pt x="1" y="1"/>
                  </a:moveTo>
                  <a:lnTo>
                    <a:pt x="1" y="2573"/>
                  </a:lnTo>
                  <a:cubicBezTo>
                    <a:pt x="96" y="2573"/>
                    <a:pt x="167" y="2549"/>
                    <a:pt x="239" y="2477"/>
                  </a:cubicBezTo>
                  <a:lnTo>
                    <a:pt x="2453" y="263"/>
                  </a:lnTo>
                  <a:cubicBezTo>
                    <a:pt x="2525" y="191"/>
                    <a:pt x="2573" y="96"/>
                    <a:pt x="2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9"/>
          <p:cNvGrpSpPr/>
          <p:nvPr/>
        </p:nvGrpSpPr>
        <p:grpSpPr>
          <a:xfrm>
            <a:off x="1240592" y="2631141"/>
            <a:ext cx="415197" cy="325967"/>
            <a:chOff x="1233936" y="2622843"/>
            <a:chExt cx="415197" cy="325967"/>
          </a:xfrm>
        </p:grpSpPr>
        <p:sp>
          <p:nvSpPr>
            <p:cNvPr id="1170" name="Google Shape;1170;p69"/>
            <p:cNvSpPr/>
            <p:nvPr/>
          </p:nvSpPr>
          <p:spPr>
            <a:xfrm>
              <a:off x="1233936" y="2868174"/>
              <a:ext cx="210533" cy="80636"/>
            </a:xfrm>
            <a:custGeom>
              <a:avLst/>
              <a:gdLst/>
              <a:ahLst/>
              <a:cxnLst/>
              <a:rect l="l" t="t" r="r" b="b"/>
              <a:pathLst>
                <a:path w="6026" h="2308" extrusionOk="0">
                  <a:moveTo>
                    <a:pt x="0" y="0"/>
                  </a:moveTo>
                  <a:lnTo>
                    <a:pt x="0" y="1120"/>
                  </a:lnTo>
                  <a:cubicBezTo>
                    <a:pt x="0" y="1405"/>
                    <a:pt x="167" y="1786"/>
                    <a:pt x="1024" y="2048"/>
                  </a:cubicBezTo>
                  <a:cubicBezTo>
                    <a:pt x="1581" y="2218"/>
                    <a:pt x="2311" y="2307"/>
                    <a:pt x="3041" y="2307"/>
                  </a:cubicBezTo>
                  <a:cubicBezTo>
                    <a:pt x="3746" y="2307"/>
                    <a:pt x="4451" y="2224"/>
                    <a:pt x="5001" y="2048"/>
                  </a:cubicBezTo>
                  <a:cubicBezTo>
                    <a:pt x="5858" y="1786"/>
                    <a:pt x="6025" y="1405"/>
                    <a:pt x="6025" y="1120"/>
                  </a:cubicBezTo>
                  <a:lnTo>
                    <a:pt x="6025" y="0"/>
                  </a:lnTo>
                  <a:cubicBezTo>
                    <a:pt x="5811" y="167"/>
                    <a:pt x="5549" y="286"/>
                    <a:pt x="5215" y="381"/>
                  </a:cubicBezTo>
                  <a:cubicBezTo>
                    <a:pt x="4596" y="584"/>
                    <a:pt x="3810" y="685"/>
                    <a:pt x="3022" y="685"/>
                  </a:cubicBezTo>
                  <a:cubicBezTo>
                    <a:pt x="2233" y="685"/>
                    <a:pt x="1441" y="584"/>
                    <a:pt x="810" y="381"/>
                  </a:cubicBezTo>
                  <a:cubicBezTo>
                    <a:pt x="476" y="286"/>
                    <a:pt x="214" y="16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9"/>
            <p:cNvSpPr/>
            <p:nvPr/>
          </p:nvSpPr>
          <p:spPr>
            <a:xfrm>
              <a:off x="1233936" y="2787469"/>
              <a:ext cx="210533" cy="80112"/>
            </a:xfrm>
            <a:custGeom>
              <a:avLst/>
              <a:gdLst/>
              <a:ahLst/>
              <a:cxnLst/>
              <a:rect l="l" t="t" r="r" b="b"/>
              <a:pathLst>
                <a:path w="6026" h="2293" extrusionOk="0">
                  <a:moveTo>
                    <a:pt x="0" y="0"/>
                  </a:moveTo>
                  <a:lnTo>
                    <a:pt x="0" y="1120"/>
                  </a:lnTo>
                  <a:cubicBezTo>
                    <a:pt x="0" y="1382"/>
                    <a:pt x="167" y="1763"/>
                    <a:pt x="1024" y="2025"/>
                  </a:cubicBezTo>
                  <a:cubicBezTo>
                    <a:pt x="1572" y="2203"/>
                    <a:pt x="2286" y="2293"/>
                    <a:pt x="3004" y="2293"/>
                  </a:cubicBezTo>
                  <a:cubicBezTo>
                    <a:pt x="3721" y="2293"/>
                    <a:pt x="4442" y="2203"/>
                    <a:pt x="5001" y="2025"/>
                  </a:cubicBezTo>
                  <a:cubicBezTo>
                    <a:pt x="5858" y="1763"/>
                    <a:pt x="6025" y="1382"/>
                    <a:pt x="6025" y="1120"/>
                  </a:cubicBezTo>
                  <a:lnTo>
                    <a:pt x="6025" y="0"/>
                  </a:lnTo>
                  <a:cubicBezTo>
                    <a:pt x="5811" y="143"/>
                    <a:pt x="5549" y="286"/>
                    <a:pt x="5215" y="381"/>
                  </a:cubicBezTo>
                  <a:cubicBezTo>
                    <a:pt x="4596" y="572"/>
                    <a:pt x="3810" y="667"/>
                    <a:pt x="3022" y="667"/>
                  </a:cubicBezTo>
                  <a:cubicBezTo>
                    <a:pt x="2233" y="667"/>
                    <a:pt x="1441" y="572"/>
                    <a:pt x="810" y="381"/>
                  </a:cubicBezTo>
                  <a:cubicBezTo>
                    <a:pt x="476" y="286"/>
                    <a:pt x="214"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9"/>
            <p:cNvSpPr/>
            <p:nvPr/>
          </p:nvSpPr>
          <p:spPr>
            <a:xfrm>
              <a:off x="1233936" y="2705924"/>
              <a:ext cx="210533" cy="80636"/>
            </a:xfrm>
            <a:custGeom>
              <a:avLst/>
              <a:gdLst/>
              <a:ahLst/>
              <a:cxnLst/>
              <a:rect l="l" t="t" r="r" b="b"/>
              <a:pathLst>
                <a:path w="6026" h="2308" extrusionOk="0">
                  <a:moveTo>
                    <a:pt x="0" y="1"/>
                  </a:moveTo>
                  <a:lnTo>
                    <a:pt x="0" y="1120"/>
                  </a:lnTo>
                  <a:cubicBezTo>
                    <a:pt x="0" y="1406"/>
                    <a:pt x="167" y="1787"/>
                    <a:pt x="1024" y="2049"/>
                  </a:cubicBezTo>
                  <a:cubicBezTo>
                    <a:pt x="1581" y="2218"/>
                    <a:pt x="2311" y="2308"/>
                    <a:pt x="3041" y="2308"/>
                  </a:cubicBezTo>
                  <a:cubicBezTo>
                    <a:pt x="3746" y="2308"/>
                    <a:pt x="4451" y="2224"/>
                    <a:pt x="5001" y="2049"/>
                  </a:cubicBezTo>
                  <a:cubicBezTo>
                    <a:pt x="5858" y="1787"/>
                    <a:pt x="6025" y="1406"/>
                    <a:pt x="6025" y="1120"/>
                  </a:cubicBezTo>
                  <a:lnTo>
                    <a:pt x="6025" y="1"/>
                  </a:lnTo>
                  <a:cubicBezTo>
                    <a:pt x="5811" y="167"/>
                    <a:pt x="5549" y="286"/>
                    <a:pt x="5215" y="382"/>
                  </a:cubicBezTo>
                  <a:cubicBezTo>
                    <a:pt x="4596" y="584"/>
                    <a:pt x="3810" y="685"/>
                    <a:pt x="3022" y="685"/>
                  </a:cubicBezTo>
                  <a:cubicBezTo>
                    <a:pt x="2233" y="685"/>
                    <a:pt x="1441" y="584"/>
                    <a:pt x="810" y="382"/>
                  </a:cubicBezTo>
                  <a:cubicBezTo>
                    <a:pt x="476" y="286"/>
                    <a:pt x="214" y="16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9"/>
            <p:cNvSpPr/>
            <p:nvPr/>
          </p:nvSpPr>
          <p:spPr>
            <a:xfrm>
              <a:off x="1233936" y="2622843"/>
              <a:ext cx="210533" cy="82697"/>
            </a:xfrm>
            <a:custGeom>
              <a:avLst/>
              <a:gdLst/>
              <a:ahLst/>
              <a:cxnLst/>
              <a:rect l="l" t="t" r="r" b="b"/>
              <a:pathLst>
                <a:path w="6026" h="2367" extrusionOk="0">
                  <a:moveTo>
                    <a:pt x="2984" y="0"/>
                  </a:moveTo>
                  <a:cubicBezTo>
                    <a:pt x="2279" y="0"/>
                    <a:pt x="1574" y="84"/>
                    <a:pt x="1024" y="259"/>
                  </a:cubicBezTo>
                  <a:cubicBezTo>
                    <a:pt x="167" y="521"/>
                    <a:pt x="0" y="902"/>
                    <a:pt x="0" y="1188"/>
                  </a:cubicBezTo>
                  <a:cubicBezTo>
                    <a:pt x="0" y="1450"/>
                    <a:pt x="167" y="1831"/>
                    <a:pt x="1024" y="2117"/>
                  </a:cubicBezTo>
                  <a:cubicBezTo>
                    <a:pt x="1572" y="2283"/>
                    <a:pt x="2286" y="2367"/>
                    <a:pt x="3004" y="2367"/>
                  </a:cubicBezTo>
                  <a:cubicBezTo>
                    <a:pt x="3721" y="2367"/>
                    <a:pt x="4442" y="2283"/>
                    <a:pt x="5001" y="2117"/>
                  </a:cubicBezTo>
                  <a:cubicBezTo>
                    <a:pt x="5835" y="1831"/>
                    <a:pt x="6025" y="1450"/>
                    <a:pt x="6025" y="1188"/>
                  </a:cubicBezTo>
                  <a:cubicBezTo>
                    <a:pt x="6025" y="902"/>
                    <a:pt x="5835" y="521"/>
                    <a:pt x="5001" y="259"/>
                  </a:cubicBezTo>
                  <a:cubicBezTo>
                    <a:pt x="4444" y="90"/>
                    <a:pt x="3714" y="0"/>
                    <a:pt x="29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9"/>
            <p:cNvSpPr/>
            <p:nvPr/>
          </p:nvSpPr>
          <p:spPr>
            <a:xfrm>
              <a:off x="1468541" y="2651003"/>
              <a:ext cx="180592" cy="245506"/>
            </a:xfrm>
            <a:custGeom>
              <a:avLst/>
              <a:gdLst/>
              <a:ahLst/>
              <a:cxnLst/>
              <a:rect l="l" t="t" r="r" b="b"/>
              <a:pathLst>
                <a:path w="5169" h="7027" extrusionOk="0">
                  <a:moveTo>
                    <a:pt x="2597" y="691"/>
                  </a:moveTo>
                  <a:cubicBezTo>
                    <a:pt x="3335" y="691"/>
                    <a:pt x="3930" y="1287"/>
                    <a:pt x="3930" y="2025"/>
                  </a:cubicBezTo>
                  <a:lnTo>
                    <a:pt x="3930" y="2930"/>
                  </a:lnTo>
                  <a:lnTo>
                    <a:pt x="1239" y="2930"/>
                  </a:lnTo>
                  <a:lnTo>
                    <a:pt x="1239" y="2025"/>
                  </a:lnTo>
                  <a:cubicBezTo>
                    <a:pt x="1239" y="1287"/>
                    <a:pt x="1858" y="691"/>
                    <a:pt x="2597" y="691"/>
                  </a:cubicBezTo>
                  <a:close/>
                  <a:moveTo>
                    <a:pt x="1882" y="4692"/>
                  </a:moveTo>
                  <a:cubicBezTo>
                    <a:pt x="2049" y="4692"/>
                    <a:pt x="2168" y="4811"/>
                    <a:pt x="2168" y="4978"/>
                  </a:cubicBezTo>
                  <a:cubicBezTo>
                    <a:pt x="2168" y="5145"/>
                    <a:pt x="2049" y="5288"/>
                    <a:pt x="1882" y="5288"/>
                  </a:cubicBezTo>
                  <a:cubicBezTo>
                    <a:pt x="1715" y="5288"/>
                    <a:pt x="1573" y="5145"/>
                    <a:pt x="1573" y="4978"/>
                  </a:cubicBezTo>
                  <a:cubicBezTo>
                    <a:pt x="1573" y="4811"/>
                    <a:pt x="1715" y="4692"/>
                    <a:pt x="1882" y="4692"/>
                  </a:cubicBezTo>
                  <a:close/>
                  <a:moveTo>
                    <a:pt x="3287" y="4692"/>
                  </a:moveTo>
                  <a:cubicBezTo>
                    <a:pt x="3454" y="4692"/>
                    <a:pt x="3597" y="4811"/>
                    <a:pt x="3597" y="4978"/>
                  </a:cubicBezTo>
                  <a:cubicBezTo>
                    <a:pt x="3597" y="5145"/>
                    <a:pt x="3454" y="5288"/>
                    <a:pt x="3287" y="5288"/>
                  </a:cubicBezTo>
                  <a:cubicBezTo>
                    <a:pt x="3120" y="5288"/>
                    <a:pt x="3001" y="5145"/>
                    <a:pt x="3001" y="4978"/>
                  </a:cubicBezTo>
                  <a:cubicBezTo>
                    <a:pt x="3001" y="4811"/>
                    <a:pt x="3120" y="4692"/>
                    <a:pt x="3287" y="4692"/>
                  </a:cubicBezTo>
                  <a:close/>
                  <a:moveTo>
                    <a:pt x="2573" y="1"/>
                  </a:moveTo>
                  <a:cubicBezTo>
                    <a:pt x="1453" y="1"/>
                    <a:pt x="549" y="906"/>
                    <a:pt x="549" y="2025"/>
                  </a:cubicBezTo>
                  <a:lnTo>
                    <a:pt x="549" y="2930"/>
                  </a:lnTo>
                  <a:lnTo>
                    <a:pt x="358" y="2930"/>
                  </a:lnTo>
                  <a:cubicBezTo>
                    <a:pt x="167" y="2930"/>
                    <a:pt x="1" y="3097"/>
                    <a:pt x="1" y="3287"/>
                  </a:cubicBezTo>
                  <a:lnTo>
                    <a:pt x="1" y="6669"/>
                  </a:lnTo>
                  <a:cubicBezTo>
                    <a:pt x="1" y="6859"/>
                    <a:pt x="167" y="7026"/>
                    <a:pt x="358" y="7026"/>
                  </a:cubicBezTo>
                  <a:lnTo>
                    <a:pt x="4811" y="7026"/>
                  </a:lnTo>
                  <a:cubicBezTo>
                    <a:pt x="5002" y="7026"/>
                    <a:pt x="5169" y="6859"/>
                    <a:pt x="5169" y="6669"/>
                  </a:cubicBezTo>
                  <a:lnTo>
                    <a:pt x="5169" y="3287"/>
                  </a:lnTo>
                  <a:cubicBezTo>
                    <a:pt x="5169" y="3097"/>
                    <a:pt x="5002" y="2954"/>
                    <a:pt x="4811" y="2954"/>
                  </a:cubicBezTo>
                  <a:lnTo>
                    <a:pt x="4811" y="2930"/>
                  </a:lnTo>
                  <a:lnTo>
                    <a:pt x="4621" y="2930"/>
                  </a:lnTo>
                  <a:lnTo>
                    <a:pt x="4621" y="2025"/>
                  </a:lnTo>
                  <a:cubicBezTo>
                    <a:pt x="4621" y="906"/>
                    <a:pt x="3716" y="1"/>
                    <a:pt x="2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9"/>
          <p:cNvGrpSpPr/>
          <p:nvPr/>
        </p:nvGrpSpPr>
        <p:grpSpPr>
          <a:xfrm>
            <a:off x="1240172" y="3252033"/>
            <a:ext cx="416036" cy="415442"/>
            <a:chOff x="1233097" y="3246512"/>
            <a:chExt cx="416036" cy="415442"/>
          </a:xfrm>
        </p:grpSpPr>
        <p:sp>
          <p:nvSpPr>
            <p:cNvPr id="1176" name="Google Shape;1176;p69"/>
            <p:cNvSpPr/>
            <p:nvPr/>
          </p:nvSpPr>
          <p:spPr>
            <a:xfrm>
              <a:off x="1244732" y="3339935"/>
              <a:ext cx="404402" cy="322019"/>
            </a:xfrm>
            <a:custGeom>
              <a:avLst/>
              <a:gdLst/>
              <a:ahLst/>
              <a:cxnLst/>
              <a:rect l="l" t="t" r="r" b="b"/>
              <a:pathLst>
                <a:path w="11575" h="9217" extrusionOk="0">
                  <a:moveTo>
                    <a:pt x="5407" y="7121"/>
                  </a:moveTo>
                  <a:cubicBezTo>
                    <a:pt x="5597" y="7121"/>
                    <a:pt x="5740" y="7287"/>
                    <a:pt x="5740" y="7478"/>
                  </a:cubicBezTo>
                  <a:cubicBezTo>
                    <a:pt x="5740" y="7668"/>
                    <a:pt x="5597" y="7835"/>
                    <a:pt x="5407" y="7835"/>
                  </a:cubicBezTo>
                  <a:cubicBezTo>
                    <a:pt x="5192" y="7835"/>
                    <a:pt x="5049" y="7668"/>
                    <a:pt x="5049" y="7478"/>
                  </a:cubicBezTo>
                  <a:cubicBezTo>
                    <a:pt x="5049" y="7287"/>
                    <a:pt x="5192" y="7121"/>
                    <a:pt x="5407" y="7121"/>
                  </a:cubicBezTo>
                  <a:close/>
                  <a:moveTo>
                    <a:pt x="6835" y="7121"/>
                  </a:moveTo>
                  <a:cubicBezTo>
                    <a:pt x="7026" y="7121"/>
                    <a:pt x="7169" y="7287"/>
                    <a:pt x="7169" y="7478"/>
                  </a:cubicBezTo>
                  <a:cubicBezTo>
                    <a:pt x="7169" y="7668"/>
                    <a:pt x="7026" y="7835"/>
                    <a:pt x="6835" y="7835"/>
                  </a:cubicBezTo>
                  <a:cubicBezTo>
                    <a:pt x="6645" y="7835"/>
                    <a:pt x="6478" y="7668"/>
                    <a:pt x="6478" y="7478"/>
                  </a:cubicBezTo>
                  <a:cubicBezTo>
                    <a:pt x="6478" y="7287"/>
                    <a:pt x="6645" y="7121"/>
                    <a:pt x="6835" y="7121"/>
                  </a:cubicBezTo>
                  <a:close/>
                  <a:moveTo>
                    <a:pt x="9979" y="7144"/>
                  </a:moveTo>
                  <a:cubicBezTo>
                    <a:pt x="10169" y="7144"/>
                    <a:pt x="10312" y="7264"/>
                    <a:pt x="10336" y="7454"/>
                  </a:cubicBezTo>
                  <a:cubicBezTo>
                    <a:pt x="10360" y="7668"/>
                    <a:pt x="10193" y="7835"/>
                    <a:pt x="9979" y="7835"/>
                  </a:cubicBezTo>
                  <a:lnTo>
                    <a:pt x="8383" y="7835"/>
                  </a:lnTo>
                  <a:cubicBezTo>
                    <a:pt x="8217" y="7835"/>
                    <a:pt x="8050" y="7716"/>
                    <a:pt x="8026" y="7525"/>
                  </a:cubicBezTo>
                  <a:cubicBezTo>
                    <a:pt x="8002" y="7311"/>
                    <a:pt x="8169" y="7144"/>
                    <a:pt x="8383" y="7144"/>
                  </a:cubicBezTo>
                  <a:close/>
                  <a:moveTo>
                    <a:pt x="9717" y="0"/>
                  </a:moveTo>
                  <a:cubicBezTo>
                    <a:pt x="9265" y="0"/>
                    <a:pt x="8884" y="286"/>
                    <a:pt x="8741" y="691"/>
                  </a:cubicBezTo>
                  <a:lnTo>
                    <a:pt x="7216" y="691"/>
                  </a:lnTo>
                  <a:cubicBezTo>
                    <a:pt x="7216" y="572"/>
                    <a:pt x="7169" y="334"/>
                    <a:pt x="7169" y="334"/>
                  </a:cubicBezTo>
                  <a:lnTo>
                    <a:pt x="5097" y="334"/>
                  </a:lnTo>
                  <a:cubicBezTo>
                    <a:pt x="5121" y="857"/>
                    <a:pt x="5121" y="1405"/>
                    <a:pt x="5097" y="1905"/>
                  </a:cubicBezTo>
                  <a:lnTo>
                    <a:pt x="7193" y="1905"/>
                  </a:lnTo>
                  <a:cubicBezTo>
                    <a:pt x="7216" y="1739"/>
                    <a:pt x="7240" y="1572"/>
                    <a:pt x="7264" y="1405"/>
                  </a:cubicBezTo>
                  <a:lnTo>
                    <a:pt x="8741" y="1405"/>
                  </a:lnTo>
                  <a:cubicBezTo>
                    <a:pt x="8836" y="1691"/>
                    <a:pt x="9074" y="1929"/>
                    <a:pt x="9360" y="2024"/>
                  </a:cubicBezTo>
                  <a:lnTo>
                    <a:pt x="9360" y="5739"/>
                  </a:lnTo>
                  <a:lnTo>
                    <a:pt x="4478" y="5739"/>
                  </a:lnTo>
                  <a:cubicBezTo>
                    <a:pt x="4025" y="5739"/>
                    <a:pt x="3644" y="6120"/>
                    <a:pt x="3644" y="6573"/>
                  </a:cubicBezTo>
                  <a:lnTo>
                    <a:pt x="3644" y="7287"/>
                  </a:lnTo>
                  <a:lnTo>
                    <a:pt x="2668" y="7287"/>
                  </a:lnTo>
                  <a:cubicBezTo>
                    <a:pt x="2573" y="7002"/>
                    <a:pt x="2335" y="6763"/>
                    <a:pt x="2025" y="6668"/>
                  </a:cubicBezTo>
                  <a:lnTo>
                    <a:pt x="2025" y="4620"/>
                  </a:lnTo>
                  <a:cubicBezTo>
                    <a:pt x="2168" y="4668"/>
                    <a:pt x="2311" y="4715"/>
                    <a:pt x="2454" y="4763"/>
                  </a:cubicBezTo>
                  <a:cubicBezTo>
                    <a:pt x="2144" y="4144"/>
                    <a:pt x="1977" y="3287"/>
                    <a:pt x="1906" y="2596"/>
                  </a:cubicBezTo>
                  <a:lnTo>
                    <a:pt x="1" y="2596"/>
                  </a:lnTo>
                  <a:cubicBezTo>
                    <a:pt x="286" y="3263"/>
                    <a:pt x="739" y="3834"/>
                    <a:pt x="1334" y="4239"/>
                  </a:cubicBezTo>
                  <a:lnTo>
                    <a:pt x="1334" y="6668"/>
                  </a:lnTo>
                  <a:cubicBezTo>
                    <a:pt x="929" y="6811"/>
                    <a:pt x="644" y="7192"/>
                    <a:pt x="644" y="7645"/>
                  </a:cubicBezTo>
                  <a:cubicBezTo>
                    <a:pt x="644" y="8216"/>
                    <a:pt x="1096" y="8692"/>
                    <a:pt x="1692" y="8692"/>
                  </a:cubicBezTo>
                  <a:cubicBezTo>
                    <a:pt x="2144" y="8692"/>
                    <a:pt x="2525" y="8407"/>
                    <a:pt x="2668" y="8002"/>
                  </a:cubicBezTo>
                  <a:lnTo>
                    <a:pt x="3644" y="8002"/>
                  </a:lnTo>
                  <a:lnTo>
                    <a:pt x="3644" y="8383"/>
                  </a:lnTo>
                  <a:cubicBezTo>
                    <a:pt x="3644" y="8859"/>
                    <a:pt x="4025" y="9216"/>
                    <a:pt x="4478" y="9216"/>
                  </a:cubicBezTo>
                  <a:lnTo>
                    <a:pt x="10741" y="9216"/>
                  </a:lnTo>
                  <a:cubicBezTo>
                    <a:pt x="11194" y="9216"/>
                    <a:pt x="11575" y="8859"/>
                    <a:pt x="11575" y="8383"/>
                  </a:cubicBezTo>
                  <a:lnTo>
                    <a:pt x="11575" y="6573"/>
                  </a:lnTo>
                  <a:cubicBezTo>
                    <a:pt x="11575" y="6120"/>
                    <a:pt x="11194" y="5739"/>
                    <a:pt x="10741" y="5739"/>
                  </a:cubicBezTo>
                  <a:lnTo>
                    <a:pt x="10074" y="5739"/>
                  </a:lnTo>
                  <a:lnTo>
                    <a:pt x="10074" y="2024"/>
                  </a:lnTo>
                  <a:cubicBezTo>
                    <a:pt x="10074" y="2024"/>
                    <a:pt x="10765" y="1500"/>
                    <a:pt x="10765" y="1048"/>
                  </a:cubicBezTo>
                  <a:cubicBezTo>
                    <a:pt x="10765" y="476"/>
                    <a:pt x="10289" y="0"/>
                    <a:pt x="9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9"/>
            <p:cNvSpPr/>
            <p:nvPr/>
          </p:nvSpPr>
          <p:spPr>
            <a:xfrm>
              <a:off x="1335429" y="3431437"/>
              <a:ext cx="60756" cy="80112"/>
            </a:xfrm>
            <a:custGeom>
              <a:avLst/>
              <a:gdLst/>
              <a:ahLst/>
              <a:cxnLst/>
              <a:rect l="l" t="t" r="r" b="b"/>
              <a:pathLst>
                <a:path w="1739" h="2293" extrusionOk="0">
                  <a:moveTo>
                    <a:pt x="0" y="1"/>
                  </a:moveTo>
                  <a:cubicBezTo>
                    <a:pt x="72" y="596"/>
                    <a:pt x="310" y="1811"/>
                    <a:pt x="739" y="2239"/>
                  </a:cubicBezTo>
                  <a:cubicBezTo>
                    <a:pt x="774" y="2275"/>
                    <a:pt x="822" y="2293"/>
                    <a:pt x="870" y="2293"/>
                  </a:cubicBezTo>
                  <a:cubicBezTo>
                    <a:pt x="917" y="2293"/>
                    <a:pt x="965" y="2275"/>
                    <a:pt x="1001" y="2239"/>
                  </a:cubicBezTo>
                  <a:cubicBezTo>
                    <a:pt x="1429" y="1811"/>
                    <a:pt x="1667" y="596"/>
                    <a:pt x="1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1401147" y="3431437"/>
              <a:ext cx="85737" cy="74906"/>
            </a:xfrm>
            <a:custGeom>
              <a:avLst/>
              <a:gdLst/>
              <a:ahLst/>
              <a:cxnLst/>
              <a:rect l="l" t="t" r="r" b="b"/>
              <a:pathLst>
                <a:path w="2454" h="2144" extrusionOk="0">
                  <a:moveTo>
                    <a:pt x="549" y="1"/>
                  </a:moveTo>
                  <a:cubicBezTo>
                    <a:pt x="477" y="572"/>
                    <a:pt x="382" y="1096"/>
                    <a:pt x="239" y="1549"/>
                  </a:cubicBezTo>
                  <a:cubicBezTo>
                    <a:pt x="168" y="1787"/>
                    <a:pt x="96" y="1977"/>
                    <a:pt x="1" y="2144"/>
                  </a:cubicBezTo>
                  <a:cubicBezTo>
                    <a:pt x="1120" y="1834"/>
                    <a:pt x="2025" y="1025"/>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1244732" y="3251718"/>
              <a:ext cx="85737" cy="74941"/>
            </a:xfrm>
            <a:custGeom>
              <a:avLst/>
              <a:gdLst/>
              <a:ahLst/>
              <a:cxnLst/>
              <a:rect l="l" t="t" r="r" b="b"/>
              <a:pathLst>
                <a:path w="2454" h="2145" extrusionOk="0">
                  <a:moveTo>
                    <a:pt x="2454" y="1"/>
                  </a:moveTo>
                  <a:lnTo>
                    <a:pt x="2454" y="1"/>
                  </a:lnTo>
                  <a:cubicBezTo>
                    <a:pt x="1334" y="310"/>
                    <a:pt x="429" y="1096"/>
                    <a:pt x="1" y="2144"/>
                  </a:cubicBezTo>
                  <a:lnTo>
                    <a:pt x="1906" y="2144"/>
                  </a:lnTo>
                  <a:cubicBezTo>
                    <a:pt x="1977" y="1453"/>
                    <a:pt x="2144" y="620"/>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9"/>
            <p:cNvSpPr/>
            <p:nvPr/>
          </p:nvSpPr>
          <p:spPr>
            <a:xfrm>
              <a:off x="1335429" y="3246512"/>
              <a:ext cx="60756" cy="80147"/>
            </a:xfrm>
            <a:custGeom>
              <a:avLst/>
              <a:gdLst/>
              <a:ahLst/>
              <a:cxnLst/>
              <a:rect l="l" t="t" r="r" b="b"/>
              <a:pathLst>
                <a:path w="1739" h="2294" extrusionOk="0">
                  <a:moveTo>
                    <a:pt x="870" y="1"/>
                  </a:moveTo>
                  <a:cubicBezTo>
                    <a:pt x="822" y="1"/>
                    <a:pt x="774" y="19"/>
                    <a:pt x="739" y="55"/>
                  </a:cubicBezTo>
                  <a:cubicBezTo>
                    <a:pt x="310" y="483"/>
                    <a:pt x="72" y="1698"/>
                    <a:pt x="0" y="2293"/>
                  </a:cubicBezTo>
                  <a:lnTo>
                    <a:pt x="1739" y="2293"/>
                  </a:lnTo>
                  <a:cubicBezTo>
                    <a:pt x="1667" y="1698"/>
                    <a:pt x="1429" y="483"/>
                    <a:pt x="1001" y="55"/>
                  </a:cubicBezTo>
                  <a:cubicBezTo>
                    <a:pt x="965" y="19"/>
                    <a:pt x="917"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p:cNvSpPr/>
            <p:nvPr/>
          </p:nvSpPr>
          <p:spPr>
            <a:xfrm>
              <a:off x="1401147" y="3251718"/>
              <a:ext cx="86575" cy="74941"/>
            </a:xfrm>
            <a:custGeom>
              <a:avLst/>
              <a:gdLst/>
              <a:ahLst/>
              <a:cxnLst/>
              <a:rect l="l" t="t" r="r" b="b"/>
              <a:pathLst>
                <a:path w="2478" h="2145" extrusionOk="0">
                  <a:moveTo>
                    <a:pt x="1" y="1"/>
                  </a:moveTo>
                  <a:lnTo>
                    <a:pt x="1" y="1"/>
                  </a:lnTo>
                  <a:cubicBezTo>
                    <a:pt x="310" y="620"/>
                    <a:pt x="477" y="1453"/>
                    <a:pt x="549" y="2144"/>
                  </a:cubicBezTo>
                  <a:lnTo>
                    <a:pt x="2478" y="2144"/>
                  </a:lnTo>
                  <a:cubicBezTo>
                    <a:pt x="2025" y="1096"/>
                    <a:pt x="1120" y="3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p:cNvSpPr/>
            <p:nvPr/>
          </p:nvSpPr>
          <p:spPr>
            <a:xfrm>
              <a:off x="1233097" y="3351569"/>
              <a:ext cx="75744" cy="55795"/>
            </a:xfrm>
            <a:custGeom>
              <a:avLst/>
              <a:gdLst/>
              <a:ahLst/>
              <a:cxnLst/>
              <a:rect l="l" t="t" r="r" b="b"/>
              <a:pathLst>
                <a:path w="2168" h="1597" extrusionOk="0">
                  <a:moveTo>
                    <a:pt x="96" y="1"/>
                  </a:moveTo>
                  <a:cubicBezTo>
                    <a:pt x="0" y="501"/>
                    <a:pt x="0" y="1048"/>
                    <a:pt x="96" y="1596"/>
                  </a:cubicBezTo>
                  <a:lnTo>
                    <a:pt x="2167" y="1596"/>
                  </a:lnTo>
                  <a:cubicBezTo>
                    <a:pt x="2144" y="1048"/>
                    <a:pt x="2144" y="50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p:cNvSpPr/>
            <p:nvPr/>
          </p:nvSpPr>
          <p:spPr>
            <a:xfrm>
              <a:off x="1332949" y="3351569"/>
              <a:ext cx="66591" cy="55795"/>
            </a:xfrm>
            <a:custGeom>
              <a:avLst/>
              <a:gdLst/>
              <a:ahLst/>
              <a:cxnLst/>
              <a:rect l="l" t="t" r="r" b="b"/>
              <a:pathLst>
                <a:path w="1906" h="1597" extrusionOk="0">
                  <a:moveTo>
                    <a:pt x="24" y="1"/>
                  </a:moveTo>
                  <a:cubicBezTo>
                    <a:pt x="0" y="524"/>
                    <a:pt x="0" y="1072"/>
                    <a:pt x="24" y="1596"/>
                  </a:cubicBezTo>
                  <a:lnTo>
                    <a:pt x="1858" y="1596"/>
                  </a:lnTo>
                  <a:cubicBezTo>
                    <a:pt x="1905" y="1072"/>
                    <a:pt x="1905" y="524"/>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69"/>
          <p:cNvGrpSpPr/>
          <p:nvPr/>
        </p:nvGrpSpPr>
        <p:grpSpPr>
          <a:xfrm>
            <a:off x="1240592" y="3945944"/>
            <a:ext cx="415197" cy="390252"/>
            <a:chOff x="1233936" y="3943970"/>
            <a:chExt cx="415197" cy="390252"/>
          </a:xfrm>
        </p:grpSpPr>
        <p:sp>
          <p:nvSpPr>
            <p:cNvPr id="1185" name="Google Shape;1185;p69"/>
            <p:cNvSpPr/>
            <p:nvPr/>
          </p:nvSpPr>
          <p:spPr>
            <a:xfrm>
              <a:off x="1307130" y="4118692"/>
              <a:ext cx="24177" cy="24142"/>
            </a:xfrm>
            <a:custGeom>
              <a:avLst/>
              <a:gdLst/>
              <a:ahLst/>
              <a:cxnLst/>
              <a:rect l="l" t="t" r="r" b="b"/>
              <a:pathLst>
                <a:path w="692" h="691" extrusionOk="0">
                  <a:moveTo>
                    <a:pt x="334" y="0"/>
                  </a:moveTo>
                  <a:cubicBezTo>
                    <a:pt x="144" y="0"/>
                    <a:pt x="1" y="143"/>
                    <a:pt x="1" y="334"/>
                  </a:cubicBezTo>
                  <a:cubicBezTo>
                    <a:pt x="1" y="524"/>
                    <a:pt x="144" y="691"/>
                    <a:pt x="334" y="691"/>
                  </a:cubicBezTo>
                  <a:cubicBezTo>
                    <a:pt x="525" y="691"/>
                    <a:pt x="691" y="524"/>
                    <a:pt x="691" y="334"/>
                  </a:cubicBezTo>
                  <a:cubicBezTo>
                    <a:pt x="691" y="143"/>
                    <a:pt x="52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07130" y="4004691"/>
              <a:ext cx="24177" cy="24177"/>
            </a:xfrm>
            <a:custGeom>
              <a:avLst/>
              <a:gdLst/>
              <a:ahLst/>
              <a:cxnLst/>
              <a:rect l="l" t="t" r="r" b="b"/>
              <a:pathLst>
                <a:path w="692" h="692" extrusionOk="0">
                  <a:moveTo>
                    <a:pt x="334" y="1"/>
                  </a:moveTo>
                  <a:cubicBezTo>
                    <a:pt x="144" y="1"/>
                    <a:pt x="1" y="168"/>
                    <a:pt x="1" y="358"/>
                  </a:cubicBezTo>
                  <a:cubicBezTo>
                    <a:pt x="1" y="549"/>
                    <a:pt x="144" y="691"/>
                    <a:pt x="334" y="691"/>
                  </a:cubicBezTo>
                  <a:cubicBezTo>
                    <a:pt x="525" y="691"/>
                    <a:pt x="691" y="549"/>
                    <a:pt x="691" y="358"/>
                  </a:cubicBezTo>
                  <a:cubicBezTo>
                    <a:pt x="691" y="168"/>
                    <a:pt x="525"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p:nvPr/>
          </p:nvSpPr>
          <p:spPr>
            <a:xfrm>
              <a:off x="1429446" y="4061290"/>
              <a:ext cx="24177" cy="24980"/>
            </a:xfrm>
            <a:custGeom>
              <a:avLst/>
              <a:gdLst/>
              <a:ahLst/>
              <a:cxnLst/>
              <a:rect l="l" t="t" r="r" b="b"/>
              <a:pathLst>
                <a:path w="692" h="715" extrusionOk="0">
                  <a:moveTo>
                    <a:pt x="334" y="0"/>
                  </a:moveTo>
                  <a:cubicBezTo>
                    <a:pt x="143" y="0"/>
                    <a:pt x="1" y="167"/>
                    <a:pt x="1" y="357"/>
                  </a:cubicBezTo>
                  <a:cubicBezTo>
                    <a:pt x="1" y="548"/>
                    <a:pt x="143" y="715"/>
                    <a:pt x="334" y="715"/>
                  </a:cubicBezTo>
                  <a:cubicBezTo>
                    <a:pt x="524" y="715"/>
                    <a:pt x="691" y="548"/>
                    <a:pt x="691" y="357"/>
                  </a:cubicBezTo>
                  <a:cubicBezTo>
                    <a:pt x="691" y="167"/>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1551762" y="4118692"/>
              <a:ext cx="24142" cy="24142"/>
            </a:xfrm>
            <a:custGeom>
              <a:avLst/>
              <a:gdLst/>
              <a:ahLst/>
              <a:cxnLst/>
              <a:rect l="l" t="t" r="r" b="b"/>
              <a:pathLst>
                <a:path w="691" h="691" extrusionOk="0">
                  <a:moveTo>
                    <a:pt x="334" y="0"/>
                  </a:moveTo>
                  <a:cubicBezTo>
                    <a:pt x="143" y="0"/>
                    <a:pt x="0" y="143"/>
                    <a:pt x="0" y="334"/>
                  </a:cubicBezTo>
                  <a:cubicBezTo>
                    <a:pt x="0" y="524"/>
                    <a:pt x="143" y="691"/>
                    <a:pt x="334" y="691"/>
                  </a:cubicBezTo>
                  <a:cubicBezTo>
                    <a:pt x="524" y="691"/>
                    <a:pt x="691" y="524"/>
                    <a:pt x="691" y="334"/>
                  </a:cubicBez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1551762" y="4004691"/>
              <a:ext cx="24142" cy="24177"/>
            </a:xfrm>
            <a:custGeom>
              <a:avLst/>
              <a:gdLst/>
              <a:ahLst/>
              <a:cxnLst/>
              <a:rect l="l" t="t" r="r" b="b"/>
              <a:pathLst>
                <a:path w="691" h="692" extrusionOk="0">
                  <a:moveTo>
                    <a:pt x="334" y="1"/>
                  </a:moveTo>
                  <a:cubicBezTo>
                    <a:pt x="143" y="1"/>
                    <a:pt x="0" y="168"/>
                    <a:pt x="0" y="358"/>
                  </a:cubicBezTo>
                  <a:cubicBezTo>
                    <a:pt x="0" y="549"/>
                    <a:pt x="143" y="691"/>
                    <a:pt x="334" y="691"/>
                  </a:cubicBezTo>
                  <a:cubicBezTo>
                    <a:pt x="524" y="691"/>
                    <a:pt x="691" y="549"/>
                    <a:pt x="691" y="358"/>
                  </a:cubicBezTo>
                  <a:cubicBezTo>
                    <a:pt x="691" y="168"/>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9"/>
            <p:cNvSpPr/>
            <p:nvPr/>
          </p:nvSpPr>
          <p:spPr>
            <a:xfrm>
              <a:off x="1233936" y="3943970"/>
              <a:ext cx="415197" cy="260459"/>
            </a:xfrm>
            <a:custGeom>
              <a:avLst/>
              <a:gdLst/>
              <a:ahLst/>
              <a:cxnLst/>
              <a:rect l="l" t="t" r="r" b="b"/>
              <a:pathLst>
                <a:path w="11884" h="7455" extrusionOk="0">
                  <a:moveTo>
                    <a:pt x="9431" y="1048"/>
                  </a:moveTo>
                  <a:cubicBezTo>
                    <a:pt x="10026" y="1048"/>
                    <a:pt x="10478" y="1524"/>
                    <a:pt x="10478" y="2096"/>
                  </a:cubicBezTo>
                  <a:cubicBezTo>
                    <a:pt x="10478" y="2668"/>
                    <a:pt x="10026" y="3144"/>
                    <a:pt x="9431" y="3144"/>
                  </a:cubicBezTo>
                  <a:cubicBezTo>
                    <a:pt x="9145" y="3144"/>
                    <a:pt x="8883" y="3025"/>
                    <a:pt x="8692" y="2834"/>
                  </a:cubicBezTo>
                  <a:lnTo>
                    <a:pt x="6978" y="3644"/>
                  </a:lnTo>
                  <a:lnTo>
                    <a:pt x="6978" y="3787"/>
                  </a:lnTo>
                  <a:lnTo>
                    <a:pt x="8692" y="4597"/>
                  </a:lnTo>
                  <a:cubicBezTo>
                    <a:pt x="8883" y="4406"/>
                    <a:pt x="9145" y="4287"/>
                    <a:pt x="9431" y="4287"/>
                  </a:cubicBezTo>
                  <a:cubicBezTo>
                    <a:pt x="10026" y="4287"/>
                    <a:pt x="10478" y="4763"/>
                    <a:pt x="10478" y="5335"/>
                  </a:cubicBezTo>
                  <a:cubicBezTo>
                    <a:pt x="10478" y="5906"/>
                    <a:pt x="10026" y="6383"/>
                    <a:pt x="9431" y="6383"/>
                  </a:cubicBezTo>
                  <a:cubicBezTo>
                    <a:pt x="8859" y="6383"/>
                    <a:pt x="8407" y="5906"/>
                    <a:pt x="8407" y="5335"/>
                  </a:cubicBezTo>
                  <a:cubicBezTo>
                    <a:pt x="8407" y="5311"/>
                    <a:pt x="8407" y="5263"/>
                    <a:pt x="8407" y="5240"/>
                  </a:cubicBezTo>
                  <a:lnTo>
                    <a:pt x="6716" y="4406"/>
                  </a:lnTo>
                  <a:cubicBezTo>
                    <a:pt x="6525" y="4620"/>
                    <a:pt x="6240" y="4763"/>
                    <a:pt x="5930" y="4763"/>
                  </a:cubicBezTo>
                  <a:cubicBezTo>
                    <a:pt x="5644" y="4763"/>
                    <a:pt x="5358" y="4620"/>
                    <a:pt x="5168" y="4406"/>
                  </a:cubicBezTo>
                  <a:lnTo>
                    <a:pt x="3477" y="5240"/>
                  </a:lnTo>
                  <a:cubicBezTo>
                    <a:pt x="3477" y="5263"/>
                    <a:pt x="3477" y="5311"/>
                    <a:pt x="3477" y="5335"/>
                  </a:cubicBezTo>
                  <a:cubicBezTo>
                    <a:pt x="3477" y="5906"/>
                    <a:pt x="3001" y="6383"/>
                    <a:pt x="2429" y="6383"/>
                  </a:cubicBezTo>
                  <a:cubicBezTo>
                    <a:pt x="1858" y="6383"/>
                    <a:pt x="1381" y="5906"/>
                    <a:pt x="1381" y="5335"/>
                  </a:cubicBezTo>
                  <a:cubicBezTo>
                    <a:pt x="1381" y="4763"/>
                    <a:pt x="1858" y="4287"/>
                    <a:pt x="2429" y="4287"/>
                  </a:cubicBezTo>
                  <a:cubicBezTo>
                    <a:pt x="2715" y="4287"/>
                    <a:pt x="2977" y="4406"/>
                    <a:pt x="3167" y="4597"/>
                  </a:cubicBezTo>
                  <a:lnTo>
                    <a:pt x="4906" y="3787"/>
                  </a:lnTo>
                  <a:lnTo>
                    <a:pt x="4906" y="3644"/>
                  </a:lnTo>
                  <a:lnTo>
                    <a:pt x="3167" y="2834"/>
                  </a:lnTo>
                  <a:cubicBezTo>
                    <a:pt x="2977" y="3025"/>
                    <a:pt x="2715" y="3144"/>
                    <a:pt x="2429" y="3144"/>
                  </a:cubicBezTo>
                  <a:cubicBezTo>
                    <a:pt x="1858" y="3144"/>
                    <a:pt x="1381" y="2668"/>
                    <a:pt x="1381" y="2096"/>
                  </a:cubicBezTo>
                  <a:cubicBezTo>
                    <a:pt x="1381" y="1524"/>
                    <a:pt x="1858" y="1048"/>
                    <a:pt x="2429" y="1048"/>
                  </a:cubicBezTo>
                  <a:cubicBezTo>
                    <a:pt x="3001" y="1048"/>
                    <a:pt x="3477" y="1524"/>
                    <a:pt x="3477" y="2096"/>
                  </a:cubicBezTo>
                  <a:cubicBezTo>
                    <a:pt x="3477" y="2120"/>
                    <a:pt x="3477" y="2167"/>
                    <a:pt x="3477" y="2191"/>
                  </a:cubicBezTo>
                  <a:lnTo>
                    <a:pt x="5168" y="3001"/>
                  </a:lnTo>
                  <a:cubicBezTo>
                    <a:pt x="5358" y="2810"/>
                    <a:pt x="5644" y="2668"/>
                    <a:pt x="5930" y="2668"/>
                  </a:cubicBezTo>
                  <a:cubicBezTo>
                    <a:pt x="6240" y="2668"/>
                    <a:pt x="6525" y="2810"/>
                    <a:pt x="6716" y="3001"/>
                  </a:cubicBezTo>
                  <a:lnTo>
                    <a:pt x="8407" y="2191"/>
                  </a:lnTo>
                  <a:cubicBezTo>
                    <a:pt x="8407" y="2167"/>
                    <a:pt x="8407" y="2120"/>
                    <a:pt x="8407" y="2096"/>
                  </a:cubicBezTo>
                  <a:cubicBezTo>
                    <a:pt x="8407" y="1524"/>
                    <a:pt x="8859" y="1048"/>
                    <a:pt x="9431" y="1048"/>
                  </a:cubicBezTo>
                  <a:close/>
                  <a:moveTo>
                    <a:pt x="334" y="0"/>
                  </a:moveTo>
                  <a:cubicBezTo>
                    <a:pt x="143" y="0"/>
                    <a:pt x="0" y="167"/>
                    <a:pt x="0" y="358"/>
                  </a:cubicBezTo>
                  <a:lnTo>
                    <a:pt x="0" y="7454"/>
                  </a:lnTo>
                  <a:lnTo>
                    <a:pt x="11884" y="7454"/>
                  </a:lnTo>
                  <a:lnTo>
                    <a:pt x="11884" y="358"/>
                  </a:lnTo>
                  <a:cubicBezTo>
                    <a:pt x="11884" y="167"/>
                    <a:pt x="11717" y="0"/>
                    <a:pt x="1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9"/>
            <p:cNvSpPr/>
            <p:nvPr/>
          </p:nvSpPr>
          <p:spPr>
            <a:xfrm>
              <a:off x="1233936" y="4228501"/>
              <a:ext cx="415197" cy="105721"/>
            </a:xfrm>
            <a:custGeom>
              <a:avLst/>
              <a:gdLst/>
              <a:ahLst/>
              <a:cxnLst/>
              <a:rect l="l" t="t" r="r" b="b"/>
              <a:pathLst>
                <a:path w="11884" h="3026" extrusionOk="0">
                  <a:moveTo>
                    <a:pt x="0" y="1"/>
                  </a:moveTo>
                  <a:lnTo>
                    <a:pt x="0" y="1049"/>
                  </a:lnTo>
                  <a:cubicBezTo>
                    <a:pt x="0" y="1239"/>
                    <a:pt x="143" y="1406"/>
                    <a:pt x="334" y="1406"/>
                  </a:cubicBezTo>
                  <a:lnTo>
                    <a:pt x="4882" y="1406"/>
                  </a:lnTo>
                  <a:lnTo>
                    <a:pt x="4882" y="2335"/>
                  </a:lnTo>
                  <a:lnTo>
                    <a:pt x="3596" y="2335"/>
                  </a:lnTo>
                  <a:cubicBezTo>
                    <a:pt x="3406" y="2335"/>
                    <a:pt x="3263" y="2454"/>
                    <a:pt x="3239" y="2644"/>
                  </a:cubicBezTo>
                  <a:cubicBezTo>
                    <a:pt x="3215" y="2859"/>
                    <a:pt x="3382" y="3025"/>
                    <a:pt x="3572" y="3025"/>
                  </a:cubicBezTo>
                  <a:lnTo>
                    <a:pt x="8288" y="3025"/>
                  </a:lnTo>
                  <a:cubicBezTo>
                    <a:pt x="8502" y="3025"/>
                    <a:pt x="8645" y="2859"/>
                    <a:pt x="8645" y="2668"/>
                  </a:cubicBezTo>
                  <a:cubicBezTo>
                    <a:pt x="8645" y="2478"/>
                    <a:pt x="8502" y="2335"/>
                    <a:pt x="8288" y="2335"/>
                  </a:cubicBezTo>
                  <a:lnTo>
                    <a:pt x="6978" y="2335"/>
                  </a:lnTo>
                  <a:lnTo>
                    <a:pt x="6978" y="1406"/>
                  </a:lnTo>
                  <a:lnTo>
                    <a:pt x="11526" y="1406"/>
                  </a:lnTo>
                  <a:cubicBezTo>
                    <a:pt x="11717" y="1406"/>
                    <a:pt x="11884" y="1239"/>
                    <a:pt x="11884" y="1049"/>
                  </a:cubicBez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70"/>
          <p:cNvSpPr txBox="1">
            <a:spLocks noGrp="1"/>
          </p:cNvSpPr>
          <p:nvPr>
            <p:ph type="body" idx="1"/>
          </p:nvPr>
        </p:nvSpPr>
        <p:spPr>
          <a:xfrm>
            <a:off x="720000" y="1017725"/>
            <a:ext cx="7704000" cy="36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200">
                <a:latin typeface="Marcellus"/>
                <a:ea typeface="Marcellus"/>
                <a:cs typeface="Marcellus"/>
                <a:sym typeface="Marcellus"/>
              </a:rPr>
              <a:t>VECTORS</a:t>
            </a:r>
            <a:endParaRPr sz="2200">
              <a:latin typeface="Marcellus"/>
              <a:ea typeface="Marcellus"/>
              <a:cs typeface="Marcellus"/>
              <a:sym typeface="Marcellus"/>
            </a:endParaRPr>
          </a:p>
          <a:p>
            <a:pPr marL="347472" lvl="0" indent="-304800" algn="l" rtl="0">
              <a:lnSpc>
                <a:spcPct val="100000"/>
              </a:lnSpc>
              <a:spcBef>
                <a:spcPts val="1000"/>
              </a:spcBef>
              <a:spcAft>
                <a:spcPts val="0"/>
              </a:spcAft>
              <a:buSzPts val="1200"/>
              <a:buChar char="●"/>
            </a:pPr>
            <a:r>
              <a:rPr lang="en" u="sng">
                <a:hlinkClick r:id="rId3"/>
              </a:rPr>
              <a:t>Linear flat sunburst collection</a:t>
            </a:r>
            <a:endParaRPr u="sng"/>
          </a:p>
        </p:txBody>
      </p:sp>
      <p:sp>
        <p:nvSpPr>
          <p:cNvPr id="1197" name="Google Shape;1197;p70"/>
          <p:cNvSpPr txBox="1">
            <a:spLocks noGrp="1"/>
          </p:cNvSpPr>
          <p:nvPr>
            <p:ph type="title"/>
          </p:nvPr>
        </p:nvSpPr>
        <p:spPr>
          <a:xfrm>
            <a:off x="720000" y="53854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198" name="Google Shape;1198;p70"/>
          <p:cNvGrpSpPr/>
          <p:nvPr/>
        </p:nvGrpSpPr>
        <p:grpSpPr>
          <a:xfrm>
            <a:off x="4531924" y="3623524"/>
            <a:ext cx="969450" cy="969450"/>
            <a:chOff x="718442" y="2329217"/>
            <a:chExt cx="628329" cy="628329"/>
          </a:xfrm>
        </p:grpSpPr>
        <p:sp>
          <p:nvSpPr>
            <p:cNvPr id="1199" name="Google Shape;1199;p70"/>
            <p:cNvSpPr/>
            <p:nvPr/>
          </p:nvSpPr>
          <p:spPr>
            <a:xfrm>
              <a:off x="1096860" y="2410655"/>
              <a:ext cx="34371" cy="73046"/>
            </a:xfrm>
            <a:custGeom>
              <a:avLst/>
              <a:gdLst/>
              <a:ahLst/>
              <a:cxnLst/>
              <a:rect l="l" t="t" r="r" b="b"/>
              <a:pathLst>
                <a:path w="3162" h="6720" extrusionOk="0">
                  <a:moveTo>
                    <a:pt x="2869" y="1"/>
                  </a:moveTo>
                  <a:cubicBezTo>
                    <a:pt x="2768" y="1"/>
                    <a:pt x="2672" y="61"/>
                    <a:pt x="2630" y="160"/>
                  </a:cubicBezTo>
                  <a:lnTo>
                    <a:pt x="2530" y="398"/>
                  </a:lnTo>
                  <a:cubicBezTo>
                    <a:pt x="2476" y="531"/>
                    <a:pt x="2538" y="681"/>
                    <a:pt x="2670" y="736"/>
                  </a:cubicBezTo>
                  <a:cubicBezTo>
                    <a:pt x="2702" y="750"/>
                    <a:pt x="2735" y="757"/>
                    <a:pt x="2770" y="757"/>
                  </a:cubicBezTo>
                  <a:cubicBezTo>
                    <a:pt x="2870" y="755"/>
                    <a:pt x="2966" y="696"/>
                    <a:pt x="3008" y="596"/>
                  </a:cubicBezTo>
                  <a:lnTo>
                    <a:pt x="3106" y="358"/>
                  </a:lnTo>
                  <a:cubicBezTo>
                    <a:pt x="3161" y="227"/>
                    <a:pt x="3099" y="75"/>
                    <a:pt x="2966" y="20"/>
                  </a:cubicBezTo>
                  <a:cubicBezTo>
                    <a:pt x="2934" y="7"/>
                    <a:pt x="2901" y="1"/>
                    <a:pt x="2869" y="1"/>
                  </a:cubicBezTo>
                  <a:close/>
                  <a:moveTo>
                    <a:pt x="2374" y="1193"/>
                  </a:moveTo>
                  <a:cubicBezTo>
                    <a:pt x="2273" y="1193"/>
                    <a:pt x="2176" y="1253"/>
                    <a:pt x="2135" y="1352"/>
                  </a:cubicBezTo>
                  <a:lnTo>
                    <a:pt x="2036" y="1590"/>
                  </a:lnTo>
                  <a:cubicBezTo>
                    <a:pt x="1981" y="1723"/>
                    <a:pt x="2043" y="1873"/>
                    <a:pt x="2174" y="1928"/>
                  </a:cubicBezTo>
                  <a:cubicBezTo>
                    <a:pt x="2207" y="1942"/>
                    <a:pt x="2242" y="1949"/>
                    <a:pt x="2274" y="1949"/>
                  </a:cubicBezTo>
                  <a:cubicBezTo>
                    <a:pt x="2374" y="1949"/>
                    <a:pt x="2471" y="1888"/>
                    <a:pt x="2513" y="1788"/>
                  </a:cubicBezTo>
                  <a:lnTo>
                    <a:pt x="2611" y="1550"/>
                  </a:lnTo>
                  <a:cubicBezTo>
                    <a:pt x="2666" y="1419"/>
                    <a:pt x="2604" y="1267"/>
                    <a:pt x="2473" y="1212"/>
                  </a:cubicBezTo>
                  <a:cubicBezTo>
                    <a:pt x="2441" y="1199"/>
                    <a:pt x="2407" y="1193"/>
                    <a:pt x="2374" y="1193"/>
                  </a:cubicBezTo>
                  <a:close/>
                  <a:moveTo>
                    <a:pt x="1877" y="2386"/>
                  </a:moveTo>
                  <a:cubicBezTo>
                    <a:pt x="1777" y="2386"/>
                    <a:pt x="1680" y="2446"/>
                    <a:pt x="1640" y="2546"/>
                  </a:cubicBezTo>
                  <a:lnTo>
                    <a:pt x="1541" y="2784"/>
                  </a:lnTo>
                  <a:cubicBezTo>
                    <a:pt x="1486" y="2915"/>
                    <a:pt x="1548" y="3067"/>
                    <a:pt x="1681" y="3122"/>
                  </a:cubicBezTo>
                  <a:cubicBezTo>
                    <a:pt x="1712" y="3134"/>
                    <a:pt x="1747" y="3141"/>
                    <a:pt x="1779" y="3141"/>
                  </a:cubicBezTo>
                  <a:cubicBezTo>
                    <a:pt x="1881" y="3141"/>
                    <a:pt x="1976" y="3081"/>
                    <a:pt x="2017" y="2982"/>
                  </a:cubicBezTo>
                  <a:lnTo>
                    <a:pt x="2116" y="2742"/>
                  </a:lnTo>
                  <a:cubicBezTo>
                    <a:pt x="2171" y="2611"/>
                    <a:pt x="2109" y="2460"/>
                    <a:pt x="1976" y="2406"/>
                  </a:cubicBezTo>
                  <a:cubicBezTo>
                    <a:pt x="1944" y="2392"/>
                    <a:pt x="1910" y="2386"/>
                    <a:pt x="1877" y="2386"/>
                  </a:cubicBezTo>
                  <a:close/>
                  <a:moveTo>
                    <a:pt x="1382" y="3578"/>
                  </a:moveTo>
                  <a:cubicBezTo>
                    <a:pt x="1281" y="3578"/>
                    <a:pt x="1186" y="3638"/>
                    <a:pt x="1144" y="3738"/>
                  </a:cubicBezTo>
                  <a:lnTo>
                    <a:pt x="1046" y="3976"/>
                  </a:lnTo>
                  <a:cubicBezTo>
                    <a:pt x="991" y="4109"/>
                    <a:pt x="1053" y="4259"/>
                    <a:pt x="1186" y="4314"/>
                  </a:cubicBezTo>
                  <a:cubicBezTo>
                    <a:pt x="1217" y="4328"/>
                    <a:pt x="1251" y="4333"/>
                    <a:pt x="1284" y="4333"/>
                  </a:cubicBezTo>
                  <a:cubicBezTo>
                    <a:pt x="1386" y="4333"/>
                    <a:pt x="1481" y="4273"/>
                    <a:pt x="1522" y="4174"/>
                  </a:cubicBezTo>
                  <a:lnTo>
                    <a:pt x="1622" y="3936"/>
                  </a:lnTo>
                  <a:cubicBezTo>
                    <a:pt x="1676" y="3803"/>
                    <a:pt x="1614" y="3653"/>
                    <a:pt x="1483" y="3598"/>
                  </a:cubicBezTo>
                  <a:cubicBezTo>
                    <a:pt x="1450" y="3584"/>
                    <a:pt x="1416" y="3578"/>
                    <a:pt x="1382" y="3578"/>
                  </a:cubicBezTo>
                  <a:close/>
                  <a:moveTo>
                    <a:pt x="890" y="4771"/>
                  </a:moveTo>
                  <a:cubicBezTo>
                    <a:pt x="788" y="4771"/>
                    <a:pt x="691" y="4831"/>
                    <a:pt x="649" y="4930"/>
                  </a:cubicBezTo>
                  <a:lnTo>
                    <a:pt x="551" y="5168"/>
                  </a:lnTo>
                  <a:cubicBezTo>
                    <a:pt x="496" y="5301"/>
                    <a:pt x="558" y="5451"/>
                    <a:pt x="689" y="5506"/>
                  </a:cubicBezTo>
                  <a:cubicBezTo>
                    <a:pt x="722" y="5520"/>
                    <a:pt x="756" y="5525"/>
                    <a:pt x="789" y="5525"/>
                  </a:cubicBezTo>
                  <a:cubicBezTo>
                    <a:pt x="891" y="5525"/>
                    <a:pt x="986" y="5467"/>
                    <a:pt x="1027" y="5366"/>
                  </a:cubicBezTo>
                  <a:lnTo>
                    <a:pt x="1127" y="5128"/>
                  </a:lnTo>
                  <a:cubicBezTo>
                    <a:pt x="1181" y="4997"/>
                    <a:pt x="1119" y="4845"/>
                    <a:pt x="987" y="4790"/>
                  </a:cubicBezTo>
                  <a:cubicBezTo>
                    <a:pt x="956" y="4777"/>
                    <a:pt x="922" y="4771"/>
                    <a:pt x="890" y="4771"/>
                  </a:cubicBezTo>
                  <a:close/>
                  <a:moveTo>
                    <a:pt x="394" y="5963"/>
                  </a:moveTo>
                  <a:cubicBezTo>
                    <a:pt x="292" y="5963"/>
                    <a:pt x="196" y="6023"/>
                    <a:pt x="154" y="6122"/>
                  </a:cubicBezTo>
                  <a:lnTo>
                    <a:pt x="56" y="6360"/>
                  </a:lnTo>
                  <a:cubicBezTo>
                    <a:pt x="1" y="6493"/>
                    <a:pt x="63" y="6643"/>
                    <a:pt x="196" y="6698"/>
                  </a:cubicBezTo>
                  <a:cubicBezTo>
                    <a:pt x="227" y="6712"/>
                    <a:pt x="261" y="6719"/>
                    <a:pt x="294" y="6719"/>
                  </a:cubicBezTo>
                  <a:cubicBezTo>
                    <a:pt x="396" y="6719"/>
                    <a:pt x="491" y="6659"/>
                    <a:pt x="532" y="6559"/>
                  </a:cubicBezTo>
                  <a:lnTo>
                    <a:pt x="632" y="6321"/>
                  </a:lnTo>
                  <a:cubicBezTo>
                    <a:pt x="686" y="6189"/>
                    <a:pt x="623" y="6038"/>
                    <a:pt x="492" y="5982"/>
                  </a:cubicBezTo>
                  <a:cubicBezTo>
                    <a:pt x="460" y="5969"/>
                    <a:pt x="427" y="5963"/>
                    <a:pt x="394" y="59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0"/>
            <p:cNvSpPr/>
            <p:nvPr/>
          </p:nvSpPr>
          <p:spPr>
            <a:xfrm>
              <a:off x="937418" y="2794464"/>
              <a:ext cx="34371" cy="73036"/>
            </a:xfrm>
            <a:custGeom>
              <a:avLst/>
              <a:gdLst/>
              <a:ahLst/>
              <a:cxnLst/>
              <a:rect l="l" t="t" r="r" b="b"/>
              <a:pathLst>
                <a:path w="3162" h="6719" extrusionOk="0">
                  <a:moveTo>
                    <a:pt x="2866" y="1"/>
                  </a:moveTo>
                  <a:cubicBezTo>
                    <a:pt x="2765" y="1"/>
                    <a:pt x="2670" y="61"/>
                    <a:pt x="2628" y="161"/>
                  </a:cubicBezTo>
                  <a:lnTo>
                    <a:pt x="2530" y="399"/>
                  </a:lnTo>
                  <a:cubicBezTo>
                    <a:pt x="2475" y="530"/>
                    <a:pt x="2539" y="682"/>
                    <a:pt x="2670" y="737"/>
                  </a:cubicBezTo>
                  <a:cubicBezTo>
                    <a:pt x="2703" y="751"/>
                    <a:pt x="2735" y="756"/>
                    <a:pt x="2768" y="756"/>
                  </a:cubicBezTo>
                  <a:cubicBezTo>
                    <a:pt x="2870" y="756"/>
                    <a:pt x="2967" y="697"/>
                    <a:pt x="3008" y="597"/>
                  </a:cubicBezTo>
                  <a:lnTo>
                    <a:pt x="3106" y="359"/>
                  </a:lnTo>
                  <a:cubicBezTo>
                    <a:pt x="3161" y="226"/>
                    <a:pt x="3098" y="76"/>
                    <a:pt x="2967" y="21"/>
                  </a:cubicBezTo>
                  <a:cubicBezTo>
                    <a:pt x="2934" y="7"/>
                    <a:pt x="2900" y="1"/>
                    <a:pt x="2866" y="1"/>
                  </a:cubicBezTo>
                  <a:close/>
                  <a:moveTo>
                    <a:pt x="2374" y="1194"/>
                  </a:moveTo>
                  <a:cubicBezTo>
                    <a:pt x="2272" y="1194"/>
                    <a:pt x="2175" y="1254"/>
                    <a:pt x="2135" y="1353"/>
                  </a:cubicBezTo>
                  <a:lnTo>
                    <a:pt x="2035" y="1591"/>
                  </a:lnTo>
                  <a:cubicBezTo>
                    <a:pt x="1981" y="1724"/>
                    <a:pt x="2044" y="1874"/>
                    <a:pt x="2175" y="1929"/>
                  </a:cubicBezTo>
                  <a:cubicBezTo>
                    <a:pt x="2207" y="1943"/>
                    <a:pt x="2240" y="1948"/>
                    <a:pt x="2275" y="1948"/>
                  </a:cubicBezTo>
                  <a:cubicBezTo>
                    <a:pt x="2375" y="1948"/>
                    <a:pt x="2471" y="1889"/>
                    <a:pt x="2513" y="1789"/>
                  </a:cubicBezTo>
                  <a:lnTo>
                    <a:pt x="2611" y="1551"/>
                  </a:lnTo>
                  <a:cubicBezTo>
                    <a:pt x="2666" y="1418"/>
                    <a:pt x="2602" y="1268"/>
                    <a:pt x="2471" y="1213"/>
                  </a:cubicBezTo>
                  <a:cubicBezTo>
                    <a:pt x="2439" y="1200"/>
                    <a:pt x="2406" y="1194"/>
                    <a:pt x="2374" y="1194"/>
                  </a:cubicBezTo>
                  <a:close/>
                  <a:moveTo>
                    <a:pt x="1879" y="2386"/>
                  </a:moveTo>
                  <a:cubicBezTo>
                    <a:pt x="1778" y="2386"/>
                    <a:pt x="1682" y="2446"/>
                    <a:pt x="1640" y="2545"/>
                  </a:cubicBezTo>
                  <a:lnTo>
                    <a:pt x="1540" y="2785"/>
                  </a:lnTo>
                  <a:cubicBezTo>
                    <a:pt x="1486" y="2916"/>
                    <a:pt x="1548" y="3066"/>
                    <a:pt x="1680" y="3121"/>
                  </a:cubicBezTo>
                  <a:cubicBezTo>
                    <a:pt x="1712" y="3135"/>
                    <a:pt x="1747" y="3142"/>
                    <a:pt x="1780" y="3142"/>
                  </a:cubicBezTo>
                  <a:cubicBezTo>
                    <a:pt x="1880" y="3142"/>
                    <a:pt x="1976" y="3082"/>
                    <a:pt x="2018" y="2982"/>
                  </a:cubicBezTo>
                  <a:lnTo>
                    <a:pt x="2116" y="2743"/>
                  </a:lnTo>
                  <a:cubicBezTo>
                    <a:pt x="2171" y="2612"/>
                    <a:pt x="2109" y="2461"/>
                    <a:pt x="1976" y="2405"/>
                  </a:cubicBezTo>
                  <a:cubicBezTo>
                    <a:pt x="1944" y="2392"/>
                    <a:pt x="1911" y="2386"/>
                    <a:pt x="1879" y="2386"/>
                  </a:cubicBezTo>
                  <a:close/>
                  <a:moveTo>
                    <a:pt x="1383" y="3579"/>
                  </a:moveTo>
                  <a:cubicBezTo>
                    <a:pt x="1281" y="3579"/>
                    <a:pt x="1186" y="3639"/>
                    <a:pt x="1145" y="3737"/>
                  </a:cubicBezTo>
                  <a:lnTo>
                    <a:pt x="1045" y="3977"/>
                  </a:lnTo>
                  <a:cubicBezTo>
                    <a:pt x="991" y="4108"/>
                    <a:pt x="1053" y="4260"/>
                    <a:pt x="1184" y="4313"/>
                  </a:cubicBezTo>
                  <a:cubicBezTo>
                    <a:pt x="1217" y="4327"/>
                    <a:pt x="1252" y="4334"/>
                    <a:pt x="1284" y="4334"/>
                  </a:cubicBezTo>
                  <a:cubicBezTo>
                    <a:pt x="1384" y="4334"/>
                    <a:pt x="1481" y="4274"/>
                    <a:pt x="1523" y="4175"/>
                  </a:cubicBezTo>
                  <a:lnTo>
                    <a:pt x="1623" y="3936"/>
                  </a:lnTo>
                  <a:cubicBezTo>
                    <a:pt x="1676" y="3804"/>
                    <a:pt x="1614" y="3653"/>
                    <a:pt x="1483" y="3599"/>
                  </a:cubicBezTo>
                  <a:cubicBezTo>
                    <a:pt x="1450" y="3585"/>
                    <a:pt x="1416" y="3579"/>
                    <a:pt x="1383" y="3579"/>
                  </a:cubicBezTo>
                  <a:close/>
                  <a:moveTo>
                    <a:pt x="888" y="4772"/>
                  </a:moveTo>
                  <a:cubicBezTo>
                    <a:pt x="787" y="4772"/>
                    <a:pt x="691" y="4831"/>
                    <a:pt x="650" y="4931"/>
                  </a:cubicBezTo>
                  <a:lnTo>
                    <a:pt x="551" y="5169"/>
                  </a:lnTo>
                  <a:cubicBezTo>
                    <a:pt x="496" y="5300"/>
                    <a:pt x="558" y="5452"/>
                    <a:pt x="689" y="5507"/>
                  </a:cubicBezTo>
                  <a:cubicBezTo>
                    <a:pt x="722" y="5519"/>
                    <a:pt x="757" y="5526"/>
                    <a:pt x="789" y="5526"/>
                  </a:cubicBezTo>
                  <a:cubicBezTo>
                    <a:pt x="891" y="5526"/>
                    <a:pt x="986" y="5468"/>
                    <a:pt x="1027" y="5368"/>
                  </a:cubicBezTo>
                  <a:lnTo>
                    <a:pt x="1127" y="5129"/>
                  </a:lnTo>
                  <a:cubicBezTo>
                    <a:pt x="1181" y="4997"/>
                    <a:pt x="1119" y="4846"/>
                    <a:pt x="988" y="4791"/>
                  </a:cubicBezTo>
                  <a:cubicBezTo>
                    <a:pt x="955" y="4778"/>
                    <a:pt x="921" y="4772"/>
                    <a:pt x="888" y="4772"/>
                  </a:cubicBezTo>
                  <a:close/>
                  <a:moveTo>
                    <a:pt x="394" y="5964"/>
                  </a:moveTo>
                  <a:cubicBezTo>
                    <a:pt x="292" y="5964"/>
                    <a:pt x="196" y="6024"/>
                    <a:pt x="154" y="6123"/>
                  </a:cubicBezTo>
                  <a:lnTo>
                    <a:pt x="56" y="6361"/>
                  </a:lnTo>
                  <a:cubicBezTo>
                    <a:pt x="1" y="6494"/>
                    <a:pt x="63" y="6644"/>
                    <a:pt x="196" y="6699"/>
                  </a:cubicBezTo>
                  <a:cubicBezTo>
                    <a:pt x="227" y="6713"/>
                    <a:pt x="261" y="6718"/>
                    <a:pt x="294" y="6718"/>
                  </a:cubicBezTo>
                  <a:cubicBezTo>
                    <a:pt x="396" y="6718"/>
                    <a:pt x="491" y="6660"/>
                    <a:pt x="532" y="6560"/>
                  </a:cubicBezTo>
                  <a:lnTo>
                    <a:pt x="632" y="6322"/>
                  </a:lnTo>
                  <a:cubicBezTo>
                    <a:pt x="686" y="6190"/>
                    <a:pt x="624" y="6039"/>
                    <a:pt x="493" y="5983"/>
                  </a:cubicBezTo>
                  <a:cubicBezTo>
                    <a:pt x="460" y="5970"/>
                    <a:pt x="427" y="5964"/>
                    <a:pt x="394" y="59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a:off x="1165699" y="2483158"/>
              <a:ext cx="62861" cy="51774"/>
            </a:xfrm>
            <a:custGeom>
              <a:avLst/>
              <a:gdLst/>
              <a:ahLst/>
              <a:cxnLst/>
              <a:rect l="l" t="t" r="r" b="b"/>
              <a:pathLst>
                <a:path w="5783" h="4763" extrusionOk="0">
                  <a:moveTo>
                    <a:pt x="5492" y="1"/>
                  </a:moveTo>
                  <a:cubicBezTo>
                    <a:pt x="5434" y="1"/>
                    <a:pt x="5376" y="20"/>
                    <a:pt x="5328" y="59"/>
                  </a:cubicBezTo>
                  <a:lnTo>
                    <a:pt x="5128" y="222"/>
                  </a:lnTo>
                  <a:cubicBezTo>
                    <a:pt x="5018" y="313"/>
                    <a:pt x="5002" y="475"/>
                    <a:pt x="5092" y="586"/>
                  </a:cubicBezTo>
                  <a:cubicBezTo>
                    <a:pt x="5144" y="648"/>
                    <a:pt x="5218" y="680"/>
                    <a:pt x="5292" y="680"/>
                  </a:cubicBezTo>
                  <a:cubicBezTo>
                    <a:pt x="5349" y="680"/>
                    <a:pt x="5408" y="662"/>
                    <a:pt x="5456" y="622"/>
                  </a:cubicBezTo>
                  <a:lnTo>
                    <a:pt x="5656" y="460"/>
                  </a:lnTo>
                  <a:cubicBezTo>
                    <a:pt x="5766" y="368"/>
                    <a:pt x="5782" y="206"/>
                    <a:pt x="5692" y="96"/>
                  </a:cubicBezTo>
                  <a:cubicBezTo>
                    <a:pt x="5642" y="33"/>
                    <a:pt x="5567" y="1"/>
                    <a:pt x="5492" y="1"/>
                  </a:cubicBezTo>
                  <a:close/>
                  <a:moveTo>
                    <a:pt x="4492" y="817"/>
                  </a:moveTo>
                  <a:cubicBezTo>
                    <a:pt x="4435" y="817"/>
                    <a:pt x="4377" y="836"/>
                    <a:pt x="4329" y="875"/>
                  </a:cubicBezTo>
                  <a:lnTo>
                    <a:pt x="4129" y="1039"/>
                  </a:lnTo>
                  <a:cubicBezTo>
                    <a:pt x="4019" y="1129"/>
                    <a:pt x="4002" y="1291"/>
                    <a:pt x="4091" y="1402"/>
                  </a:cubicBezTo>
                  <a:cubicBezTo>
                    <a:pt x="4143" y="1464"/>
                    <a:pt x="4217" y="1497"/>
                    <a:pt x="4291" y="1497"/>
                  </a:cubicBezTo>
                  <a:lnTo>
                    <a:pt x="4293" y="1497"/>
                  </a:lnTo>
                  <a:cubicBezTo>
                    <a:pt x="4350" y="1497"/>
                    <a:pt x="4407" y="1478"/>
                    <a:pt x="4455" y="1438"/>
                  </a:cubicBezTo>
                  <a:lnTo>
                    <a:pt x="4655" y="1276"/>
                  </a:lnTo>
                  <a:cubicBezTo>
                    <a:pt x="4766" y="1184"/>
                    <a:pt x="4783" y="1022"/>
                    <a:pt x="4692" y="912"/>
                  </a:cubicBezTo>
                  <a:cubicBezTo>
                    <a:pt x="4641" y="849"/>
                    <a:pt x="4567" y="817"/>
                    <a:pt x="4492" y="817"/>
                  </a:cubicBezTo>
                  <a:close/>
                  <a:moveTo>
                    <a:pt x="3492" y="1633"/>
                  </a:moveTo>
                  <a:cubicBezTo>
                    <a:pt x="3434" y="1633"/>
                    <a:pt x="3377" y="1652"/>
                    <a:pt x="3329" y="1691"/>
                  </a:cubicBezTo>
                  <a:lnTo>
                    <a:pt x="3129" y="1855"/>
                  </a:lnTo>
                  <a:cubicBezTo>
                    <a:pt x="3018" y="1945"/>
                    <a:pt x="3001" y="2107"/>
                    <a:pt x="3092" y="2218"/>
                  </a:cubicBezTo>
                  <a:cubicBezTo>
                    <a:pt x="3142" y="2281"/>
                    <a:pt x="3217" y="2313"/>
                    <a:pt x="3293" y="2313"/>
                  </a:cubicBezTo>
                  <a:cubicBezTo>
                    <a:pt x="3349" y="2313"/>
                    <a:pt x="3408" y="2294"/>
                    <a:pt x="3455" y="2256"/>
                  </a:cubicBezTo>
                  <a:lnTo>
                    <a:pt x="3655" y="2092"/>
                  </a:lnTo>
                  <a:cubicBezTo>
                    <a:pt x="3765" y="2002"/>
                    <a:pt x="3783" y="1838"/>
                    <a:pt x="3691" y="1728"/>
                  </a:cubicBezTo>
                  <a:cubicBezTo>
                    <a:pt x="3640" y="1665"/>
                    <a:pt x="3566" y="1633"/>
                    <a:pt x="3492" y="1633"/>
                  </a:cubicBezTo>
                  <a:close/>
                  <a:moveTo>
                    <a:pt x="2491" y="2449"/>
                  </a:moveTo>
                  <a:cubicBezTo>
                    <a:pt x="2434" y="2449"/>
                    <a:pt x="2376" y="2469"/>
                    <a:pt x="2328" y="2507"/>
                  </a:cubicBezTo>
                  <a:lnTo>
                    <a:pt x="2128" y="2671"/>
                  </a:lnTo>
                  <a:cubicBezTo>
                    <a:pt x="2018" y="2761"/>
                    <a:pt x="2002" y="2925"/>
                    <a:pt x="2092" y="3035"/>
                  </a:cubicBezTo>
                  <a:cubicBezTo>
                    <a:pt x="2142" y="3098"/>
                    <a:pt x="2218" y="3130"/>
                    <a:pt x="2292" y="3130"/>
                  </a:cubicBezTo>
                  <a:cubicBezTo>
                    <a:pt x="2349" y="3130"/>
                    <a:pt x="2408" y="3111"/>
                    <a:pt x="2454" y="3072"/>
                  </a:cubicBezTo>
                  <a:lnTo>
                    <a:pt x="2654" y="2908"/>
                  </a:lnTo>
                  <a:cubicBezTo>
                    <a:pt x="2766" y="2818"/>
                    <a:pt x="2782" y="2656"/>
                    <a:pt x="2692" y="2545"/>
                  </a:cubicBezTo>
                  <a:cubicBezTo>
                    <a:pt x="2640" y="2482"/>
                    <a:pt x="2566" y="2449"/>
                    <a:pt x="2491" y="2449"/>
                  </a:cubicBezTo>
                  <a:close/>
                  <a:moveTo>
                    <a:pt x="1491" y="3266"/>
                  </a:moveTo>
                  <a:cubicBezTo>
                    <a:pt x="1433" y="3266"/>
                    <a:pt x="1375" y="3286"/>
                    <a:pt x="1328" y="3325"/>
                  </a:cubicBezTo>
                  <a:lnTo>
                    <a:pt x="1127" y="3489"/>
                  </a:lnTo>
                  <a:cubicBezTo>
                    <a:pt x="1017" y="3579"/>
                    <a:pt x="1001" y="3741"/>
                    <a:pt x="1091" y="3851"/>
                  </a:cubicBezTo>
                  <a:cubicBezTo>
                    <a:pt x="1143" y="3914"/>
                    <a:pt x="1217" y="3946"/>
                    <a:pt x="1291" y="3946"/>
                  </a:cubicBezTo>
                  <a:cubicBezTo>
                    <a:pt x="1348" y="3946"/>
                    <a:pt x="1407" y="3927"/>
                    <a:pt x="1455" y="3888"/>
                  </a:cubicBezTo>
                  <a:lnTo>
                    <a:pt x="1655" y="3726"/>
                  </a:lnTo>
                  <a:cubicBezTo>
                    <a:pt x="1766" y="3634"/>
                    <a:pt x="1781" y="3472"/>
                    <a:pt x="1692" y="3361"/>
                  </a:cubicBezTo>
                  <a:cubicBezTo>
                    <a:pt x="1640" y="3299"/>
                    <a:pt x="1565" y="3266"/>
                    <a:pt x="1491" y="3266"/>
                  </a:cubicBezTo>
                  <a:close/>
                  <a:moveTo>
                    <a:pt x="491" y="4084"/>
                  </a:moveTo>
                  <a:cubicBezTo>
                    <a:pt x="434" y="4084"/>
                    <a:pt x="376" y="4102"/>
                    <a:pt x="329" y="4141"/>
                  </a:cubicBezTo>
                  <a:lnTo>
                    <a:pt x="129" y="4305"/>
                  </a:lnTo>
                  <a:cubicBezTo>
                    <a:pt x="18" y="4395"/>
                    <a:pt x="1" y="4557"/>
                    <a:pt x="91" y="4667"/>
                  </a:cubicBezTo>
                  <a:cubicBezTo>
                    <a:pt x="142" y="4731"/>
                    <a:pt x="216" y="4762"/>
                    <a:pt x="291" y="4762"/>
                  </a:cubicBezTo>
                  <a:lnTo>
                    <a:pt x="292" y="4762"/>
                  </a:lnTo>
                  <a:cubicBezTo>
                    <a:pt x="349" y="4762"/>
                    <a:pt x="406" y="4743"/>
                    <a:pt x="455" y="4705"/>
                  </a:cubicBezTo>
                  <a:lnTo>
                    <a:pt x="655" y="4542"/>
                  </a:lnTo>
                  <a:cubicBezTo>
                    <a:pt x="765" y="4452"/>
                    <a:pt x="782" y="4288"/>
                    <a:pt x="691" y="4178"/>
                  </a:cubicBezTo>
                  <a:cubicBezTo>
                    <a:pt x="640" y="4116"/>
                    <a:pt x="566" y="4084"/>
                    <a:pt x="491" y="40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0"/>
            <p:cNvSpPr/>
            <p:nvPr/>
          </p:nvSpPr>
          <p:spPr>
            <a:xfrm>
              <a:off x="843676" y="2745907"/>
              <a:ext cx="62850" cy="51774"/>
            </a:xfrm>
            <a:custGeom>
              <a:avLst/>
              <a:gdLst/>
              <a:ahLst/>
              <a:cxnLst/>
              <a:rect l="l" t="t" r="r" b="b"/>
              <a:pathLst>
                <a:path w="5782" h="4763" extrusionOk="0">
                  <a:moveTo>
                    <a:pt x="5492" y="1"/>
                  </a:moveTo>
                  <a:cubicBezTo>
                    <a:pt x="5434" y="1"/>
                    <a:pt x="5376" y="20"/>
                    <a:pt x="5328" y="59"/>
                  </a:cubicBezTo>
                  <a:lnTo>
                    <a:pt x="5128" y="222"/>
                  </a:lnTo>
                  <a:cubicBezTo>
                    <a:pt x="5017" y="313"/>
                    <a:pt x="5000" y="475"/>
                    <a:pt x="5092" y="586"/>
                  </a:cubicBezTo>
                  <a:cubicBezTo>
                    <a:pt x="5142" y="648"/>
                    <a:pt x="5216" y="681"/>
                    <a:pt x="5292" y="681"/>
                  </a:cubicBezTo>
                  <a:cubicBezTo>
                    <a:pt x="5349" y="681"/>
                    <a:pt x="5407" y="662"/>
                    <a:pt x="5456" y="622"/>
                  </a:cubicBezTo>
                  <a:lnTo>
                    <a:pt x="5654" y="460"/>
                  </a:lnTo>
                  <a:cubicBezTo>
                    <a:pt x="5764" y="368"/>
                    <a:pt x="5782" y="206"/>
                    <a:pt x="5692" y="96"/>
                  </a:cubicBezTo>
                  <a:cubicBezTo>
                    <a:pt x="5641" y="33"/>
                    <a:pt x="5567" y="1"/>
                    <a:pt x="5492" y="1"/>
                  </a:cubicBezTo>
                  <a:close/>
                  <a:moveTo>
                    <a:pt x="4491" y="817"/>
                  </a:moveTo>
                  <a:cubicBezTo>
                    <a:pt x="4433" y="817"/>
                    <a:pt x="4375" y="836"/>
                    <a:pt x="4327" y="875"/>
                  </a:cubicBezTo>
                  <a:lnTo>
                    <a:pt x="4127" y="1039"/>
                  </a:lnTo>
                  <a:cubicBezTo>
                    <a:pt x="4017" y="1129"/>
                    <a:pt x="4001" y="1291"/>
                    <a:pt x="4091" y="1402"/>
                  </a:cubicBezTo>
                  <a:cubicBezTo>
                    <a:pt x="4143" y="1465"/>
                    <a:pt x="4217" y="1497"/>
                    <a:pt x="4291" y="1497"/>
                  </a:cubicBezTo>
                  <a:cubicBezTo>
                    <a:pt x="4348" y="1497"/>
                    <a:pt x="4407" y="1478"/>
                    <a:pt x="4455" y="1440"/>
                  </a:cubicBezTo>
                  <a:lnTo>
                    <a:pt x="4655" y="1276"/>
                  </a:lnTo>
                  <a:cubicBezTo>
                    <a:pt x="4766" y="1184"/>
                    <a:pt x="4781" y="1022"/>
                    <a:pt x="4691" y="912"/>
                  </a:cubicBezTo>
                  <a:cubicBezTo>
                    <a:pt x="4641" y="849"/>
                    <a:pt x="4566" y="817"/>
                    <a:pt x="4491" y="817"/>
                  </a:cubicBezTo>
                  <a:close/>
                  <a:moveTo>
                    <a:pt x="3492" y="1633"/>
                  </a:moveTo>
                  <a:cubicBezTo>
                    <a:pt x="3434" y="1633"/>
                    <a:pt x="3377" y="1652"/>
                    <a:pt x="3328" y="1691"/>
                  </a:cubicBezTo>
                  <a:lnTo>
                    <a:pt x="3128" y="1855"/>
                  </a:lnTo>
                  <a:cubicBezTo>
                    <a:pt x="3018" y="1945"/>
                    <a:pt x="3001" y="2109"/>
                    <a:pt x="3090" y="2219"/>
                  </a:cubicBezTo>
                  <a:cubicBezTo>
                    <a:pt x="3142" y="2282"/>
                    <a:pt x="3216" y="2314"/>
                    <a:pt x="3291" y="2314"/>
                  </a:cubicBezTo>
                  <a:cubicBezTo>
                    <a:pt x="3349" y="2314"/>
                    <a:pt x="3406" y="2294"/>
                    <a:pt x="3454" y="2256"/>
                  </a:cubicBezTo>
                  <a:lnTo>
                    <a:pt x="3655" y="2092"/>
                  </a:lnTo>
                  <a:cubicBezTo>
                    <a:pt x="3765" y="2002"/>
                    <a:pt x="3782" y="1838"/>
                    <a:pt x="3691" y="1728"/>
                  </a:cubicBezTo>
                  <a:cubicBezTo>
                    <a:pt x="3640" y="1665"/>
                    <a:pt x="3566" y="1633"/>
                    <a:pt x="3492" y="1633"/>
                  </a:cubicBezTo>
                  <a:close/>
                  <a:moveTo>
                    <a:pt x="2491" y="2450"/>
                  </a:moveTo>
                  <a:cubicBezTo>
                    <a:pt x="2433" y="2450"/>
                    <a:pt x="2376" y="2470"/>
                    <a:pt x="2328" y="2509"/>
                  </a:cubicBezTo>
                  <a:lnTo>
                    <a:pt x="2128" y="2671"/>
                  </a:lnTo>
                  <a:cubicBezTo>
                    <a:pt x="2017" y="2761"/>
                    <a:pt x="2000" y="2925"/>
                    <a:pt x="2092" y="3035"/>
                  </a:cubicBezTo>
                  <a:cubicBezTo>
                    <a:pt x="2142" y="3098"/>
                    <a:pt x="2216" y="3130"/>
                    <a:pt x="2292" y="3130"/>
                  </a:cubicBezTo>
                  <a:cubicBezTo>
                    <a:pt x="2349" y="3130"/>
                    <a:pt x="2405" y="3111"/>
                    <a:pt x="2454" y="3072"/>
                  </a:cubicBezTo>
                  <a:lnTo>
                    <a:pt x="2654" y="2908"/>
                  </a:lnTo>
                  <a:cubicBezTo>
                    <a:pt x="2764" y="2818"/>
                    <a:pt x="2782" y="2656"/>
                    <a:pt x="2690" y="2545"/>
                  </a:cubicBezTo>
                  <a:cubicBezTo>
                    <a:pt x="2639" y="2483"/>
                    <a:pt x="2565" y="2450"/>
                    <a:pt x="2491" y="2450"/>
                  </a:cubicBezTo>
                  <a:close/>
                  <a:moveTo>
                    <a:pt x="1490" y="3266"/>
                  </a:moveTo>
                  <a:cubicBezTo>
                    <a:pt x="1433" y="3266"/>
                    <a:pt x="1375" y="3286"/>
                    <a:pt x="1327" y="3325"/>
                  </a:cubicBezTo>
                  <a:lnTo>
                    <a:pt x="1127" y="3489"/>
                  </a:lnTo>
                  <a:cubicBezTo>
                    <a:pt x="1017" y="3579"/>
                    <a:pt x="999" y="3741"/>
                    <a:pt x="1091" y="3851"/>
                  </a:cubicBezTo>
                  <a:cubicBezTo>
                    <a:pt x="1143" y="3914"/>
                    <a:pt x="1215" y="3946"/>
                    <a:pt x="1291" y="3946"/>
                  </a:cubicBezTo>
                  <a:cubicBezTo>
                    <a:pt x="1348" y="3946"/>
                    <a:pt x="1407" y="3927"/>
                    <a:pt x="1455" y="3888"/>
                  </a:cubicBezTo>
                  <a:lnTo>
                    <a:pt x="1655" y="3726"/>
                  </a:lnTo>
                  <a:cubicBezTo>
                    <a:pt x="1765" y="3634"/>
                    <a:pt x="1781" y="3472"/>
                    <a:pt x="1691" y="3361"/>
                  </a:cubicBezTo>
                  <a:cubicBezTo>
                    <a:pt x="1640" y="3299"/>
                    <a:pt x="1565" y="3266"/>
                    <a:pt x="1490" y="3266"/>
                  </a:cubicBezTo>
                  <a:close/>
                  <a:moveTo>
                    <a:pt x="491" y="4082"/>
                  </a:moveTo>
                  <a:cubicBezTo>
                    <a:pt x="433" y="4082"/>
                    <a:pt x="376" y="4102"/>
                    <a:pt x="328" y="4141"/>
                  </a:cubicBezTo>
                  <a:lnTo>
                    <a:pt x="128" y="4305"/>
                  </a:lnTo>
                  <a:cubicBezTo>
                    <a:pt x="16" y="4395"/>
                    <a:pt x="1" y="4557"/>
                    <a:pt x="90" y="4667"/>
                  </a:cubicBezTo>
                  <a:cubicBezTo>
                    <a:pt x="142" y="4731"/>
                    <a:pt x="216" y="4762"/>
                    <a:pt x="290" y="4762"/>
                  </a:cubicBezTo>
                  <a:cubicBezTo>
                    <a:pt x="347" y="4762"/>
                    <a:pt x="406" y="4743"/>
                    <a:pt x="454" y="4705"/>
                  </a:cubicBezTo>
                  <a:lnTo>
                    <a:pt x="654" y="4542"/>
                  </a:lnTo>
                  <a:cubicBezTo>
                    <a:pt x="765" y="4452"/>
                    <a:pt x="780" y="4288"/>
                    <a:pt x="691" y="4178"/>
                  </a:cubicBezTo>
                  <a:cubicBezTo>
                    <a:pt x="640" y="4115"/>
                    <a:pt x="565" y="4082"/>
                    <a:pt x="491" y="40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0"/>
            <p:cNvSpPr/>
            <p:nvPr/>
          </p:nvSpPr>
          <p:spPr>
            <a:xfrm>
              <a:off x="836567" y="2483158"/>
              <a:ext cx="62850" cy="51774"/>
            </a:xfrm>
            <a:custGeom>
              <a:avLst/>
              <a:gdLst/>
              <a:ahLst/>
              <a:cxnLst/>
              <a:rect l="l" t="t" r="r" b="b"/>
              <a:pathLst>
                <a:path w="5782" h="4763" extrusionOk="0">
                  <a:moveTo>
                    <a:pt x="292" y="0"/>
                  </a:moveTo>
                  <a:cubicBezTo>
                    <a:pt x="216" y="0"/>
                    <a:pt x="141" y="33"/>
                    <a:pt x="90" y="96"/>
                  </a:cubicBezTo>
                  <a:cubicBezTo>
                    <a:pt x="1" y="206"/>
                    <a:pt x="18" y="368"/>
                    <a:pt x="128" y="458"/>
                  </a:cubicBezTo>
                  <a:lnTo>
                    <a:pt x="327" y="622"/>
                  </a:lnTo>
                  <a:cubicBezTo>
                    <a:pt x="375" y="662"/>
                    <a:pt x="434" y="680"/>
                    <a:pt x="491" y="680"/>
                  </a:cubicBezTo>
                  <a:cubicBezTo>
                    <a:pt x="567" y="680"/>
                    <a:pt x="641" y="648"/>
                    <a:pt x="691" y="586"/>
                  </a:cubicBezTo>
                  <a:cubicBezTo>
                    <a:pt x="780" y="475"/>
                    <a:pt x="765" y="313"/>
                    <a:pt x="655" y="222"/>
                  </a:cubicBezTo>
                  <a:lnTo>
                    <a:pt x="454" y="58"/>
                  </a:lnTo>
                  <a:cubicBezTo>
                    <a:pt x="407" y="19"/>
                    <a:pt x="349" y="0"/>
                    <a:pt x="292" y="0"/>
                  </a:cubicBezTo>
                  <a:close/>
                  <a:moveTo>
                    <a:pt x="1291" y="817"/>
                  </a:moveTo>
                  <a:cubicBezTo>
                    <a:pt x="1216" y="817"/>
                    <a:pt x="1142" y="849"/>
                    <a:pt x="1091" y="912"/>
                  </a:cubicBezTo>
                  <a:cubicBezTo>
                    <a:pt x="1001" y="1022"/>
                    <a:pt x="1017" y="1184"/>
                    <a:pt x="1127" y="1276"/>
                  </a:cubicBezTo>
                  <a:lnTo>
                    <a:pt x="1327" y="1438"/>
                  </a:lnTo>
                  <a:cubicBezTo>
                    <a:pt x="1376" y="1478"/>
                    <a:pt x="1434" y="1497"/>
                    <a:pt x="1491" y="1497"/>
                  </a:cubicBezTo>
                  <a:cubicBezTo>
                    <a:pt x="1565" y="1497"/>
                    <a:pt x="1640" y="1464"/>
                    <a:pt x="1691" y="1402"/>
                  </a:cubicBezTo>
                  <a:cubicBezTo>
                    <a:pt x="1781" y="1291"/>
                    <a:pt x="1766" y="1129"/>
                    <a:pt x="1655" y="1038"/>
                  </a:cubicBezTo>
                  <a:lnTo>
                    <a:pt x="1455" y="875"/>
                  </a:lnTo>
                  <a:cubicBezTo>
                    <a:pt x="1407" y="836"/>
                    <a:pt x="1349" y="817"/>
                    <a:pt x="1291" y="817"/>
                  </a:cubicBezTo>
                  <a:close/>
                  <a:moveTo>
                    <a:pt x="2290" y="1633"/>
                  </a:moveTo>
                  <a:cubicBezTo>
                    <a:pt x="2216" y="1633"/>
                    <a:pt x="2142" y="1665"/>
                    <a:pt x="2092" y="1728"/>
                  </a:cubicBezTo>
                  <a:cubicBezTo>
                    <a:pt x="2002" y="1838"/>
                    <a:pt x="2017" y="2000"/>
                    <a:pt x="2128" y="2092"/>
                  </a:cubicBezTo>
                  <a:lnTo>
                    <a:pt x="2328" y="2256"/>
                  </a:lnTo>
                  <a:cubicBezTo>
                    <a:pt x="2376" y="2294"/>
                    <a:pt x="2435" y="2313"/>
                    <a:pt x="2492" y="2313"/>
                  </a:cubicBezTo>
                  <a:cubicBezTo>
                    <a:pt x="2566" y="2313"/>
                    <a:pt x="2640" y="2281"/>
                    <a:pt x="2692" y="2218"/>
                  </a:cubicBezTo>
                  <a:cubicBezTo>
                    <a:pt x="2782" y="2107"/>
                    <a:pt x="2764" y="1945"/>
                    <a:pt x="2654" y="1855"/>
                  </a:cubicBezTo>
                  <a:lnTo>
                    <a:pt x="2454" y="1691"/>
                  </a:lnTo>
                  <a:cubicBezTo>
                    <a:pt x="2406" y="1652"/>
                    <a:pt x="2348" y="1633"/>
                    <a:pt x="2290" y="1633"/>
                  </a:cubicBezTo>
                  <a:close/>
                  <a:moveTo>
                    <a:pt x="3292" y="2449"/>
                  </a:moveTo>
                  <a:cubicBezTo>
                    <a:pt x="3217" y="2449"/>
                    <a:pt x="3143" y="2482"/>
                    <a:pt x="3092" y="2545"/>
                  </a:cubicBezTo>
                  <a:cubicBezTo>
                    <a:pt x="3001" y="2656"/>
                    <a:pt x="3018" y="2818"/>
                    <a:pt x="3129" y="2908"/>
                  </a:cubicBezTo>
                  <a:lnTo>
                    <a:pt x="3329" y="3072"/>
                  </a:lnTo>
                  <a:cubicBezTo>
                    <a:pt x="3377" y="3111"/>
                    <a:pt x="3434" y="3130"/>
                    <a:pt x="3491" y="3130"/>
                  </a:cubicBezTo>
                  <a:cubicBezTo>
                    <a:pt x="3567" y="3130"/>
                    <a:pt x="3641" y="3098"/>
                    <a:pt x="3691" y="3035"/>
                  </a:cubicBezTo>
                  <a:cubicBezTo>
                    <a:pt x="3782" y="2925"/>
                    <a:pt x="3765" y="2761"/>
                    <a:pt x="3655" y="2671"/>
                  </a:cubicBezTo>
                  <a:lnTo>
                    <a:pt x="3455" y="2507"/>
                  </a:lnTo>
                  <a:cubicBezTo>
                    <a:pt x="3407" y="2469"/>
                    <a:pt x="3349" y="2449"/>
                    <a:pt x="3292" y="2449"/>
                  </a:cubicBezTo>
                  <a:close/>
                  <a:moveTo>
                    <a:pt x="4292" y="3266"/>
                  </a:moveTo>
                  <a:cubicBezTo>
                    <a:pt x="4216" y="3266"/>
                    <a:pt x="4142" y="3299"/>
                    <a:pt x="4091" y="3361"/>
                  </a:cubicBezTo>
                  <a:cubicBezTo>
                    <a:pt x="4001" y="3472"/>
                    <a:pt x="4019" y="3634"/>
                    <a:pt x="4129" y="3726"/>
                  </a:cubicBezTo>
                  <a:lnTo>
                    <a:pt x="4328" y="3888"/>
                  </a:lnTo>
                  <a:cubicBezTo>
                    <a:pt x="4376" y="3927"/>
                    <a:pt x="4434" y="3946"/>
                    <a:pt x="4491" y="3946"/>
                  </a:cubicBezTo>
                  <a:cubicBezTo>
                    <a:pt x="4567" y="3946"/>
                    <a:pt x="4642" y="3914"/>
                    <a:pt x="4692" y="3851"/>
                  </a:cubicBezTo>
                  <a:cubicBezTo>
                    <a:pt x="4781" y="3741"/>
                    <a:pt x="4766" y="3579"/>
                    <a:pt x="4655" y="3489"/>
                  </a:cubicBezTo>
                  <a:lnTo>
                    <a:pt x="4455" y="3325"/>
                  </a:lnTo>
                  <a:cubicBezTo>
                    <a:pt x="4407" y="3286"/>
                    <a:pt x="4349" y="3266"/>
                    <a:pt x="4292" y="3266"/>
                  </a:cubicBezTo>
                  <a:close/>
                  <a:moveTo>
                    <a:pt x="5292" y="4082"/>
                  </a:moveTo>
                  <a:cubicBezTo>
                    <a:pt x="5217" y="4082"/>
                    <a:pt x="5143" y="4115"/>
                    <a:pt x="5092" y="4178"/>
                  </a:cubicBezTo>
                  <a:cubicBezTo>
                    <a:pt x="5002" y="4288"/>
                    <a:pt x="5018" y="4452"/>
                    <a:pt x="5130" y="4542"/>
                  </a:cubicBezTo>
                  <a:lnTo>
                    <a:pt x="5330" y="4705"/>
                  </a:lnTo>
                  <a:cubicBezTo>
                    <a:pt x="5376" y="4743"/>
                    <a:pt x="5435" y="4762"/>
                    <a:pt x="5492" y="4762"/>
                  </a:cubicBezTo>
                  <a:cubicBezTo>
                    <a:pt x="5566" y="4762"/>
                    <a:pt x="5642" y="4731"/>
                    <a:pt x="5692" y="4667"/>
                  </a:cubicBezTo>
                  <a:cubicBezTo>
                    <a:pt x="5782" y="4557"/>
                    <a:pt x="5766" y="4395"/>
                    <a:pt x="5656" y="4305"/>
                  </a:cubicBezTo>
                  <a:lnTo>
                    <a:pt x="5456" y="4141"/>
                  </a:lnTo>
                  <a:cubicBezTo>
                    <a:pt x="5407" y="4102"/>
                    <a:pt x="5349" y="4082"/>
                    <a:pt x="5292" y="40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1158590" y="2745907"/>
              <a:ext cx="62872" cy="51774"/>
            </a:xfrm>
            <a:custGeom>
              <a:avLst/>
              <a:gdLst/>
              <a:ahLst/>
              <a:cxnLst/>
              <a:rect l="l" t="t" r="r" b="b"/>
              <a:pathLst>
                <a:path w="5784" h="4763" extrusionOk="0">
                  <a:moveTo>
                    <a:pt x="292" y="1"/>
                  </a:moveTo>
                  <a:cubicBezTo>
                    <a:pt x="217" y="1"/>
                    <a:pt x="143" y="33"/>
                    <a:pt x="92" y="96"/>
                  </a:cubicBezTo>
                  <a:cubicBezTo>
                    <a:pt x="1" y="206"/>
                    <a:pt x="18" y="368"/>
                    <a:pt x="129" y="460"/>
                  </a:cubicBezTo>
                  <a:lnTo>
                    <a:pt x="329" y="622"/>
                  </a:lnTo>
                  <a:cubicBezTo>
                    <a:pt x="377" y="662"/>
                    <a:pt x="434" y="681"/>
                    <a:pt x="491" y="681"/>
                  </a:cubicBezTo>
                  <a:cubicBezTo>
                    <a:pt x="567" y="681"/>
                    <a:pt x="641" y="648"/>
                    <a:pt x="691" y="586"/>
                  </a:cubicBezTo>
                  <a:cubicBezTo>
                    <a:pt x="783" y="475"/>
                    <a:pt x="765" y="313"/>
                    <a:pt x="655" y="222"/>
                  </a:cubicBezTo>
                  <a:lnTo>
                    <a:pt x="455" y="59"/>
                  </a:lnTo>
                  <a:cubicBezTo>
                    <a:pt x="407" y="20"/>
                    <a:pt x="349" y="1"/>
                    <a:pt x="292" y="1"/>
                  </a:cubicBezTo>
                  <a:close/>
                  <a:moveTo>
                    <a:pt x="1291" y="817"/>
                  </a:moveTo>
                  <a:cubicBezTo>
                    <a:pt x="1216" y="817"/>
                    <a:pt x="1142" y="849"/>
                    <a:pt x="1091" y="912"/>
                  </a:cubicBezTo>
                  <a:cubicBezTo>
                    <a:pt x="1002" y="1022"/>
                    <a:pt x="1019" y="1184"/>
                    <a:pt x="1129" y="1276"/>
                  </a:cubicBezTo>
                  <a:lnTo>
                    <a:pt x="1328" y="1440"/>
                  </a:lnTo>
                  <a:cubicBezTo>
                    <a:pt x="1376" y="1478"/>
                    <a:pt x="1435" y="1497"/>
                    <a:pt x="1492" y="1497"/>
                  </a:cubicBezTo>
                  <a:cubicBezTo>
                    <a:pt x="1566" y="1497"/>
                    <a:pt x="1642" y="1465"/>
                    <a:pt x="1692" y="1402"/>
                  </a:cubicBezTo>
                  <a:cubicBezTo>
                    <a:pt x="1781" y="1291"/>
                    <a:pt x="1766" y="1129"/>
                    <a:pt x="1655" y="1039"/>
                  </a:cubicBezTo>
                  <a:lnTo>
                    <a:pt x="1455" y="875"/>
                  </a:lnTo>
                  <a:cubicBezTo>
                    <a:pt x="1407" y="836"/>
                    <a:pt x="1349" y="817"/>
                    <a:pt x="1291" y="817"/>
                  </a:cubicBezTo>
                  <a:close/>
                  <a:moveTo>
                    <a:pt x="2292" y="1633"/>
                  </a:moveTo>
                  <a:cubicBezTo>
                    <a:pt x="2217" y="1633"/>
                    <a:pt x="2143" y="1665"/>
                    <a:pt x="2092" y="1728"/>
                  </a:cubicBezTo>
                  <a:cubicBezTo>
                    <a:pt x="2002" y="1838"/>
                    <a:pt x="2018" y="2002"/>
                    <a:pt x="2128" y="2092"/>
                  </a:cubicBezTo>
                  <a:lnTo>
                    <a:pt x="2328" y="2256"/>
                  </a:lnTo>
                  <a:cubicBezTo>
                    <a:pt x="2377" y="2294"/>
                    <a:pt x="2435" y="2314"/>
                    <a:pt x="2492" y="2314"/>
                  </a:cubicBezTo>
                  <a:cubicBezTo>
                    <a:pt x="2566" y="2314"/>
                    <a:pt x="2641" y="2282"/>
                    <a:pt x="2692" y="2219"/>
                  </a:cubicBezTo>
                  <a:cubicBezTo>
                    <a:pt x="2782" y="2109"/>
                    <a:pt x="2767" y="1945"/>
                    <a:pt x="2656" y="1855"/>
                  </a:cubicBezTo>
                  <a:lnTo>
                    <a:pt x="2456" y="1691"/>
                  </a:lnTo>
                  <a:cubicBezTo>
                    <a:pt x="2408" y="1652"/>
                    <a:pt x="2350" y="1633"/>
                    <a:pt x="2292" y="1633"/>
                  </a:cubicBezTo>
                  <a:close/>
                  <a:moveTo>
                    <a:pt x="3292" y="2450"/>
                  </a:moveTo>
                  <a:cubicBezTo>
                    <a:pt x="3217" y="2450"/>
                    <a:pt x="3143" y="2483"/>
                    <a:pt x="3093" y="2545"/>
                  </a:cubicBezTo>
                  <a:cubicBezTo>
                    <a:pt x="3003" y="2656"/>
                    <a:pt x="3018" y="2818"/>
                    <a:pt x="3129" y="2908"/>
                  </a:cubicBezTo>
                  <a:lnTo>
                    <a:pt x="3329" y="3072"/>
                  </a:lnTo>
                  <a:cubicBezTo>
                    <a:pt x="3377" y="3111"/>
                    <a:pt x="3436" y="3130"/>
                    <a:pt x="3493" y="3130"/>
                  </a:cubicBezTo>
                  <a:cubicBezTo>
                    <a:pt x="3567" y="3130"/>
                    <a:pt x="3641" y="3098"/>
                    <a:pt x="3693" y="3035"/>
                  </a:cubicBezTo>
                  <a:cubicBezTo>
                    <a:pt x="3783" y="2925"/>
                    <a:pt x="3767" y="2761"/>
                    <a:pt x="3655" y="2671"/>
                  </a:cubicBezTo>
                  <a:lnTo>
                    <a:pt x="3457" y="2509"/>
                  </a:lnTo>
                  <a:cubicBezTo>
                    <a:pt x="3408" y="2470"/>
                    <a:pt x="3350" y="2450"/>
                    <a:pt x="3292" y="2450"/>
                  </a:cubicBezTo>
                  <a:close/>
                  <a:moveTo>
                    <a:pt x="4292" y="3267"/>
                  </a:moveTo>
                  <a:cubicBezTo>
                    <a:pt x="4218" y="3267"/>
                    <a:pt x="4144" y="3299"/>
                    <a:pt x="4093" y="3361"/>
                  </a:cubicBezTo>
                  <a:cubicBezTo>
                    <a:pt x="4002" y="3472"/>
                    <a:pt x="4019" y="3634"/>
                    <a:pt x="4129" y="3726"/>
                  </a:cubicBezTo>
                  <a:lnTo>
                    <a:pt x="4330" y="3888"/>
                  </a:lnTo>
                  <a:cubicBezTo>
                    <a:pt x="4378" y="3927"/>
                    <a:pt x="4435" y="3946"/>
                    <a:pt x="4492" y="3946"/>
                  </a:cubicBezTo>
                  <a:cubicBezTo>
                    <a:pt x="4568" y="3946"/>
                    <a:pt x="4642" y="3914"/>
                    <a:pt x="4692" y="3851"/>
                  </a:cubicBezTo>
                  <a:cubicBezTo>
                    <a:pt x="4783" y="3741"/>
                    <a:pt x="4766" y="3579"/>
                    <a:pt x="4656" y="3489"/>
                  </a:cubicBezTo>
                  <a:lnTo>
                    <a:pt x="4455" y="3325"/>
                  </a:lnTo>
                  <a:cubicBezTo>
                    <a:pt x="4407" y="3286"/>
                    <a:pt x="4349" y="3267"/>
                    <a:pt x="4292" y="3267"/>
                  </a:cubicBezTo>
                  <a:close/>
                  <a:moveTo>
                    <a:pt x="5292" y="4082"/>
                  </a:moveTo>
                  <a:cubicBezTo>
                    <a:pt x="5217" y="4082"/>
                    <a:pt x="5143" y="4115"/>
                    <a:pt x="5092" y="4178"/>
                  </a:cubicBezTo>
                  <a:cubicBezTo>
                    <a:pt x="5002" y="4288"/>
                    <a:pt x="5020" y="4452"/>
                    <a:pt x="5130" y="4542"/>
                  </a:cubicBezTo>
                  <a:lnTo>
                    <a:pt x="5330" y="4705"/>
                  </a:lnTo>
                  <a:cubicBezTo>
                    <a:pt x="5378" y="4743"/>
                    <a:pt x="5435" y="4762"/>
                    <a:pt x="5492" y="4762"/>
                  </a:cubicBezTo>
                  <a:cubicBezTo>
                    <a:pt x="5568" y="4762"/>
                    <a:pt x="5642" y="4731"/>
                    <a:pt x="5692" y="4667"/>
                  </a:cubicBezTo>
                  <a:cubicBezTo>
                    <a:pt x="5784" y="4557"/>
                    <a:pt x="5767" y="4395"/>
                    <a:pt x="5656" y="4305"/>
                  </a:cubicBezTo>
                  <a:lnTo>
                    <a:pt x="5456" y="4141"/>
                  </a:lnTo>
                  <a:cubicBezTo>
                    <a:pt x="5407" y="4102"/>
                    <a:pt x="5349" y="4082"/>
                    <a:pt x="5292" y="40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1202342" y="2594108"/>
              <a:ext cx="77818" cy="19207"/>
            </a:xfrm>
            <a:custGeom>
              <a:avLst/>
              <a:gdLst/>
              <a:ahLst/>
              <a:cxnLst/>
              <a:rect l="l" t="t" r="r" b="b"/>
              <a:pathLst>
                <a:path w="7159" h="1767" extrusionOk="0">
                  <a:moveTo>
                    <a:pt x="6877" y="1"/>
                  </a:moveTo>
                  <a:cubicBezTo>
                    <a:pt x="6861" y="1"/>
                    <a:pt x="6845" y="2"/>
                    <a:pt x="6829" y="5"/>
                  </a:cubicBezTo>
                  <a:lnTo>
                    <a:pt x="6576" y="54"/>
                  </a:lnTo>
                  <a:cubicBezTo>
                    <a:pt x="6436" y="80"/>
                    <a:pt x="6344" y="216"/>
                    <a:pt x="6370" y="356"/>
                  </a:cubicBezTo>
                  <a:cubicBezTo>
                    <a:pt x="6395" y="480"/>
                    <a:pt x="6503" y="566"/>
                    <a:pt x="6624" y="566"/>
                  </a:cubicBezTo>
                  <a:cubicBezTo>
                    <a:pt x="6640" y="566"/>
                    <a:pt x="6657" y="564"/>
                    <a:pt x="6672" y="561"/>
                  </a:cubicBezTo>
                  <a:lnTo>
                    <a:pt x="6926" y="513"/>
                  </a:lnTo>
                  <a:cubicBezTo>
                    <a:pt x="7067" y="487"/>
                    <a:pt x="7159" y="352"/>
                    <a:pt x="7131" y="211"/>
                  </a:cubicBezTo>
                  <a:cubicBezTo>
                    <a:pt x="7108" y="87"/>
                    <a:pt x="6999" y="1"/>
                    <a:pt x="6877" y="1"/>
                  </a:cubicBezTo>
                  <a:close/>
                  <a:moveTo>
                    <a:pt x="5609" y="242"/>
                  </a:moveTo>
                  <a:cubicBezTo>
                    <a:pt x="5593" y="242"/>
                    <a:pt x="5577" y="244"/>
                    <a:pt x="5561" y="247"/>
                  </a:cubicBezTo>
                  <a:lnTo>
                    <a:pt x="5308" y="293"/>
                  </a:lnTo>
                  <a:cubicBezTo>
                    <a:pt x="5168" y="321"/>
                    <a:pt x="5075" y="456"/>
                    <a:pt x="5102" y="595"/>
                  </a:cubicBezTo>
                  <a:cubicBezTo>
                    <a:pt x="5125" y="720"/>
                    <a:pt x="5233" y="806"/>
                    <a:pt x="5356" y="806"/>
                  </a:cubicBezTo>
                  <a:cubicBezTo>
                    <a:pt x="5371" y="806"/>
                    <a:pt x="5389" y="804"/>
                    <a:pt x="5404" y="802"/>
                  </a:cubicBezTo>
                  <a:lnTo>
                    <a:pt x="5658" y="754"/>
                  </a:lnTo>
                  <a:cubicBezTo>
                    <a:pt x="5798" y="726"/>
                    <a:pt x="5891" y="592"/>
                    <a:pt x="5863" y="452"/>
                  </a:cubicBezTo>
                  <a:cubicBezTo>
                    <a:pt x="5840" y="328"/>
                    <a:pt x="5732" y="242"/>
                    <a:pt x="5609" y="242"/>
                  </a:cubicBezTo>
                  <a:close/>
                  <a:moveTo>
                    <a:pt x="4341" y="482"/>
                  </a:moveTo>
                  <a:cubicBezTo>
                    <a:pt x="4325" y="482"/>
                    <a:pt x="4309" y="484"/>
                    <a:pt x="4293" y="487"/>
                  </a:cubicBezTo>
                  <a:lnTo>
                    <a:pt x="4040" y="535"/>
                  </a:lnTo>
                  <a:cubicBezTo>
                    <a:pt x="3900" y="561"/>
                    <a:pt x="3807" y="695"/>
                    <a:pt x="3834" y="837"/>
                  </a:cubicBezTo>
                  <a:cubicBezTo>
                    <a:pt x="3857" y="959"/>
                    <a:pt x="3965" y="1046"/>
                    <a:pt x="4088" y="1046"/>
                  </a:cubicBezTo>
                  <a:cubicBezTo>
                    <a:pt x="4103" y="1046"/>
                    <a:pt x="4119" y="1046"/>
                    <a:pt x="4136" y="1042"/>
                  </a:cubicBezTo>
                  <a:lnTo>
                    <a:pt x="4390" y="994"/>
                  </a:lnTo>
                  <a:cubicBezTo>
                    <a:pt x="4530" y="968"/>
                    <a:pt x="4621" y="832"/>
                    <a:pt x="4595" y="692"/>
                  </a:cubicBezTo>
                  <a:cubicBezTo>
                    <a:pt x="4572" y="568"/>
                    <a:pt x="4464" y="482"/>
                    <a:pt x="4341" y="482"/>
                  </a:cubicBezTo>
                  <a:close/>
                  <a:moveTo>
                    <a:pt x="3071" y="722"/>
                  </a:moveTo>
                  <a:cubicBezTo>
                    <a:pt x="3056" y="722"/>
                    <a:pt x="3040" y="724"/>
                    <a:pt x="3023" y="726"/>
                  </a:cubicBezTo>
                  <a:lnTo>
                    <a:pt x="2770" y="775"/>
                  </a:lnTo>
                  <a:cubicBezTo>
                    <a:pt x="2630" y="801"/>
                    <a:pt x="2539" y="937"/>
                    <a:pt x="2565" y="1077"/>
                  </a:cubicBezTo>
                  <a:cubicBezTo>
                    <a:pt x="2589" y="1201"/>
                    <a:pt x="2697" y="1287"/>
                    <a:pt x="2818" y="1287"/>
                  </a:cubicBezTo>
                  <a:cubicBezTo>
                    <a:pt x="2834" y="1287"/>
                    <a:pt x="2851" y="1285"/>
                    <a:pt x="2866" y="1282"/>
                  </a:cubicBezTo>
                  <a:lnTo>
                    <a:pt x="3120" y="1234"/>
                  </a:lnTo>
                  <a:cubicBezTo>
                    <a:pt x="3262" y="1208"/>
                    <a:pt x="3353" y="1072"/>
                    <a:pt x="3325" y="932"/>
                  </a:cubicBezTo>
                  <a:cubicBezTo>
                    <a:pt x="3302" y="808"/>
                    <a:pt x="3194" y="722"/>
                    <a:pt x="3071" y="722"/>
                  </a:cubicBezTo>
                  <a:close/>
                  <a:moveTo>
                    <a:pt x="1801" y="962"/>
                  </a:moveTo>
                  <a:cubicBezTo>
                    <a:pt x="1786" y="962"/>
                    <a:pt x="1771" y="964"/>
                    <a:pt x="1755" y="966"/>
                  </a:cubicBezTo>
                  <a:lnTo>
                    <a:pt x="1502" y="1015"/>
                  </a:lnTo>
                  <a:cubicBezTo>
                    <a:pt x="1362" y="1042"/>
                    <a:pt x="1271" y="1177"/>
                    <a:pt x="1297" y="1316"/>
                  </a:cubicBezTo>
                  <a:cubicBezTo>
                    <a:pt x="1321" y="1441"/>
                    <a:pt x="1428" y="1527"/>
                    <a:pt x="1550" y="1527"/>
                  </a:cubicBezTo>
                  <a:cubicBezTo>
                    <a:pt x="1566" y="1527"/>
                    <a:pt x="1583" y="1525"/>
                    <a:pt x="1598" y="1522"/>
                  </a:cubicBezTo>
                  <a:lnTo>
                    <a:pt x="1852" y="1475"/>
                  </a:lnTo>
                  <a:cubicBezTo>
                    <a:pt x="1992" y="1448"/>
                    <a:pt x="2085" y="1313"/>
                    <a:pt x="2057" y="1173"/>
                  </a:cubicBezTo>
                  <a:cubicBezTo>
                    <a:pt x="2034" y="1047"/>
                    <a:pt x="1924" y="962"/>
                    <a:pt x="1801" y="962"/>
                  </a:cubicBezTo>
                  <a:close/>
                  <a:moveTo>
                    <a:pt x="535" y="1203"/>
                  </a:moveTo>
                  <a:cubicBezTo>
                    <a:pt x="520" y="1203"/>
                    <a:pt x="504" y="1205"/>
                    <a:pt x="487" y="1208"/>
                  </a:cubicBezTo>
                  <a:lnTo>
                    <a:pt x="234" y="1256"/>
                  </a:lnTo>
                  <a:cubicBezTo>
                    <a:pt x="94" y="1282"/>
                    <a:pt x="1" y="1417"/>
                    <a:pt x="29" y="1556"/>
                  </a:cubicBezTo>
                  <a:cubicBezTo>
                    <a:pt x="51" y="1681"/>
                    <a:pt x="160" y="1767"/>
                    <a:pt x="282" y="1767"/>
                  </a:cubicBezTo>
                  <a:cubicBezTo>
                    <a:pt x="298" y="1767"/>
                    <a:pt x="313" y="1767"/>
                    <a:pt x="329" y="1763"/>
                  </a:cubicBezTo>
                  <a:lnTo>
                    <a:pt x="584" y="1715"/>
                  </a:lnTo>
                  <a:cubicBezTo>
                    <a:pt x="724" y="1689"/>
                    <a:pt x="815" y="1553"/>
                    <a:pt x="789" y="1413"/>
                  </a:cubicBezTo>
                  <a:cubicBezTo>
                    <a:pt x="765" y="1289"/>
                    <a:pt x="658" y="1203"/>
                    <a:pt x="535" y="1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794021" y="2671600"/>
              <a:ext cx="77797" cy="19207"/>
            </a:xfrm>
            <a:custGeom>
              <a:avLst/>
              <a:gdLst/>
              <a:ahLst/>
              <a:cxnLst/>
              <a:rect l="l" t="t" r="r" b="b"/>
              <a:pathLst>
                <a:path w="7157" h="1767" extrusionOk="0">
                  <a:moveTo>
                    <a:pt x="6877" y="1"/>
                  </a:moveTo>
                  <a:cubicBezTo>
                    <a:pt x="6861" y="1"/>
                    <a:pt x="6845" y="2"/>
                    <a:pt x="6829" y="5"/>
                  </a:cubicBezTo>
                  <a:lnTo>
                    <a:pt x="6575" y="53"/>
                  </a:lnTo>
                  <a:cubicBezTo>
                    <a:pt x="6434" y="79"/>
                    <a:pt x="6342" y="215"/>
                    <a:pt x="6370" y="355"/>
                  </a:cubicBezTo>
                  <a:cubicBezTo>
                    <a:pt x="6392" y="479"/>
                    <a:pt x="6501" y="566"/>
                    <a:pt x="6622" y="566"/>
                  </a:cubicBezTo>
                  <a:lnTo>
                    <a:pt x="6623" y="566"/>
                  </a:lnTo>
                  <a:cubicBezTo>
                    <a:pt x="6639" y="566"/>
                    <a:pt x="6654" y="564"/>
                    <a:pt x="6672" y="560"/>
                  </a:cubicBezTo>
                  <a:lnTo>
                    <a:pt x="6925" y="512"/>
                  </a:lnTo>
                  <a:cubicBezTo>
                    <a:pt x="7065" y="486"/>
                    <a:pt x="7156" y="350"/>
                    <a:pt x="7130" y="210"/>
                  </a:cubicBezTo>
                  <a:cubicBezTo>
                    <a:pt x="7106" y="86"/>
                    <a:pt x="7000" y="1"/>
                    <a:pt x="6877" y="1"/>
                  </a:cubicBezTo>
                  <a:close/>
                  <a:moveTo>
                    <a:pt x="5607" y="240"/>
                  </a:moveTo>
                  <a:cubicBezTo>
                    <a:pt x="5591" y="240"/>
                    <a:pt x="5575" y="242"/>
                    <a:pt x="5559" y="245"/>
                  </a:cubicBezTo>
                  <a:lnTo>
                    <a:pt x="5305" y="293"/>
                  </a:lnTo>
                  <a:cubicBezTo>
                    <a:pt x="5165" y="319"/>
                    <a:pt x="5074" y="455"/>
                    <a:pt x="5100" y="595"/>
                  </a:cubicBezTo>
                  <a:cubicBezTo>
                    <a:pt x="5124" y="719"/>
                    <a:pt x="5233" y="805"/>
                    <a:pt x="5354" y="805"/>
                  </a:cubicBezTo>
                  <a:cubicBezTo>
                    <a:pt x="5369" y="805"/>
                    <a:pt x="5386" y="804"/>
                    <a:pt x="5402" y="800"/>
                  </a:cubicBezTo>
                  <a:lnTo>
                    <a:pt x="5655" y="752"/>
                  </a:lnTo>
                  <a:cubicBezTo>
                    <a:pt x="5795" y="726"/>
                    <a:pt x="5888" y="591"/>
                    <a:pt x="5861" y="450"/>
                  </a:cubicBezTo>
                  <a:cubicBezTo>
                    <a:pt x="5838" y="326"/>
                    <a:pt x="5731" y="240"/>
                    <a:pt x="5607" y="240"/>
                  </a:cubicBezTo>
                  <a:close/>
                  <a:moveTo>
                    <a:pt x="4338" y="482"/>
                  </a:moveTo>
                  <a:cubicBezTo>
                    <a:pt x="4323" y="482"/>
                    <a:pt x="4307" y="483"/>
                    <a:pt x="4291" y="486"/>
                  </a:cubicBezTo>
                  <a:lnTo>
                    <a:pt x="4037" y="533"/>
                  </a:lnTo>
                  <a:cubicBezTo>
                    <a:pt x="3897" y="560"/>
                    <a:pt x="3804" y="695"/>
                    <a:pt x="3832" y="835"/>
                  </a:cubicBezTo>
                  <a:cubicBezTo>
                    <a:pt x="3856" y="959"/>
                    <a:pt x="3963" y="1045"/>
                    <a:pt x="4085" y="1045"/>
                  </a:cubicBezTo>
                  <a:cubicBezTo>
                    <a:pt x="4101" y="1045"/>
                    <a:pt x="4117" y="1043"/>
                    <a:pt x="4134" y="1040"/>
                  </a:cubicBezTo>
                  <a:lnTo>
                    <a:pt x="4387" y="993"/>
                  </a:lnTo>
                  <a:cubicBezTo>
                    <a:pt x="4527" y="966"/>
                    <a:pt x="4619" y="831"/>
                    <a:pt x="4593" y="692"/>
                  </a:cubicBezTo>
                  <a:cubicBezTo>
                    <a:pt x="4570" y="568"/>
                    <a:pt x="4460" y="482"/>
                    <a:pt x="4338" y="482"/>
                  </a:cubicBezTo>
                  <a:close/>
                  <a:moveTo>
                    <a:pt x="3068" y="722"/>
                  </a:moveTo>
                  <a:cubicBezTo>
                    <a:pt x="3053" y="722"/>
                    <a:pt x="3038" y="723"/>
                    <a:pt x="3023" y="726"/>
                  </a:cubicBezTo>
                  <a:lnTo>
                    <a:pt x="2769" y="774"/>
                  </a:lnTo>
                  <a:cubicBezTo>
                    <a:pt x="2628" y="800"/>
                    <a:pt x="2536" y="937"/>
                    <a:pt x="2564" y="1076"/>
                  </a:cubicBezTo>
                  <a:cubicBezTo>
                    <a:pt x="2586" y="1200"/>
                    <a:pt x="2695" y="1287"/>
                    <a:pt x="2816" y="1287"/>
                  </a:cubicBezTo>
                  <a:lnTo>
                    <a:pt x="2817" y="1287"/>
                  </a:lnTo>
                  <a:cubicBezTo>
                    <a:pt x="2833" y="1287"/>
                    <a:pt x="2849" y="1285"/>
                    <a:pt x="2866" y="1282"/>
                  </a:cubicBezTo>
                  <a:lnTo>
                    <a:pt x="3119" y="1233"/>
                  </a:lnTo>
                  <a:cubicBezTo>
                    <a:pt x="3259" y="1207"/>
                    <a:pt x="3351" y="1071"/>
                    <a:pt x="3325" y="931"/>
                  </a:cubicBezTo>
                  <a:cubicBezTo>
                    <a:pt x="3302" y="807"/>
                    <a:pt x="3191" y="722"/>
                    <a:pt x="3068" y="722"/>
                  </a:cubicBezTo>
                  <a:close/>
                  <a:moveTo>
                    <a:pt x="1799" y="962"/>
                  </a:moveTo>
                  <a:cubicBezTo>
                    <a:pt x="1784" y="962"/>
                    <a:pt x="1768" y="963"/>
                    <a:pt x="1753" y="966"/>
                  </a:cubicBezTo>
                  <a:lnTo>
                    <a:pt x="1499" y="1014"/>
                  </a:lnTo>
                  <a:cubicBezTo>
                    <a:pt x="1360" y="1042"/>
                    <a:pt x="1268" y="1176"/>
                    <a:pt x="1294" y="1316"/>
                  </a:cubicBezTo>
                  <a:cubicBezTo>
                    <a:pt x="1318" y="1440"/>
                    <a:pt x="1427" y="1527"/>
                    <a:pt x="1548" y="1527"/>
                  </a:cubicBezTo>
                  <a:cubicBezTo>
                    <a:pt x="1563" y="1527"/>
                    <a:pt x="1580" y="1525"/>
                    <a:pt x="1596" y="1521"/>
                  </a:cubicBezTo>
                  <a:lnTo>
                    <a:pt x="1850" y="1473"/>
                  </a:lnTo>
                  <a:cubicBezTo>
                    <a:pt x="1989" y="1447"/>
                    <a:pt x="2083" y="1313"/>
                    <a:pt x="2055" y="1171"/>
                  </a:cubicBezTo>
                  <a:cubicBezTo>
                    <a:pt x="2032" y="1047"/>
                    <a:pt x="1923" y="962"/>
                    <a:pt x="1799" y="962"/>
                  </a:cubicBezTo>
                  <a:close/>
                  <a:moveTo>
                    <a:pt x="533" y="1203"/>
                  </a:moveTo>
                  <a:cubicBezTo>
                    <a:pt x="517" y="1203"/>
                    <a:pt x="501" y="1204"/>
                    <a:pt x="485" y="1207"/>
                  </a:cubicBezTo>
                  <a:lnTo>
                    <a:pt x="231" y="1254"/>
                  </a:lnTo>
                  <a:cubicBezTo>
                    <a:pt x="92" y="1282"/>
                    <a:pt x="0" y="1416"/>
                    <a:pt x="26" y="1556"/>
                  </a:cubicBezTo>
                  <a:cubicBezTo>
                    <a:pt x="50" y="1680"/>
                    <a:pt x="157" y="1766"/>
                    <a:pt x="280" y="1766"/>
                  </a:cubicBezTo>
                  <a:cubicBezTo>
                    <a:pt x="295" y="1766"/>
                    <a:pt x="312" y="1765"/>
                    <a:pt x="328" y="1763"/>
                  </a:cubicBezTo>
                  <a:lnTo>
                    <a:pt x="582" y="1715"/>
                  </a:lnTo>
                  <a:cubicBezTo>
                    <a:pt x="721" y="1687"/>
                    <a:pt x="815" y="1552"/>
                    <a:pt x="787" y="1413"/>
                  </a:cubicBezTo>
                  <a:cubicBezTo>
                    <a:pt x="764" y="1289"/>
                    <a:pt x="656" y="1203"/>
                    <a:pt x="533" y="1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784978" y="2594108"/>
              <a:ext cx="77818" cy="19207"/>
            </a:xfrm>
            <a:custGeom>
              <a:avLst/>
              <a:gdLst/>
              <a:ahLst/>
              <a:cxnLst/>
              <a:rect l="l" t="t" r="r" b="b"/>
              <a:pathLst>
                <a:path w="7159" h="1767" extrusionOk="0">
                  <a:moveTo>
                    <a:pt x="280" y="0"/>
                  </a:moveTo>
                  <a:cubicBezTo>
                    <a:pt x="158" y="0"/>
                    <a:pt x="51" y="87"/>
                    <a:pt x="28" y="211"/>
                  </a:cubicBezTo>
                  <a:cubicBezTo>
                    <a:pt x="1" y="352"/>
                    <a:pt x="94" y="487"/>
                    <a:pt x="234" y="513"/>
                  </a:cubicBezTo>
                  <a:lnTo>
                    <a:pt x="487" y="561"/>
                  </a:lnTo>
                  <a:cubicBezTo>
                    <a:pt x="504" y="564"/>
                    <a:pt x="520" y="566"/>
                    <a:pt x="535" y="566"/>
                  </a:cubicBezTo>
                  <a:cubicBezTo>
                    <a:pt x="658" y="566"/>
                    <a:pt x="765" y="480"/>
                    <a:pt x="789" y="356"/>
                  </a:cubicBezTo>
                  <a:cubicBezTo>
                    <a:pt x="817" y="216"/>
                    <a:pt x="724" y="80"/>
                    <a:pt x="584" y="54"/>
                  </a:cubicBezTo>
                  <a:lnTo>
                    <a:pt x="330" y="5"/>
                  </a:lnTo>
                  <a:cubicBezTo>
                    <a:pt x="313" y="2"/>
                    <a:pt x="297" y="0"/>
                    <a:pt x="280" y="0"/>
                  </a:cubicBezTo>
                  <a:close/>
                  <a:moveTo>
                    <a:pt x="1548" y="242"/>
                  </a:moveTo>
                  <a:cubicBezTo>
                    <a:pt x="1425" y="242"/>
                    <a:pt x="1321" y="329"/>
                    <a:pt x="1296" y="452"/>
                  </a:cubicBezTo>
                  <a:cubicBezTo>
                    <a:pt x="1270" y="592"/>
                    <a:pt x="1362" y="726"/>
                    <a:pt x="1502" y="754"/>
                  </a:cubicBezTo>
                  <a:lnTo>
                    <a:pt x="1755" y="802"/>
                  </a:lnTo>
                  <a:cubicBezTo>
                    <a:pt x="1772" y="804"/>
                    <a:pt x="1788" y="806"/>
                    <a:pt x="1803" y="806"/>
                  </a:cubicBezTo>
                  <a:lnTo>
                    <a:pt x="1805" y="806"/>
                  </a:lnTo>
                  <a:cubicBezTo>
                    <a:pt x="1926" y="806"/>
                    <a:pt x="2035" y="720"/>
                    <a:pt x="2057" y="595"/>
                  </a:cubicBezTo>
                  <a:cubicBezTo>
                    <a:pt x="2085" y="456"/>
                    <a:pt x="1993" y="321"/>
                    <a:pt x="1852" y="293"/>
                  </a:cubicBezTo>
                  <a:lnTo>
                    <a:pt x="1598" y="247"/>
                  </a:lnTo>
                  <a:cubicBezTo>
                    <a:pt x="1581" y="244"/>
                    <a:pt x="1564" y="242"/>
                    <a:pt x="1548" y="242"/>
                  </a:cubicBezTo>
                  <a:close/>
                  <a:moveTo>
                    <a:pt x="2816" y="482"/>
                  </a:moveTo>
                  <a:cubicBezTo>
                    <a:pt x="2695" y="482"/>
                    <a:pt x="2589" y="569"/>
                    <a:pt x="2564" y="692"/>
                  </a:cubicBezTo>
                  <a:cubicBezTo>
                    <a:pt x="2538" y="832"/>
                    <a:pt x="2630" y="968"/>
                    <a:pt x="2771" y="994"/>
                  </a:cubicBezTo>
                  <a:lnTo>
                    <a:pt x="3025" y="1042"/>
                  </a:lnTo>
                  <a:cubicBezTo>
                    <a:pt x="3040" y="1046"/>
                    <a:pt x="3056" y="1046"/>
                    <a:pt x="3073" y="1046"/>
                  </a:cubicBezTo>
                  <a:cubicBezTo>
                    <a:pt x="3194" y="1046"/>
                    <a:pt x="3303" y="959"/>
                    <a:pt x="3327" y="837"/>
                  </a:cubicBezTo>
                  <a:cubicBezTo>
                    <a:pt x="3353" y="695"/>
                    <a:pt x="3261" y="561"/>
                    <a:pt x="3122" y="535"/>
                  </a:cubicBezTo>
                  <a:lnTo>
                    <a:pt x="2866" y="487"/>
                  </a:lnTo>
                  <a:cubicBezTo>
                    <a:pt x="2849" y="483"/>
                    <a:pt x="2833" y="482"/>
                    <a:pt x="2816" y="482"/>
                  </a:cubicBezTo>
                  <a:close/>
                  <a:moveTo>
                    <a:pt x="4086" y="722"/>
                  </a:moveTo>
                  <a:cubicBezTo>
                    <a:pt x="3963" y="722"/>
                    <a:pt x="3857" y="809"/>
                    <a:pt x="3834" y="932"/>
                  </a:cubicBezTo>
                  <a:cubicBezTo>
                    <a:pt x="3806" y="1072"/>
                    <a:pt x="3900" y="1208"/>
                    <a:pt x="4039" y="1234"/>
                  </a:cubicBezTo>
                  <a:lnTo>
                    <a:pt x="4293" y="1282"/>
                  </a:lnTo>
                  <a:cubicBezTo>
                    <a:pt x="4308" y="1285"/>
                    <a:pt x="4326" y="1287"/>
                    <a:pt x="4341" y="1287"/>
                  </a:cubicBezTo>
                  <a:cubicBezTo>
                    <a:pt x="4464" y="1287"/>
                    <a:pt x="4571" y="1201"/>
                    <a:pt x="4595" y="1077"/>
                  </a:cubicBezTo>
                  <a:cubicBezTo>
                    <a:pt x="4622" y="937"/>
                    <a:pt x="4529" y="801"/>
                    <a:pt x="4390" y="775"/>
                  </a:cubicBezTo>
                  <a:lnTo>
                    <a:pt x="4136" y="726"/>
                  </a:lnTo>
                  <a:cubicBezTo>
                    <a:pt x="4119" y="723"/>
                    <a:pt x="4102" y="722"/>
                    <a:pt x="4086" y="722"/>
                  </a:cubicBezTo>
                  <a:close/>
                  <a:moveTo>
                    <a:pt x="5356" y="962"/>
                  </a:moveTo>
                  <a:cubicBezTo>
                    <a:pt x="5233" y="962"/>
                    <a:pt x="5125" y="1048"/>
                    <a:pt x="5102" y="1173"/>
                  </a:cubicBezTo>
                  <a:cubicBezTo>
                    <a:pt x="5076" y="1313"/>
                    <a:pt x="5168" y="1448"/>
                    <a:pt x="5307" y="1475"/>
                  </a:cubicBezTo>
                  <a:lnTo>
                    <a:pt x="5561" y="1522"/>
                  </a:lnTo>
                  <a:cubicBezTo>
                    <a:pt x="5578" y="1525"/>
                    <a:pt x="5594" y="1527"/>
                    <a:pt x="5609" y="1527"/>
                  </a:cubicBezTo>
                  <a:cubicBezTo>
                    <a:pt x="5732" y="1527"/>
                    <a:pt x="5840" y="1441"/>
                    <a:pt x="5863" y="1316"/>
                  </a:cubicBezTo>
                  <a:cubicBezTo>
                    <a:pt x="5891" y="1177"/>
                    <a:pt x="5797" y="1042"/>
                    <a:pt x="5658" y="1015"/>
                  </a:cubicBezTo>
                  <a:lnTo>
                    <a:pt x="5404" y="966"/>
                  </a:lnTo>
                  <a:cubicBezTo>
                    <a:pt x="5388" y="963"/>
                    <a:pt x="5372" y="962"/>
                    <a:pt x="5356" y="962"/>
                  </a:cubicBezTo>
                  <a:close/>
                  <a:moveTo>
                    <a:pt x="6625" y="1203"/>
                  </a:moveTo>
                  <a:cubicBezTo>
                    <a:pt x="6504" y="1203"/>
                    <a:pt x="6395" y="1289"/>
                    <a:pt x="6370" y="1413"/>
                  </a:cubicBezTo>
                  <a:cubicBezTo>
                    <a:pt x="6344" y="1553"/>
                    <a:pt x="6436" y="1689"/>
                    <a:pt x="6577" y="1715"/>
                  </a:cubicBezTo>
                  <a:lnTo>
                    <a:pt x="6831" y="1763"/>
                  </a:lnTo>
                  <a:cubicBezTo>
                    <a:pt x="6846" y="1767"/>
                    <a:pt x="6862" y="1767"/>
                    <a:pt x="6879" y="1767"/>
                  </a:cubicBezTo>
                  <a:cubicBezTo>
                    <a:pt x="7000" y="1767"/>
                    <a:pt x="7109" y="1681"/>
                    <a:pt x="7133" y="1556"/>
                  </a:cubicBezTo>
                  <a:cubicBezTo>
                    <a:pt x="7159" y="1417"/>
                    <a:pt x="7067" y="1282"/>
                    <a:pt x="6926" y="1256"/>
                  </a:cubicBezTo>
                  <a:lnTo>
                    <a:pt x="6672" y="1208"/>
                  </a:lnTo>
                  <a:cubicBezTo>
                    <a:pt x="6656" y="1205"/>
                    <a:pt x="6641" y="1203"/>
                    <a:pt x="6625" y="1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0"/>
            <p:cNvSpPr/>
            <p:nvPr/>
          </p:nvSpPr>
          <p:spPr>
            <a:xfrm>
              <a:off x="1193331" y="2671600"/>
              <a:ext cx="77807" cy="19207"/>
            </a:xfrm>
            <a:custGeom>
              <a:avLst/>
              <a:gdLst/>
              <a:ahLst/>
              <a:cxnLst/>
              <a:rect l="l" t="t" r="r" b="b"/>
              <a:pathLst>
                <a:path w="7158" h="1767" extrusionOk="0">
                  <a:moveTo>
                    <a:pt x="279" y="0"/>
                  </a:moveTo>
                  <a:cubicBezTo>
                    <a:pt x="156" y="0"/>
                    <a:pt x="50" y="87"/>
                    <a:pt x="28" y="210"/>
                  </a:cubicBezTo>
                  <a:cubicBezTo>
                    <a:pt x="0" y="350"/>
                    <a:pt x="92" y="486"/>
                    <a:pt x="233" y="512"/>
                  </a:cubicBezTo>
                  <a:lnTo>
                    <a:pt x="487" y="560"/>
                  </a:lnTo>
                  <a:cubicBezTo>
                    <a:pt x="502" y="564"/>
                    <a:pt x="519" y="566"/>
                    <a:pt x="535" y="566"/>
                  </a:cubicBezTo>
                  <a:cubicBezTo>
                    <a:pt x="656" y="566"/>
                    <a:pt x="764" y="479"/>
                    <a:pt x="788" y="355"/>
                  </a:cubicBezTo>
                  <a:cubicBezTo>
                    <a:pt x="814" y="214"/>
                    <a:pt x="723" y="79"/>
                    <a:pt x="583" y="53"/>
                  </a:cubicBezTo>
                  <a:lnTo>
                    <a:pt x="330" y="5"/>
                  </a:lnTo>
                  <a:cubicBezTo>
                    <a:pt x="313" y="2"/>
                    <a:pt x="296" y="0"/>
                    <a:pt x="279" y="0"/>
                  </a:cubicBezTo>
                  <a:close/>
                  <a:moveTo>
                    <a:pt x="1547" y="240"/>
                  </a:moveTo>
                  <a:cubicBezTo>
                    <a:pt x="1424" y="240"/>
                    <a:pt x="1319" y="327"/>
                    <a:pt x="1296" y="450"/>
                  </a:cubicBezTo>
                  <a:cubicBezTo>
                    <a:pt x="1268" y="591"/>
                    <a:pt x="1361" y="726"/>
                    <a:pt x="1501" y="752"/>
                  </a:cubicBezTo>
                  <a:lnTo>
                    <a:pt x="1755" y="800"/>
                  </a:lnTo>
                  <a:cubicBezTo>
                    <a:pt x="1770" y="804"/>
                    <a:pt x="1787" y="805"/>
                    <a:pt x="1803" y="805"/>
                  </a:cubicBezTo>
                  <a:cubicBezTo>
                    <a:pt x="1924" y="805"/>
                    <a:pt x="2032" y="719"/>
                    <a:pt x="2057" y="595"/>
                  </a:cubicBezTo>
                  <a:cubicBezTo>
                    <a:pt x="2082" y="455"/>
                    <a:pt x="1991" y="319"/>
                    <a:pt x="1851" y="293"/>
                  </a:cubicBezTo>
                  <a:lnTo>
                    <a:pt x="1598" y="245"/>
                  </a:lnTo>
                  <a:cubicBezTo>
                    <a:pt x="1581" y="241"/>
                    <a:pt x="1564" y="240"/>
                    <a:pt x="1547" y="240"/>
                  </a:cubicBezTo>
                  <a:close/>
                  <a:moveTo>
                    <a:pt x="2813" y="481"/>
                  </a:moveTo>
                  <a:cubicBezTo>
                    <a:pt x="2691" y="481"/>
                    <a:pt x="2588" y="568"/>
                    <a:pt x="2564" y="692"/>
                  </a:cubicBezTo>
                  <a:cubicBezTo>
                    <a:pt x="2538" y="831"/>
                    <a:pt x="2629" y="966"/>
                    <a:pt x="2769" y="993"/>
                  </a:cubicBezTo>
                  <a:lnTo>
                    <a:pt x="3023" y="1042"/>
                  </a:lnTo>
                  <a:cubicBezTo>
                    <a:pt x="3040" y="1043"/>
                    <a:pt x="3055" y="1045"/>
                    <a:pt x="3071" y="1045"/>
                  </a:cubicBezTo>
                  <a:lnTo>
                    <a:pt x="3073" y="1045"/>
                  </a:lnTo>
                  <a:cubicBezTo>
                    <a:pt x="3193" y="1045"/>
                    <a:pt x="3302" y="959"/>
                    <a:pt x="3325" y="835"/>
                  </a:cubicBezTo>
                  <a:cubicBezTo>
                    <a:pt x="3352" y="695"/>
                    <a:pt x="3259" y="560"/>
                    <a:pt x="3119" y="533"/>
                  </a:cubicBezTo>
                  <a:lnTo>
                    <a:pt x="2866" y="486"/>
                  </a:lnTo>
                  <a:cubicBezTo>
                    <a:pt x="2848" y="483"/>
                    <a:pt x="2830" y="481"/>
                    <a:pt x="2813" y="481"/>
                  </a:cubicBezTo>
                  <a:close/>
                  <a:moveTo>
                    <a:pt x="4086" y="722"/>
                  </a:moveTo>
                  <a:cubicBezTo>
                    <a:pt x="3963" y="722"/>
                    <a:pt x="3855" y="808"/>
                    <a:pt x="3832" y="931"/>
                  </a:cubicBezTo>
                  <a:cubicBezTo>
                    <a:pt x="3806" y="1071"/>
                    <a:pt x="3897" y="1207"/>
                    <a:pt x="4037" y="1233"/>
                  </a:cubicBezTo>
                  <a:lnTo>
                    <a:pt x="4292" y="1282"/>
                  </a:lnTo>
                  <a:cubicBezTo>
                    <a:pt x="4308" y="1285"/>
                    <a:pt x="4323" y="1287"/>
                    <a:pt x="4341" y="1287"/>
                  </a:cubicBezTo>
                  <a:cubicBezTo>
                    <a:pt x="4461" y="1287"/>
                    <a:pt x="4570" y="1200"/>
                    <a:pt x="4594" y="1076"/>
                  </a:cubicBezTo>
                  <a:cubicBezTo>
                    <a:pt x="4620" y="937"/>
                    <a:pt x="4529" y="800"/>
                    <a:pt x="4387" y="774"/>
                  </a:cubicBezTo>
                  <a:lnTo>
                    <a:pt x="4134" y="726"/>
                  </a:lnTo>
                  <a:cubicBezTo>
                    <a:pt x="4118" y="723"/>
                    <a:pt x="4101" y="722"/>
                    <a:pt x="4086" y="722"/>
                  </a:cubicBezTo>
                  <a:close/>
                  <a:moveTo>
                    <a:pt x="5355" y="961"/>
                  </a:moveTo>
                  <a:cubicBezTo>
                    <a:pt x="5231" y="961"/>
                    <a:pt x="5124" y="1048"/>
                    <a:pt x="5102" y="1173"/>
                  </a:cubicBezTo>
                  <a:cubicBezTo>
                    <a:pt x="5074" y="1313"/>
                    <a:pt x="5167" y="1447"/>
                    <a:pt x="5307" y="1475"/>
                  </a:cubicBezTo>
                  <a:lnTo>
                    <a:pt x="5560" y="1521"/>
                  </a:lnTo>
                  <a:cubicBezTo>
                    <a:pt x="5576" y="1525"/>
                    <a:pt x="5593" y="1527"/>
                    <a:pt x="5609" y="1527"/>
                  </a:cubicBezTo>
                  <a:cubicBezTo>
                    <a:pt x="5731" y="1527"/>
                    <a:pt x="5838" y="1440"/>
                    <a:pt x="5862" y="1316"/>
                  </a:cubicBezTo>
                  <a:cubicBezTo>
                    <a:pt x="5890" y="1176"/>
                    <a:pt x="5797" y="1042"/>
                    <a:pt x="5657" y="1014"/>
                  </a:cubicBezTo>
                  <a:lnTo>
                    <a:pt x="5403" y="966"/>
                  </a:lnTo>
                  <a:cubicBezTo>
                    <a:pt x="5387" y="963"/>
                    <a:pt x="5371" y="961"/>
                    <a:pt x="5355" y="961"/>
                  </a:cubicBezTo>
                  <a:close/>
                  <a:moveTo>
                    <a:pt x="6622" y="1203"/>
                  </a:moveTo>
                  <a:cubicBezTo>
                    <a:pt x="6500" y="1203"/>
                    <a:pt x="6392" y="1290"/>
                    <a:pt x="6370" y="1413"/>
                  </a:cubicBezTo>
                  <a:cubicBezTo>
                    <a:pt x="6342" y="1552"/>
                    <a:pt x="6435" y="1687"/>
                    <a:pt x="6575" y="1715"/>
                  </a:cubicBezTo>
                  <a:lnTo>
                    <a:pt x="6828" y="1763"/>
                  </a:lnTo>
                  <a:cubicBezTo>
                    <a:pt x="6846" y="1765"/>
                    <a:pt x="6861" y="1766"/>
                    <a:pt x="6877" y="1766"/>
                  </a:cubicBezTo>
                  <a:cubicBezTo>
                    <a:pt x="6999" y="1766"/>
                    <a:pt x="7108" y="1680"/>
                    <a:pt x="7130" y="1558"/>
                  </a:cubicBezTo>
                  <a:cubicBezTo>
                    <a:pt x="7158" y="1416"/>
                    <a:pt x="7065" y="1282"/>
                    <a:pt x="6925" y="1256"/>
                  </a:cubicBezTo>
                  <a:lnTo>
                    <a:pt x="6671" y="1207"/>
                  </a:lnTo>
                  <a:cubicBezTo>
                    <a:pt x="6655" y="1204"/>
                    <a:pt x="6638" y="1203"/>
                    <a:pt x="6622" y="1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933918" y="2410655"/>
              <a:ext cx="34360" cy="73046"/>
            </a:xfrm>
            <a:custGeom>
              <a:avLst/>
              <a:gdLst/>
              <a:ahLst/>
              <a:cxnLst/>
              <a:rect l="l" t="t" r="r" b="b"/>
              <a:pathLst>
                <a:path w="3161" h="6720" extrusionOk="0">
                  <a:moveTo>
                    <a:pt x="292" y="1"/>
                  </a:moveTo>
                  <a:cubicBezTo>
                    <a:pt x="259" y="1"/>
                    <a:pt x="226" y="7"/>
                    <a:pt x="193" y="20"/>
                  </a:cubicBezTo>
                  <a:cubicBezTo>
                    <a:pt x="62" y="75"/>
                    <a:pt x="0" y="227"/>
                    <a:pt x="54" y="358"/>
                  </a:cubicBezTo>
                  <a:lnTo>
                    <a:pt x="154" y="596"/>
                  </a:lnTo>
                  <a:cubicBezTo>
                    <a:pt x="195" y="696"/>
                    <a:pt x="290" y="757"/>
                    <a:pt x="392" y="757"/>
                  </a:cubicBezTo>
                  <a:cubicBezTo>
                    <a:pt x="425" y="757"/>
                    <a:pt x="459" y="750"/>
                    <a:pt x="492" y="736"/>
                  </a:cubicBezTo>
                  <a:cubicBezTo>
                    <a:pt x="623" y="681"/>
                    <a:pt x="685" y="531"/>
                    <a:pt x="630" y="398"/>
                  </a:cubicBezTo>
                  <a:lnTo>
                    <a:pt x="532" y="160"/>
                  </a:lnTo>
                  <a:cubicBezTo>
                    <a:pt x="490" y="61"/>
                    <a:pt x="394" y="1"/>
                    <a:pt x="292" y="1"/>
                  </a:cubicBezTo>
                  <a:close/>
                  <a:moveTo>
                    <a:pt x="789" y="1194"/>
                  </a:moveTo>
                  <a:cubicBezTo>
                    <a:pt x="756" y="1194"/>
                    <a:pt x="722" y="1200"/>
                    <a:pt x="689" y="1214"/>
                  </a:cubicBezTo>
                  <a:cubicBezTo>
                    <a:pt x="558" y="1267"/>
                    <a:pt x="494" y="1419"/>
                    <a:pt x="549" y="1550"/>
                  </a:cubicBezTo>
                  <a:lnTo>
                    <a:pt x="649" y="1790"/>
                  </a:lnTo>
                  <a:cubicBezTo>
                    <a:pt x="690" y="1888"/>
                    <a:pt x="785" y="1949"/>
                    <a:pt x="887" y="1949"/>
                  </a:cubicBezTo>
                  <a:cubicBezTo>
                    <a:pt x="920" y="1949"/>
                    <a:pt x="954" y="1942"/>
                    <a:pt x="985" y="1928"/>
                  </a:cubicBezTo>
                  <a:cubicBezTo>
                    <a:pt x="1118" y="1875"/>
                    <a:pt x="1180" y="1723"/>
                    <a:pt x="1125" y="1592"/>
                  </a:cubicBezTo>
                  <a:lnTo>
                    <a:pt x="1027" y="1352"/>
                  </a:lnTo>
                  <a:cubicBezTo>
                    <a:pt x="985" y="1253"/>
                    <a:pt x="890" y="1194"/>
                    <a:pt x="789" y="1194"/>
                  </a:cubicBezTo>
                  <a:close/>
                  <a:moveTo>
                    <a:pt x="1283" y="2386"/>
                  </a:moveTo>
                  <a:cubicBezTo>
                    <a:pt x="1250" y="2386"/>
                    <a:pt x="1216" y="2392"/>
                    <a:pt x="1184" y="2406"/>
                  </a:cubicBezTo>
                  <a:cubicBezTo>
                    <a:pt x="1053" y="2461"/>
                    <a:pt x="989" y="2611"/>
                    <a:pt x="1044" y="2744"/>
                  </a:cubicBezTo>
                  <a:lnTo>
                    <a:pt x="1144" y="2982"/>
                  </a:lnTo>
                  <a:cubicBezTo>
                    <a:pt x="1185" y="3081"/>
                    <a:pt x="1280" y="3141"/>
                    <a:pt x="1382" y="3141"/>
                  </a:cubicBezTo>
                  <a:cubicBezTo>
                    <a:pt x="1415" y="3141"/>
                    <a:pt x="1448" y="3134"/>
                    <a:pt x="1480" y="3120"/>
                  </a:cubicBezTo>
                  <a:cubicBezTo>
                    <a:pt x="1613" y="3067"/>
                    <a:pt x="1675" y="2915"/>
                    <a:pt x="1620" y="2784"/>
                  </a:cubicBezTo>
                  <a:lnTo>
                    <a:pt x="1520" y="2546"/>
                  </a:lnTo>
                  <a:cubicBezTo>
                    <a:pt x="1480" y="2446"/>
                    <a:pt x="1384" y="2386"/>
                    <a:pt x="1283" y="2386"/>
                  </a:cubicBezTo>
                  <a:close/>
                  <a:moveTo>
                    <a:pt x="1778" y="3579"/>
                  </a:moveTo>
                  <a:cubicBezTo>
                    <a:pt x="1745" y="3579"/>
                    <a:pt x="1712" y="3585"/>
                    <a:pt x="1679" y="3598"/>
                  </a:cubicBezTo>
                  <a:cubicBezTo>
                    <a:pt x="1546" y="3653"/>
                    <a:pt x="1484" y="3803"/>
                    <a:pt x="1539" y="3936"/>
                  </a:cubicBezTo>
                  <a:lnTo>
                    <a:pt x="1637" y="4174"/>
                  </a:lnTo>
                  <a:cubicBezTo>
                    <a:pt x="1679" y="4274"/>
                    <a:pt x="1776" y="4333"/>
                    <a:pt x="1877" y="4333"/>
                  </a:cubicBezTo>
                  <a:cubicBezTo>
                    <a:pt x="1910" y="4333"/>
                    <a:pt x="1943" y="4328"/>
                    <a:pt x="1976" y="4314"/>
                  </a:cubicBezTo>
                  <a:cubicBezTo>
                    <a:pt x="2108" y="4259"/>
                    <a:pt x="2171" y="4107"/>
                    <a:pt x="2115" y="3976"/>
                  </a:cubicBezTo>
                  <a:lnTo>
                    <a:pt x="2017" y="3738"/>
                  </a:lnTo>
                  <a:cubicBezTo>
                    <a:pt x="1975" y="3638"/>
                    <a:pt x="1880" y="3579"/>
                    <a:pt x="1778" y="3579"/>
                  </a:cubicBezTo>
                  <a:close/>
                  <a:moveTo>
                    <a:pt x="2272" y="4771"/>
                  </a:moveTo>
                  <a:cubicBezTo>
                    <a:pt x="2240" y="4771"/>
                    <a:pt x="2206" y="4777"/>
                    <a:pt x="2174" y="4790"/>
                  </a:cubicBezTo>
                  <a:cubicBezTo>
                    <a:pt x="2041" y="4845"/>
                    <a:pt x="1979" y="4997"/>
                    <a:pt x="2034" y="5128"/>
                  </a:cubicBezTo>
                  <a:lnTo>
                    <a:pt x="2133" y="5366"/>
                  </a:lnTo>
                  <a:cubicBezTo>
                    <a:pt x="2174" y="5467"/>
                    <a:pt x="2271" y="5525"/>
                    <a:pt x="2372" y="5525"/>
                  </a:cubicBezTo>
                  <a:cubicBezTo>
                    <a:pt x="2405" y="5525"/>
                    <a:pt x="2438" y="5520"/>
                    <a:pt x="2471" y="5506"/>
                  </a:cubicBezTo>
                  <a:cubicBezTo>
                    <a:pt x="2604" y="5451"/>
                    <a:pt x="2666" y="5301"/>
                    <a:pt x="2611" y="5168"/>
                  </a:cubicBezTo>
                  <a:lnTo>
                    <a:pt x="2512" y="4930"/>
                  </a:lnTo>
                  <a:cubicBezTo>
                    <a:pt x="2470" y="4831"/>
                    <a:pt x="2374" y="4771"/>
                    <a:pt x="2272" y="4771"/>
                  </a:cubicBezTo>
                  <a:close/>
                  <a:moveTo>
                    <a:pt x="2767" y="5963"/>
                  </a:moveTo>
                  <a:cubicBezTo>
                    <a:pt x="2734" y="5963"/>
                    <a:pt x="2701" y="5969"/>
                    <a:pt x="2669" y="5982"/>
                  </a:cubicBezTo>
                  <a:cubicBezTo>
                    <a:pt x="2536" y="6038"/>
                    <a:pt x="2474" y="6189"/>
                    <a:pt x="2529" y="6321"/>
                  </a:cubicBezTo>
                  <a:lnTo>
                    <a:pt x="2628" y="6559"/>
                  </a:lnTo>
                  <a:cubicBezTo>
                    <a:pt x="2669" y="6659"/>
                    <a:pt x="2766" y="6719"/>
                    <a:pt x="2866" y="6719"/>
                  </a:cubicBezTo>
                  <a:cubicBezTo>
                    <a:pt x="2900" y="6719"/>
                    <a:pt x="2933" y="6712"/>
                    <a:pt x="2966" y="6698"/>
                  </a:cubicBezTo>
                  <a:cubicBezTo>
                    <a:pt x="3097" y="6645"/>
                    <a:pt x="3161" y="6493"/>
                    <a:pt x="3106" y="6362"/>
                  </a:cubicBezTo>
                  <a:lnTo>
                    <a:pt x="3006" y="6122"/>
                  </a:lnTo>
                  <a:cubicBezTo>
                    <a:pt x="2965" y="6023"/>
                    <a:pt x="2868" y="5963"/>
                    <a:pt x="2767" y="59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0"/>
            <p:cNvSpPr/>
            <p:nvPr/>
          </p:nvSpPr>
          <p:spPr>
            <a:xfrm>
              <a:off x="1093349" y="2794474"/>
              <a:ext cx="34371" cy="73025"/>
            </a:xfrm>
            <a:custGeom>
              <a:avLst/>
              <a:gdLst/>
              <a:ahLst/>
              <a:cxnLst/>
              <a:rect l="l" t="t" r="r" b="b"/>
              <a:pathLst>
                <a:path w="3162" h="6718" extrusionOk="0">
                  <a:moveTo>
                    <a:pt x="294" y="1"/>
                  </a:moveTo>
                  <a:cubicBezTo>
                    <a:pt x="261" y="1"/>
                    <a:pt x="227" y="7"/>
                    <a:pt x="194" y="20"/>
                  </a:cubicBezTo>
                  <a:cubicBezTo>
                    <a:pt x="63" y="75"/>
                    <a:pt x="1" y="225"/>
                    <a:pt x="54" y="358"/>
                  </a:cubicBezTo>
                  <a:lnTo>
                    <a:pt x="155" y="596"/>
                  </a:lnTo>
                  <a:cubicBezTo>
                    <a:pt x="196" y="696"/>
                    <a:pt x="291" y="755"/>
                    <a:pt x="393" y="755"/>
                  </a:cubicBezTo>
                  <a:cubicBezTo>
                    <a:pt x="425" y="755"/>
                    <a:pt x="460" y="750"/>
                    <a:pt x="493" y="736"/>
                  </a:cubicBezTo>
                  <a:cubicBezTo>
                    <a:pt x="624" y="681"/>
                    <a:pt x="686" y="529"/>
                    <a:pt x="632" y="398"/>
                  </a:cubicBezTo>
                  <a:lnTo>
                    <a:pt x="532" y="160"/>
                  </a:lnTo>
                  <a:cubicBezTo>
                    <a:pt x="491" y="60"/>
                    <a:pt x="395" y="1"/>
                    <a:pt x="294" y="1"/>
                  </a:cubicBezTo>
                  <a:close/>
                  <a:moveTo>
                    <a:pt x="788" y="1192"/>
                  </a:moveTo>
                  <a:cubicBezTo>
                    <a:pt x="755" y="1192"/>
                    <a:pt x="721" y="1199"/>
                    <a:pt x="689" y="1212"/>
                  </a:cubicBezTo>
                  <a:cubicBezTo>
                    <a:pt x="558" y="1267"/>
                    <a:pt x="496" y="1419"/>
                    <a:pt x="551" y="1550"/>
                  </a:cubicBezTo>
                  <a:lnTo>
                    <a:pt x="650" y="1788"/>
                  </a:lnTo>
                  <a:cubicBezTo>
                    <a:pt x="691" y="1888"/>
                    <a:pt x="786" y="1947"/>
                    <a:pt x="888" y="1947"/>
                  </a:cubicBezTo>
                  <a:cubicBezTo>
                    <a:pt x="921" y="1947"/>
                    <a:pt x="955" y="1942"/>
                    <a:pt x="988" y="1928"/>
                  </a:cubicBezTo>
                  <a:cubicBezTo>
                    <a:pt x="1119" y="1873"/>
                    <a:pt x="1181" y="1721"/>
                    <a:pt x="1126" y="1590"/>
                  </a:cubicBezTo>
                  <a:lnTo>
                    <a:pt x="1027" y="1352"/>
                  </a:lnTo>
                  <a:cubicBezTo>
                    <a:pt x="986" y="1253"/>
                    <a:pt x="889" y="1192"/>
                    <a:pt x="788" y="1192"/>
                  </a:cubicBezTo>
                  <a:close/>
                  <a:moveTo>
                    <a:pt x="1283" y="2385"/>
                  </a:moveTo>
                  <a:cubicBezTo>
                    <a:pt x="1250" y="2385"/>
                    <a:pt x="1217" y="2391"/>
                    <a:pt x="1184" y="2404"/>
                  </a:cubicBezTo>
                  <a:cubicBezTo>
                    <a:pt x="1053" y="2460"/>
                    <a:pt x="990" y="2611"/>
                    <a:pt x="1045" y="2742"/>
                  </a:cubicBezTo>
                  <a:lnTo>
                    <a:pt x="1145" y="2981"/>
                  </a:lnTo>
                  <a:cubicBezTo>
                    <a:pt x="1184" y="3081"/>
                    <a:pt x="1281" y="3141"/>
                    <a:pt x="1383" y="3141"/>
                  </a:cubicBezTo>
                  <a:cubicBezTo>
                    <a:pt x="1416" y="3141"/>
                    <a:pt x="1450" y="3134"/>
                    <a:pt x="1481" y="3120"/>
                  </a:cubicBezTo>
                  <a:cubicBezTo>
                    <a:pt x="1614" y="3065"/>
                    <a:pt x="1676" y="2915"/>
                    <a:pt x="1621" y="2782"/>
                  </a:cubicBezTo>
                  <a:lnTo>
                    <a:pt x="1523" y="2544"/>
                  </a:lnTo>
                  <a:cubicBezTo>
                    <a:pt x="1481" y="2445"/>
                    <a:pt x="1385" y="2385"/>
                    <a:pt x="1283" y="2385"/>
                  </a:cubicBezTo>
                  <a:close/>
                  <a:moveTo>
                    <a:pt x="1780" y="3578"/>
                  </a:moveTo>
                  <a:cubicBezTo>
                    <a:pt x="1747" y="3578"/>
                    <a:pt x="1713" y="3584"/>
                    <a:pt x="1680" y="3598"/>
                  </a:cubicBezTo>
                  <a:cubicBezTo>
                    <a:pt x="1549" y="3652"/>
                    <a:pt x="1485" y="3803"/>
                    <a:pt x="1540" y="3935"/>
                  </a:cubicBezTo>
                  <a:lnTo>
                    <a:pt x="1640" y="4174"/>
                  </a:lnTo>
                  <a:cubicBezTo>
                    <a:pt x="1680" y="4273"/>
                    <a:pt x="1776" y="4333"/>
                    <a:pt x="1878" y="4333"/>
                  </a:cubicBezTo>
                  <a:cubicBezTo>
                    <a:pt x="1911" y="4333"/>
                    <a:pt x="1944" y="4326"/>
                    <a:pt x="1976" y="4312"/>
                  </a:cubicBezTo>
                  <a:cubicBezTo>
                    <a:pt x="2109" y="4259"/>
                    <a:pt x="2171" y="4107"/>
                    <a:pt x="2116" y="3976"/>
                  </a:cubicBezTo>
                  <a:lnTo>
                    <a:pt x="2018" y="3736"/>
                  </a:lnTo>
                  <a:cubicBezTo>
                    <a:pt x="1976" y="3638"/>
                    <a:pt x="1881" y="3578"/>
                    <a:pt x="1780" y="3578"/>
                  </a:cubicBezTo>
                  <a:close/>
                  <a:moveTo>
                    <a:pt x="2274" y="4771"/>
                  </a:moveTo>
                  <a:cubicBezTo>
                    <a:pt x="2241" y="4771"/>
                    <a:pt x="2207" y="4777"/>
                    <a:pt x="2175" y="4790"/>
                  </a:cubicBezTo>
                  <a:cubicBezTo>
                    <a:pt x="2044" y="4845"/>
                    <a:pt x="1980" y="4996"/>
                    <a:pt x="2035" y="5128"/>
                  </a:cubicBezTo>
                  <a:lnTo>
                    <a:pt x="2133" y="5367"/>
                  </a:lnTo>
                  <a:cubicBezTo>
                    <a:pt x="2175" y="5467"/>
                    <a:pt x="2271" y="5525"/>
                    <a:pt x="2373" y="5525"/>
                  </a:cubicBezTo>
                  <a:cubicBezTo>
                    <a:pt x="2406" y="5525"/>
                    <a:pt x="2439" y="5518"/>
                    <a:pt x="2471" y="5506"/>
                  </a:cubicBezTo>
                  <a:cubicBezTo>
                    <a:pt x="2604" y="5451"/>
                    <a:pt x="2666" y="5299"/>
                    <a:pt x="2611" y="5168"/>
                  </a:cubicBezTo>
                  <a:lnTo>
                    <a:pt x="2513" y="4930"/>
                  </a:lnTo>
                  <a:cubicBezTo>
                    <a:pt x="2471" y="4830"/>
                    <a:pt x="2376" y="4771"/>
                    <a:pt x="2274" y="4771"/>
                  </a:cubicBezTo>
                  <a:close/>
                  <a:moveTo>
                    <a:pt x="2768" y="5963"/>
                  </a:moveTo>
                  <a:cubicBezTo>
                    <a:pt x="2735" y="5963"/>
                    <a:pt x="2702" y="5969"/>
                    <a:pt x="2670" y="5982"/>
                  </a:cubicBezTo>
                  <a:cubicBezTo>
                    <a:pt x="2537" y="6038"/>
                    <a:pt x="2475" y="6189"/>
                    <a:pt x="2530" y="6321"/>
                  </a:cubicBezTo>
                  <a:lnTo>
                    <a:pt x="2628" y="6559"/>
                  </a:lnTo>
                  <a:cubicBezTo>
                    <a:pt x="2670" y="6659"/>
                    <a:pt x="2766" y="6717"/>
                    <a:pt x="2868" y="6717"/>
                  </a:cubicBezTo>
                  <a:cubicBezTo>
                    <a:pt x="2901" y="6717"/>
                    <a:pt x="2934" y="6710"/>
                    <a:pt x="2967" y="6698"/>
                  </a:cubicBezTo>
                  <a:cubicBezTo>
                    <a:pt x="3098" y="6643"/>
                    <a:pt x="3162" y="6491"/>
                    <a:pt x="3106" y="6360"/>
                  </a:cubicBezTo>
                  <a:lnTo>
                    <a:pt x="3006" y="6122"/>
                  </a:lnTo>
                  <a:cubicBezTo>
                    <a:pt x="2966" y="6023"/>
                    <a:pt x="2869" y="5963"/>
                    <a:pt x="2768" y="59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0"/>
            <p:cNvSpPr/>
            <p:nvPr/>
          </p:nvSpPr>
          <p:spPr>
            <a:xfrm>
              <a:off x="1029803" y="2329217"/>
              <a:ext cx="5620" cy="150202"/>
            </a:xfrm>
            <a:custGeom>
              <a:avLst/>
              <a:gdLst/>
              <a:ahLst/>
              <a:cxnLst/>
              <a:rect l="l" t="t" r="r" b="b"/>
              <a:pathLst>
                <a:path w="517" h="13818" extrusionOk="0">
                  <a:moveTo>
                    <a:pt x="259" y="0"/>
                  </a:moveTo>
                  <a:cubicBezTo>
                    <a:pt x="116" y="0"/>
                    <a:pt x="0" y="116"/>
                    <a:pt x="0" y="258"/>
                  </a:cubicBezTo>
                  <a:lnTo>
                    <a:pt x="0" y="13559"/>
                  </a:lnTo>
                  <a:cubicBezTo>
                    <a:pt x="0" y="13702"/>
                    <a:pt x="116" y="13818"/>
                    <a:pt x="259" y="13818"/>
                  </a:cubicBezTo>
                  <a:cubicBezTo>
                    <a:pt x="401" y="13818"/>
                    <a:pt x="516" y="13702"/>
                    <a:pt x="516" y="13559"/>
                  </a:cubicBezTo>
                  <a:lnTo>
                    <a:pt x="516" y="258"/>
                  </a:lnTo>
                  <a:cubicBezTo>
                    <a:pt x="516"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029803" y="2807345"/>
              <a:ext cx="5620" cy="150202"/>
            </a:xfrm>
            <a:custGeom>
              <a:avLst/>
              <a:gdLst/>
              <a:ahLst/>
              <a:cxnLst/>
              <a:rect l="l" t="t" r="r" b="b"/>
              <a:pathLst>
                <a:path w="517" h="13818" extrusionOk="0">
                  <a:moveTo>
                    <a:pt x="259" y="1"/>
                  </a:moveTo>
                  <a:cubicBezTo>
                    <a:pt x="116" y="1"/>
                    <a:pt x="0" y="116"/>
                    <a:pt x="0" y="259"/>
                  </a:cubicBezTo>
                  <a:lnTo>
                    <a:pt x="0" y="13561"/>
                  </a:lnTo>
                  <a:cubicBezTo>
                    <a:pt x="0" y="13702"/>
                    <a:pt x="116" y="13818"/>
                    <a:pt x="259" y="13818"/>
                  </a:cubicBezTo>
                  <a:cubicBezTo>
                    <a:pt x="401" y="13818"/>
                    <a:pt x="516" y="13702"/>
                    <a:pt x="516" y="13561"/>
                  </a:cubicBezTo>
                  <a:lnTo>
                    <a:pt x="516" y="259"/>
                  </a:lnTo>
                  <a:cubicBezTo>
                    <a:pt x="516" y="116"/>
                    <a:pt x="402"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120513" y="2379762"/>
              <a:ext cx="85373" cy="126733"/>
            </a:xfrm>
            <a:custGeom>
              <a:avLst/>
              <a:gdLst/>
              <a:ahLst/>
              <a:cxnLst/>
              <a:rect l="l" t="t" r="r" b="b"/>
              <a:pathLst>
                <a:path w="7854" h="11659" extrusionOk="0">
                  <a:moveTo>
                    <a:pt x="7559" y="0"/>
                  </a:moveTo>
                  <a:cubicBezTo>
                    <a:pt x="7474" y="0"/>
                    <a:pt x="7392" y="42"/>
                    <a:pt x="7343" y="117"/>
                  </a:cubicBezTo>
                  <a:lnTo>
                    <a:pt x="78" y="11259"/>
                  </a:lnTo>
                  <a:cubicBezTo>
                    <a:pt x="0" y="11379"/>
                    <a:pt x="33" y="11538"/>
                    <a:pt x="154" y="11618"/>
                  </a:cubicBezTo>
                  <a:cubicBezTo>
                    <a:pt x="197" y="11645"/>
                    <a:pt x="245" y="11659"/>
                    <a:pt x="293" y="11659"/>
                  </a:cubicBezTo>
                  <a:cubicBezTo>
                    <a:pt x="378" y="11659"/>
                    <a:pt x="461" y="11618"/>
                    <a:pt x="511" y="11542"/>
                  </a:cubicBezTo>
                  <a:lnTo>
                    <a:pt x="7776" y="400"/>
                  </a:lnTo>
                  <a:cubicBezTo>
                    <a:pt x="7853" y="281"/>
                    <a:pt x="7819" y="121"/>
                    <a:pt x="7700" y="43"/>
                  </a:cubicBezTo>
                  <a:cubicBezTo>
                    <a:pt x="7656" y="14"/>
                    <a:pt x="7607" y="0"/>
                    <a:pt x="75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p:nvPr/>
          </p:nvSpPr>
          <p:spPr>
            <a:xfrm>
              <a:off x="859339" y="2780267"/>
              <a:ext cx="85384" cy="126722"/>
            </a:xfrm>
            <a:custGeom>
              <a:avLst/>
              <a:gdLst/>
              <a:ahLst/>
              <a:cxnLst/>
              <a:rect l="l" t="t" r="r" b="b"/>
              <a:pathLst>
                <a:path w="7855" h="11658" extrusionOk="0">
                  <a:moveTo>
                    <a:pt x="7562" y="0"/>
                  </a:moveTo>
                  <a:cubicBezTo>
                    <a:pt x="7477" y="0"/>
                    <a:pt x="7394" y="42"/>
                    <a:pt x="7344" y="118"/>
                  </a:cubicBezTo>
                  <a:lnTo>
                    <a:pt x="79" y="11257"/>
                  </a:lnTo>
                  <a:cubicBezTo>
                    <a:pt x="0" y="11378"/>
                    <a:pt x="35" y="11537"/>
                    <a:pt x="154" y="11616"/>
                  </a:cubicBezTo>
                  <a:cubicBezTo>
                    <a:pt x="199" y="11644"/>
                    <a:pt x="247" y="11658"/>
                    <a:pt x="295" y="11658"/>
                  </a:cubicBezTo>
                  <a:cubicBezTo>
                    <a:pt x="380" y="11658"/>
                    <a:pt x="462" y="11616"/>
                    <a:pt x="511" y="11540"/>
                  </a:cubicBezTo>
                  <a:lnTo>
                    <a:pt x="7777" y="399"/>
                  </a:lnTo>
                  <a:cubicBezTo>
                    <a:pt x="7855" y="280"/>
                    <a:pt x="7820" y="119"/>
                    <a:pt x="7701" y="42"/>
                  </a:cubicBezTo>
                  <a:cubicBezTo>
                    <a:pt x="7658" y="14"/>
                    <a:pt x="7610" y="0"/>
                    <a:pt x="7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1175439" y="2490212"/>
              <a:ext cx="133038" cy="75438"/>
            </a:xfrm>
            <a:custGeom>
              <a:avLst/>
              <a:gdLst/>
              <a:ahLst/>
              <a:cxnLst/>
              <a:rect l="l" t="t" r="r" b="b"/>
              <a:pathLst>
                <a:path w="12239" h="6940" extrusionOk="0">
                  <a:moveTo>
                    <a:pt x="11943" y="1"/>
                  </a:moveTo>
                  <a:cubicBezTo>
                    <a:pt x="11900" y="1"/>
                    <a:pt x="11857" y="11"/>
                    <a:pt x="11818" y="33"/>
                  </a:cubicBezTo>
                  <a:lnTo>
                    <a:pt x="171" y="6456"/>
                  </a:lnTo>
                  <a:cubicBezTo>
                    <a:pt x="45" y="6523"/>
                    <a:pt x="0" y="6682"/>
                    <a:pt x="69" y="6806"/>
                  </a:cubicBezTo>
                  <a:cubicBezTo>
                    <a:pt x="116" y="6893"/>
                    <a:pt x="204" y="6939"/>
                    <a:pt x="295" y="6939"/>
                  </a:cubicBezTo>
                  <a:cubicBezTo>
                    <a:pt x="338" y="6939"/>
                    <a:pt x="382" y="6929"/>
                    <a:pt x="419" y="6908"/>
                  </a:cubicBezTo>
                  <a:lnTo>
                    <a:pt x="12068" y="485"/>
                  </a:lnTo>
                  <a:cubicBezTo>
                    <a:pt x="12192" y="416"/>
                    <a:pt x="12239" y="259"/>
                    <a:pt x="12170" y="135"/>
                  </a:cubicBezTo>
                  <a:cubicBezTo>
                    <a:pt x="12123" y="49"/>
                    <a:pt x="12034" y="1"/>
                    <a:pt x="119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0"/>
            <p:cNvSpPr/>
            <p:nvPr/>
          </p:nvSpPr>
          <p:spPr>
            <a:xfrm>
              <a:off x="756759" y="2721102"/>
              <a:ext cx="133027" cy="75438"/>
            </a:xfrm>
            <a:custGeom>
              <a:avLst/>
              <a:gdLst/>
              <a:ahLst/>
              <a:cxnLst/>
              <a:rect l="l" t="t" r="r" b="b"/>
              <a:pathLst>
                <a:path w="12238" h="6940" extrusionOk="0">
                  <a:moveTo>
                    <a:pt x="11942" y="1"/>
                  </a:moveTo>
                  <a:cubicBezTo>
                    <a:pt x="11900" y="1"/>
                    <a:pt x="11857" y="11"/>
                    <a:pt x="11818" y="33"/>
                  </a:cubicBezTo>
                  <a:lnTo>
                    <a:pt x="171" y="6456"/>
                  </a:lnTo>
                  <a:cubicBezTo>
                    <a:pt x="45" y="6525"/>
                    <a:pt x="0" y="6682"/>
                    <a:pt x="69" y="6806"/>
                  </a:cubicBezTo>
                  <a:cubicBezTo>
                    <a:pt x="116" y="6893"/>
                    <a:pt x="206" y="6939"/>
                    <a:pt x="295" y="6939"/>
                  </a:cubicBezTo>
                  <a:cubicBezTo>
                    <a:pt x="338" y="6939"/>
                    <a:pt x="381" y="6931"/>
                    <a:pt x="419" y="6908"/>
                  </a:cubicBezTo>
                  <a:lnTo>
                    <a:pt x="12066" y="485"/>
                  </a:lnTo>
                  <a:cubicBezTo>
                    <a:pt x="12192" y="416"/>
                    <a:pt x="12237" y="259"/>
                    <a:pt x="12168" y="135"/>
                  </a:cubicBezTo>
                  <a:cubicBezTo>
                    <a:pt x="12121" y="49"/>
                    <a:pt x="12033" y="1"/>
                    <a:pt x="119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0"/>
            <p:cNvSpPr/>
            <p:nvPr/>
          </p:nvSpPr>
          <p:spPr>
            <a:xfrm>
              <a:off x="756737" y="2490212"/>
              <a:ext cx="133049" cy="75438"/>
            </a:xfrm>
            <a:custGeom>
              <a:avLst/>
              <a:gdLst/>
              <a:ahLst/>
              <a:cxnLst/>
              <a:rect l="l" t="t" r="r" b="b"/>
              <a:pathLst>
                <a:path w="12240" h="6940" extrusionOk="0">
                  <a:moveTo>
                    <a:pt x="296" y="1"/>
                  </a:moveTo>
                  <a:cubicBezTo>
                    <a:pt x="205" y="1"/>
                    <a:pt x="117" y="49"/>
                    <a:pt x="69" y="135"/>
                  </a:cubicBezTo>
                  <a:cubicBezTo>
                    <a:pt x="0" y="259"/>
                    <a:pt x="47" y="416"/>
                    <a:pt x="171" y="485"/>
                  </a:cubicBezTo>
                  <a:lnTo>
                    <a:pt x="11820" y="6908"/>
                  </a:lnTo>
                  <a:cubicBezTo>
                    <a:pt x="11858" y="6929"/>
                    <a:pt x="11901" y="6939"/>
                    <a:pt x="11944" y="6939"/>
                  </a:cubicBezTo>
                  <a:cubicBezTo>
                    <a:pt x="12034" y="6939"/>
                    <a:pt x="12124" y="6891"/>
                    <a:pt x="12170" y="6806"/>
                  </a:cubicBezTo>
                  <a:cubicBezTo>
                    <a:pt x="12239" y="6682"/>
                    <a:pt x="12194" y="6523"/>
                    <a:pt x="12068" y="6456"/>
                  </a:cubicBezTo>
                  <a:lnTo>
                    <a:pt x="421" y="33"/>
                  </a:lnTo>
                  <a:cubicBezTo>
                    <a:pt x="381" y="11"/>
                    <a:pt x="338"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0"/>
            <p:cNvSpPr/>
            <p:nvPr/>
          </p:nvSpPr>
          <p:spPr>
            <a:xfrm>
              <a:off x="1175417" y="2721102"/>
              <a:ext cx="133049" cy="75449"/>
            </a:xfrm>
            <a:custGeom>
              <a:avLst/>
              <a:gdLst/>
              <a:ahLst/>
              <a:cxnLst/>
              <a:rect l="l" t="t" r="r" b="b"/>
              <a:pathLst>
                <a:path w="12240" h="6941" extrusionOk="0">
                  <a:moveTo>
                    <a:pt x="296" y="1"/>
                  </a:moveTo>
                  <a:cubicBezTo>
                    <a:pt x="205" y="1"/>
                    <a:pt x="117" y="49"/>
                    <a:pt x="70" y="135"/>
                  </a:cubicBezTo>
                  <a:cubicBezTo>
                    <a:pt x="1" y="259"/>
                    <a:pt x="47" y="416"/>
                    <a:pt x="171" y="485"/>
                  </a:cubicBezTo>
                  <a:lnTo>
                    <a:pt x="11818" y="6908"/>
                  </a:lnTo>
                  <a:cubicBezTo>
                    <a:pt x="11858" y="6929"/>
                    <a:pt x="11901" y="6939"/>
                    <a:pt x="11942" y="6939"/>
                  </a:cubicBezTo>
                  <a:lnTo>
                    <a:pt x="11942" y="6941"/>
                  </a:lnTo>
                  <a:cubicBezTo>
                    <a:pt x="12034" y="6941"/>
                    <a:pt x="12122" y="6893"/>
                    <a:pt x="12170" y="6806"/>
                  </a:cubicBezTo>
                  <a:cubicBezTo>
                    <a:pt x="12239" y="6682"/>
                    <a:pt x="12193" y="6525"/>
                    <a:pt x="12068" y="6456"/>
                  </a:cubicBezTo>
                  <a:lnTo>
                    <a:pt x="421" y="33"/>
                  </a:lnTo>
                  <a:cubicBezTo>
                    <a:pt x="381" y="11"/>
                    <a:pt x="338"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0"/>
            <p:cNvSpPr/>
            <p:nvPr/>
          </p:nvSpPr>
          <p:spPr>
            <a:xfrm>
              <a:off x="859339" y="2379773"/>
              <a:ext cx="85384" cy="126722"/>
            </a:xfrm>
            <a:custGeom>
              <a:avLst/>
              <a:gdLst/>
              <a:ahLst/>
              <a:cxnLst/>
              <a:rect l="l" t="t" r="r" b="b"/>
              <a:pathLst>
                <a:path w="7855" h="11658" extrusionOk="0">
                  <a:moveTo>
                    <a:pt x="295" y="0"/>
                  </a:moveTo>
                  <a:cubicBezTo>
                    <a:pt x="246" y="0"/>
                    <a:pt x="197" y="14"/>
                    <a:pt x="154" y="42"/>
                  </a:cubicBezTo>
                  <a:cubicBezTo>
                    <a:pt x="35" y="120"/>
                    <a:pt x="0" y="280"/>
                    <a:pt x="79" y="399"/>
                  </a:cubicBezTo>
                  <a:lnTo>
                    <a:pt x="7344" y="11541"/>
                  </a:lnTo>
                  <a:cubicBezTo>
                    <a:pt x="7394" y="11617"/>
                    <a:pt x="7477" y="11658"/>
                    <a:pt x="7562" y="11658"/>
                  </a:cubicBezTo>
                  <a:cubicBezTo>
                    <a:pt x="7610" y="11658"/>
                    <a:pt x="7658" y="11644"/>
                    <a:pt x="7701" y="11617"/>
                  </a:cubicBezTo>
                  <a:cubicBezTo>
                    <a:pt x="7822" y="11539"/>
                    <a:pt x="7855" y="11378"/>
                    <a:pt x="7777" y="11259"/>
                  </a:cubicBezTo>
                  <a:lnTo>
                    <a:pt x="512" y="118"/>
                  </a:lnTo>
                  <a:cubicBezTo>
                    <a:pt x="462" y="41"/>
                    <a:pt x="379"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0"/>
            <p:cNvSpPr/>
            <p:nvPr/>
          </p:nvSpPr>
          <p:spPr>
            <a:xfrm>
              <a:off x="1120513" y="2780278"/>
              <a:ext cx="85373" cy="126712"/>
            </a:xfrm>
            <a:custGeom>
              <a:avLst/>
              <a:gdLst/>
              <a:ahLst/>
              <a:cxnLst/>
              <a:rect l="l" t="t" r="r" b="b"/>
              <a:pathLst>
                <a:path w="7854" h="11657" extrusionOk="0">
                  <a:moveTo>
                    <a:pt x="293" y="0"/>
                  </a:moveTo>
                  <a:cubicBezTo>
                    <a:pt x="245" y="0"/>
                    <a:pt x="196" y="13"/>
                    <a:pt x="154" y="41"/>
                  </a:cubicBezTo>
                  <a:cubicBezTo>
                    <a:pt x="33" y="118"/>
                    <a:pt x="0" y="279"/>
                    <a:pt x="78" y="398"/>
                  </a:cubicBezTo>
                  <a:lnTo>
                    <a:pt x="7343" y="11539"/>
                  </a:lnTo>
                  <a:cubicBezTo>
                    <a:pt x="7393" y="11615"/>
                    <a:pt x="7474" y="11657"/>
                    <a:pt x="7558" y="11657"/>
                  </a:cubicBezTo>
                  <a:cubicBezTo>
                    <a:pt x="7607" y="11657"/>
                    <a:pt x="7657" y="11643"/>
                    <a:pt x="7700" y="11615"/>
                  </a:cubicBezTo>
                  <a:cubicBezTo>
                    <a:pt x="7819" y="11538"/>
                    <a:pt x="7853" y="11377"/>
                    <a:pt x="7776" y="11258"/>
                  </a:cubicBezTo>
                  <a:lnTo>
                    <a:pt x="511" y="117"/>
                  </a:lnTo>
                  <a:cubicBezTo>
                    <a:pt x="461" y="41"/>
                    <a:pt x="377" y="0"/>
                    <a:pt x="2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p:nvPr/>
          </p:nvSpPr>
          <p:spPr>
            <a:xfrm>
              <a:off x="1196570" y="2640577"/>
              <a:ext cx="150202" cy="5620"/>
            </a:xfrm>
            <a:custGeom>
              <a:avLst/>
              <a:gdLst/>
              <a:ahLst/>
              <a:cxnLst/>
              <a:rect l="l" t="t" r="r" b="b"/>
              <a:pathLst>
                <a:path w="13818" h="517" extrusionOk="0">
                  <a:moveTo>
                    <a:pt x="259" y="0"/>
                  </a:moveTo>
                  <a:cubicBezTo>
                    <a:pt x="116" y="0"/>
                    <a:pt x="1" y="116"/>
                    <a:pt x="1" y="257"/>
                  </a:cubicBezTo>
                  <a:cubicBezTo>
                    <a:pt x="1" y="400"/>
                    <a:pt x="116" y="516"/>
                    <a:pt x="259" y="516"/>
                  </a:cubicBezTo>
                  <a:lnTo>
                    <a:pt x="13561" y="516"/>
                  </a:lnTo>
                  <a:cubicBezTo>
                    <a:pt x="13702" y="516"/>
                    <a:pt x="13818" y="400"/>
                    <a:pt x="13818" y="257"/>
                  </a:cubicBezTo>
                  <a:cubicBezTo>
                    <a:pt x="13818" y="114"/>
                    <a:pt x="13702" y="0"/>
                    <a:pt x="135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0"/>
            <p:cNvSpPr/>
            <p:nvPr/>
          </p:nvSpPr>
          <p:spPr>
            <a:xfrm>
              <a:off x="718442" y="2640577"/>
              <a:ext cx="150202" cy="5620"/>
            </a:xfrm>
            <a:custGeom>
              <a:avLst/>
              <a:gdLst/>
              <a:ahLst/>
              <a:cxnLst/>
              <a:rect l="l" t="t" r="r" b="b"/>
              <a:pathLst>
                <a:path w="13818" h="517" extrusionOk="0">
                  <a:moveTo>
                    <a:pt x="259" y="0"/>
                  </a:moveTo>
                  <a:cubicBezTo>
                    <a:pt x="116" y="0"/>
                    <a:pt x="1" y="116"/>
                    <a:pt x="1" y="257"/>
                  </a:cubicBezTo>
                  <a:cubicBezTo>
                    <a:pt x="1" y="400"/>
                    <a:pt x="116" y="516"/>
                    <a:pt x="259" y="516"/>
                  </a:cubicBezTo>
                  <a:lnTo>
                    <a:pt x="13559" y="516"/>
                  </a:lnTo>
                  <a:cubicBezTo>
                    <a:pt x="13702" y="516"/>
                    <a:pt x="13818" y="400"/>
                    <a:pt x="13818" y="257"/>
                  </a:cubicBezTo>
                  <a:cubicBezTo>
                    <a:pt x="13818" y="114"/>
                    <a:pt x="13702" y="0"/>
                    <a:pt x="135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0"/>
            <p:cNvSpPr/>
            <p:nvPr/>
          </p:nvSpPr>
          <p:spPr>
            <a:xfrm>
              <a:off x="1058738" y="2440645"/>
              <a:ext cx="15685" cy="41643"/>
            </a:xfrm>
            <a:custGeom>
              <a:avLst/>
              <a:gdLst/>
              <a:ahLst/>
              <a:cxnLst/>
              <a:rect l="l" t="t" r="r" b="b"/>
              <a:pathLst>
                <a:path w="1443" h="3831" extrusionOk="0">
                  <a:moveTo>
                    <a:pt x="1157" y="1"/>
                  </a:moveTo>
                  <a:cubicBezTo>
                    <a:pt x="1043" y="1"/>
                    <a:pt x="936" y="78"/>
                    <a:pt x="906" y="194"/>
                  </a:cubicBezTo>
                  <a:lnTo>
                    <a:pt x="36" y="3508"/>
                  </a:lnTo>
                  <a:cubicBezTo>
                    <a:pt x="0" y="3646"/>
                    <a:pt x="83" y="3786"/>
                    <a:pt x="221" y="3822"/>
                  </a:cubicBezTo>
                  <a:cubicBezTo>
                    <a:pt x="244" y="3829"/>
                    <a:pt x="266" y="3831"/>
                    <a:pt x="287" y="3831"/>
                  </a:cubicBezTo>
                  <a:cubicBezTo>
                    <a:pt x="402" y="3831"/>
                    <a:pt x="506" y="3755"/>
                    <a:pt x="537" y="3639"/>
                  </a:cubicBezTo>
                  <a:lnTo>
                    <a:pt x="1406" y="325"/>
                  </a:lnTo>
                  <a:cubicBezTo>
                    <a:pt x="1443" y="187"/>
                    <a:pt x="1360" y="46"/>
                    <a:pt x="1222" y="9"/>
                  </a:cubicBezTo>
                  <a:cubicBezTo>
                    <a:pt x="1200" y="4"/>
                    <a:pt x="1178" y="1"/>
                    <a:pt x="1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988975" y="2803236"/>
              <a:ext cx="15685" cy="41665"/>
            </a:xfrm>
            <a:custGeom>
              <a:avLst/>
              <a:gdLst/>
              <a:ahLst/>
              <a:cxnLst/>
              <a:rect l="l" t="t" r="r" b="b"/>
              <a:pathLst>
                <a:path w="1443" h="3833" extrusionOk="0">
                  <a:moveTo>
                    <a:pt x="1155" y="1"/>
                  </a:moveTo>
                  <a:cubicBezTo>
                    <a:pt x="1041" y="1"/>
                    <a:pt x="937" y="76"/>
                    <a:pt x="906" y="192"/>
                  </a:cubicBezTo>
                  <a:lnTo>
                    <a:pt x="37" y="3508"/>
                  </a:lnTo>
                  <a:cubicBezTo>
                    <a:pt x="0" y="3646"/>
                    <a:pt x="82" y="3788"/>
                    <a:pt x="221" y="3824"/>
                  </a:cubicBezTo>
                  <a:cubicBezTo>
                    <a:pt x="242" y="3829"/>
                    <a:pt x="264" y="3832"/>
                    <a:pt x="287" y="3832"/>
                  </a:cubicBezTo>
                  <a:lnTo>
                    <a:pt x="287" y="3831"/>
                  </a:lnTo>
                  <a:cubicBezTo>
                    <a:pt x="401" y="3831"/>
                    <a:pt x="506" y="3755"/>
                    <a:pt x="535" y="3639"/>
                  </a:cubicBezTo>
                  <a:lnTo>
                    <a:pt x="1407" y="323"/>
                  </a:lnTo>
                  <a:cubicBezTo>
                    <a:pt x="1443" y="185"/>
                    <a:pt x="1360" y="46"/>
                    <a:pt x="1222" y="9"/>
                  </a:cubicBezTo>
                  <a:cubicBezTo>
                    <a:pt x="1200" y="4"/>
                    <a:pt x="1177" y="1"/>
                    <a:pt x="1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1138676" y="2489669"/>
              <a:ext cx="32903" cy="31610"/>
            </a:xfrm>
            <a:custGeom>
              <a:avLst/>
              <a:gdLst/>
              <a:ahLst/>
              <a:cxnLst/>
              <a:rect l="l" t="t" r="r" b="b"/>
              <a:pathLst>
                <a:path w="3027" h="2908" extrusionOk="0">
                  <a:moveTo>
                    <a:pt x="2743" y="0"/>
                  </a:moveTo>
                  <a:cubicBezTo>
                    <a:pt x="2678" y="0"/>
                    <a:pt x="2613" y="25"/>
                    <a:pt x="2563" y="73"/>
                  </a:cubicBezTo>
                  <a:lnTo>
                    <a:pt x="106" y="2464"/>
                  </a:lnTo>
                  <a:cubicBezTo>
                    <a:pt x="4" y="2564"/>
                    <a:pt x="1" y="2726"/>
                    <a:pt x="101" y="2830"/>
                  </a:cubicBezTo>
                  <a:cubicBezTo>
                    <a:pt x="151" y="2882"/>
                    <a:pt x="218" y="2907"/>
                    <a:pt x="285" y="2907"/>
                  </a:cubicBezTo>
                  <a:cubicBezTo>
                    <a:pt x="351" y="2907"/>
                    <a:pt x="417" y="2883"/>
                    <a:pt x="467" y="2833"/>
                  </a:cubicBezTo>
                  <a:lnTo>
                    <a:pt x="2922" y="444"/>
                  </a:lnTo>
                  <a:cubicBezTo>
                    <a:pt x="3023" y="344"/>
                    <a:pt x="3027" y="180"/>
                    <a:pt x="2927" y="78"/>
                  </a:cubicBezTo>
                  <a:cubicBezTo>
                    <a:pt x="2877" y="26"/>
                    <a:pt x="2810" y="0"/>
                    <a:pt x="2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891830" y="2764267"/>
              <a:ext cx="32893" cy="31610"/>
            </a:xfrm>
            <a:custGeom>
              <a:avLst/>
              <a:gdLst/>
              <a:ahLst/>
              <a:cxnLst/>
              <a:rect l="l" t="t" r="r" b="b"/>
              <a:pathLst>
                <a:path w="3026" h="2908" extrusionOk="0">
                  <a:moveTo>
                    <a:pt x="2740" y="0"/>
                  </a:moveTo>
                  <a:cubicBezTo>
                    <a:pt x="2676" y="0"/>
                    <a:pt x="2611" y="24"/>
                    <a:pt x="2561" y="73"/>
                  </a:cubicBezTo>
                  <a:lnTo>
                    <a:pt x="104" y="2463"/>
                  </a:lnTo>
                  <a:cubicBezTo>
                    <a:pt x="3" y="2563"/>
                    <a:pt x="1" y="2727"/>
                    <a:pt x="99" y="2828"/>
                  </a:cubicBezTo>
                  <a:cubicBezTo>
                    <a:pt x="151" y="2880"/>
                    <a:pt x="218" y="2908"/>
                    <a:pt x="286" y="2908"/>
                  </a:cubicBezTo>
                  <a:lnTo>
                    <a:pt x="286" y="2906"/>
                  </a:lnTo>
                  <a:cubicBezTo>
                    <a:pt x="349" y="2906"/>
                    <a:pt x="415" y="2882"/>
                    <a:pt x="465" y="2834"/>
                  </a:cubicBezTo>
                  <a:lnTo>
                    <a:pt x="2920" y="444"/>
                  </a:lnTo>
                  <a:cubicBezTo>
                    <a:pt x="3022" y="344"/>
                    <a:pt x="3025" y="180"/>
                    <a:pt x="2925" y="78"/>
                  </a:cubicBezTo>
                  <a:cubicBezTo>
                    <a:pt x="2875" y="26"/>
                    <a:pt x="2808" y="0"/>
                    <a:pt x="27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0"/>
            <p:cNvSpPr/>
            <p:nvPr/>
          </p:nvSpPr>
          <p:spPr>
            <a:xfrm>
              <a:off x="891830" y="2489669"/>
              <a:ext cx="32893" cy="31610"/>
            </a:xfrm>
            <a:custGeom>
              <a:avLst/>
              <a:gdLst/>
              <a:ahLst/>
              <a:cxnLst/>
              <a:rect l="l" t="t" r="r" b="b"/>
              <a:pathLst>
                <a:path w="3026" h="2908" extrusionOk="0">
                  <a:moveTo>
                    <a:pt x="284" y="1"/>
                  </a:moveTo>
                  <a:cubicBezTo>
                    <a:pt x="217" y="1"/>
                    <a:pt x="150" y="26"/>
                    <a:pt x="99" y="78"/>
                  </a:cubicBezTo>
                  <a:cubicBezTo>
                    <a:pt x="1" y="180"/>
                    <a:pt x="3" y="344"/>
                    <a:pt x="104" y="444"/>
                  </a:cubicBezTo>
                  <a:lnTo>
                    <a:pt x="2561" y="2835"/>
                  </a:lnTo>
                  <a:cubicBezTo>
                    <a:pt x="2611" y="2883"/>
                    <a:pt x="2675" y="2907"/>
                    <a:pt x="2741" y="2907"/>
                  </a:cubicBezTo>
                  <a:cubicBezTo>
                    <a:pt x="2808" y="2907"/>
                    <a:pt x="2875" y="2882"/>
                    <a:pt x="2925" y="2830"/>
                  </a:cubicBezTo>
                  <a:cubicBezTo>
                    <a:pt x="3025" y="2728"/>
                    <a:pt x="3023" y="2564"/>
                    <a:pt x="2920" y="2464"/>
                  </a:cubicBezTo>
                  <a:lnTo>
                    <a:pt x="465" y="75"/>
                  </a:lnTo>
                  <a:cubicBezTo>
                    <a:pt x="415" y="25"/>
                    <a:pt x="349" y="1"/>
                    <a:pt x="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1138698" y="2764267"/>
              <a:ext cx="32882" cy="31610"/>
            </a:xfrm>
            <a:custGeom>
              <a:avLst/>
              <a:gdLst/>
              <a:ahLst/>
              <a:cxnLst/>
              <a:rect l="l" t="t" r="r" b="b"/>
              <a:pathLst>
                <a:path w="3025" h="2908" extrusionOk="0">
                  <a:moveTo>
                    <a:pt x="285" y="1"/>
                  </a:moveTo>
                  <a:cubicBezTo>
                    <a:pt x="217" y="1"/>
                    <a:pt x="150" y="27"/>
                    <a:pt x="99" y="78"/>
                  </a:cubicBezTo>
                  <a:cubicBezTo>
                    <a:pt x="1" y="180"/>
                    <a:pt x="2" y="344"/>
                    <a:pt x="104" y="444"/>
                  </a:cubicBezTo>
                  <a:lnTo>
                    <a:pt x="2561" y="2834"/>
                  </a:lnTo>
                  <a:cubicBezTo>
                    <a:pt x="2611" y="2884"/>
                    <a:pt x="2675" y="2908"/>
                    <a:pt x="2740" y="2908"/>
                  </a:cubicBezTo>
                  <a:cubicBezTo>
                    <a:pt x="2807" y="2908"/>
                    <a:pt x="2875" y="2880"/>
                    <a:pt x="2925" y="2828"/>
                  </a:cubicBezTo>
                  <a:cubicBezTo>
                    <a:pt x="3025" y="2727"/>
                    <a:pt x="3023" y="2563"/>
                    <a:pt x="2920" y="2464"/>
                  </a:cubicBezTo>
                  <a:lnTo>
                    <a:pt x="465" y="73"/>
                  </a:lnTo>
                  <a:cubicBezTo>
                    <a:pt x="415" y="25"/>
                    <a:pt x="350"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0"/>
            <p:cNvSpPr/>
            <p:nvPr/>
          </p:nvSpPr>
          <p:spPr>
            <a:xfrm>
              <a:off x="836719" y="2572933"/>
              <a:ext cx="42110" cy="15762"/>
            </a:xfrm>
            <a:custGeom>
              <a:avLst/>
              <a:gdLst/>
              <a:ahLst/>
              <a:cxnLst/>
              <a:rect l="l" t="t" r="r" b="b"/>
              <a:pathLst>
                <a:path w="3874" h="1450" extrusionOk="0">
                  <a:moveTo>
                    <a:pt x="287" y="1"/>
                  </a:moveTo>
                  <a:cubicBezTo>
                    <a:pt x="175" y="1"/>
                    <a:pt x="72" y="76"/>
                    <a:pt x="40" y="190"/>
                  </a:cubicBezTo>
                  <a:cubicBezTo>
                    <a:pt x="1" y="326"/>
                    <a:pt x="80" y="470"/>
                    <a:pt x="218" y="508"/>
                  </a:cubicBezTo>
                  <a:lnTo>
                    <a:pt x="3515" y="1439"/>
                  </a:lnTo>
                  <a:cubicBezTo>
                    <a:pt x="3539" y="1446"/>
                    <a:pt x="3561" y="1450"/>
                    <a:pt x="3585" y="1450"/>
                  </a:cubicBezTo>
                  <a:cubicBezTo>
                    <a:pt x="3699" y="1450"/>
                    <a:pt x="3803" y="1375"/>
                    <a:pt x="3834" y="1262"/>
                  </a:cubicBezTo>
                  <a:cubicBezTo>
                    <a:pt x="3874" y="1125"/>
                    <a:pt x="3793" y="982"/>
                    <a:pt x="3656" y="942"/>
                  </a:cubicBezTo>
                  <a:lnTo>
                    <a:pt x="358" y="11"/>
                  </a:lnTo>
                  <a:cubicBezTo>
                    <a:pt x="334" y="4"/>
                    <a:pt x="311" y="1"/>
                    <a:pt x="2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0"/>
            <p:cNvSpPr/>
            <p:nvPr/>
          </p:nvSpPr>
          <p:spPr>
            <a:xfrm>
              <a:off x="1184570" y="2696829"/>
              <a:ext cx="42089" cy="15772"/>
            </a:xfrm>
            <a:custGeom>
              <a:avLst/>
              <a:gdLst/>
              <a:ahLst/>
              <a:cxnLst/>
              <a:rect l="l" t="t" r="r" b="b"/>
              <a:pathLst>
                <a:path w="3872" h="1451" extrusionOk="0">
                  <a:moveTo>
                    <a:pt x="286" y="0"/>
                  </a:moveTo>
                  <a:cubicBezTo>
                    <a:pt x="174" y="0"/>
                    <a:pt x="71" y="75"/>
                    <a:pt x="40" y="189"/>
                  </a:cubicBezTo>
                  <a:cubicBezTo>
                    <a:pt x="0" y="327"/>
                    <a:pt x="80" y="470"/>
                    <a:pt x="218" y="508"/>
                  </a:cubicBezTo>
                  <a:lnTo>
                    <a:pt x="3515" y="1440"/>
                  </a:lnTo>
                  <a:cubicBezTo>
                    <a:pt x="3539" y="1447"/>
                    <a:pt x="3561" y="1450"/>
                    <a:pt x="3585" y="1450"/>
                  </a:cubicBezTo>
                  <a:cubicBezTo>
                    <a:pt x="3698" y="1450"/>
                    <a:pt x="3801" y="1376"/>
                    <a:pt x="3834" y="1262"/>
                  </a:cubicBezTo>
                  <a:cubicBezTo>
                    <a:pt x="3872" y="1124"/>
                    <a:pt x="3792" y="983"/>
                    <a:pt x="3654" y="943"/>
                  </a:cubicBezTo>
                  <a:lnTo>
                    <a:pt x="359" y="11"/>
                  </a:lnTo>
                  <a:cubicBezTo>
                    <a:pt x="335" y="4"/>
                    <a:pt x="31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1184548" y="2572955"/>
              <a:ext cx="42110" cy="15740"/>
            </a:xfrm>
            <a:custGeom>
              <a:avLst/>
              <a:gdLst/>
              <a:ahLst/>
              <a:cxnLst/>
              <a:rect l="l" t="t" r="r" b="b"/>
              <a:pathLst>
                <a:path w="3874" h="1448" extrusionOk="0">
                  <a:moveTo>
                    <a:pt x="3588" y="0"/>
                  </a:moveTo>
                  <a:cubicBezTo>
                    <a:pt x="3564" y="0"/>
                    <a:pt x="3540" y="4"/>
                    <a:pt x="3517" y="10"/>
                  </a:cubicBezTo>
                  <a:lnTo>
                    <a:pt x="218" y="942"/>
                  </a:lnTo>
                  <a:cubicBezTo>
                    <a:pt x="80" y="980"/>
                    <a:pt x="1" y="1123"/>
                    <a:pt x="40" y="1260"/>
                  </a:cubicBezTo>
                  <a:cubicBezTo>
                    <a:pt x="71" y="1373"/>
                    <a:pt x="175" y="1448"/>
                    <a:pt x="289" y="1448"/>
                  </a:cubicBezTo>
                  <a:cubicBezTo>
                    <a:pt x="311" y="1448"/>
                    <a:pt x="335" y="1444"/>
                    <a:pt x="358" y="1439"/>
                  </a:cubicBezTo>
                  <a:lnTo>
                    <a:pt x="3656" y="507"/>
                  </a:lnTo>
                  <a:cubicBezTo>
                    <a:pt x="3794" y="468"/>
                    <a:pt x="3874" y="324"/>
                    <a:pt x="3836" y="188"/>
                  </a:cubicBezTo>
                  <a:cubicBezTo>
                    <a:pt x="3803" y="74"/>
                    <a:pt x="3700" y="0"/>
                    <a:pt x="35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836719" y="2696840"/>
              <a:ext cx="42089" cy="15762"/>
            </a:xfrm>
            <a:custGeom>
              <a:avLst/>
              <a:gdLst/>
              <a:ahLst/>
              <a:cxnLst/>
              <a:rect l="l" t="t" r="r" b="b"/>
              <a:pathLst>
                <a:path w="3872" h="1450" extrusionOk="0">
                  <a:moveTo>
                    <a:pt x="3585" y="0"/>
                  </a:moveTo>
                  <a:cubicBezTo>
                    <a:pt x="3562" y="0"/>
                    <a:pt x="3538" y="3"/>
                    <a:pt x="3515" y="10"/>
                  </a:cubicBezTo>
                  <a:lnTo>
                    <a:pt x="218" y="942"/>
                  </a:lnTo>
                  <a:cubicBezTo>
                    <a:pt x="80" y="982"/>
                    <a:pt x="1" y="1123"/>
                    <a:pt x="38" y="1261"/>
                  </a:cubicBezTo>
                  <a:cubicBezTo>
                    <a:pt x="71" y="1375"/>
                    <a:pt x="175" y="1449"/>
                    <a:pt x="287" y="1449"/>
                  </a:cubicBezTo>
                  <a:cubicBezTo>
                    <a:pt x="311" y="1449"/>
                    <a:pt x="335" y="1446"/>
                    <a:pt x="358" y="1439"/>
                  </a:cubicBezTo>
                  <a:lnTo>
                    <a:pt x="3654" y="507"/>
                  </a:lnTo>
                  <a:cubicBezTo>
                    <a:pt x="3793" y="469"/>
                    <a:pt x="3872" y="326"/>
                    <a:pt x="3832" y="188"/>
                  </a:cubicBezTo>
                  <a:cubicBezTo>
                    <a:pt x="3801" y="75"/>
                    <a:pt x="3697"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988975" y="2440645"/>
              <a:ext cx="15685" cy="41643"/>
            </a:xfrm>
            <a:custGeom>
              <a:avLst/>
              <a:gdLst/>
              <a:ahLst/>
              <a:cxnLst/>
              <a:rect l="l" t="t" r="r" b="b"/>
              <a:pathLst>
                <a:path w="1443" h="3831" extrusionOk="0">
                  <a:moveTo>
                    <a:pt x="286" y="1"/>
                  </a:moveTo>
                  <a:cubicBezTo>
                    <a:pt x="265" y="1"/>
                    <a:pt x="243" y="4"/>
                    <a:pt x="221" y="9"/>
                  </a:cubicBezTo>
                  <a:cubicBezTo>
                    <a:pt x="83" y="46"/>
                    <a:pt x="0" y="187"/>
                    <a:pt x="37" y="325"/>
                  </a:cubicBezTo>
                  <a:lnTo>
                    <a:pt x="908" y="3639"/>
                  </a:lnTo>
                  <a:cubicBezTo>
                    <a:pt x="937" y="3755"/>
                    <a:pt x="1043" y="3831"/>
                    <a:pt x="1156" y="3831"/>
                  </a:cubicBezTo>
                  <a:cubicBezTo>
                    <a:pt x="1179" y="3831"/>
                    <a:pt x="1201" y="3829"/>
                    <a:pt x="1222" y="3822"/>
                  </a:cubicBezTo>
                  <a:cubicBezTo>
                    <a:pt x="1360" y="3786"/>
                    <a:pt x="1443" y="3646"/>
                    <a:pt x="1407" y="3508"/>
                  </a:cubicBezTo>
                  <a:lnTo>
                    <a:pt x="535" y="194"/>
                  </a:lnTo>
                  <a:cubicBezTo>
                    <a:pt x="505" y="78"/>
                    <a:pt x="400"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1058738" y="2803236"/>
              <a:ext cx="15685" cy="41665"/>
            </a:xfrm>
            <a:custGeom>
              <a:avLst/>
              <a:gdLst/>
              <a:ahLst/>
              <a:cxnLst/>
              <a:rect l="l" t="t" r="r" b="b"/>
              <a:pathLst>
                <a:path w="1443" h="3833" extrusionOk="0">
                  <a:moveTo>
                    <a:pt x="287" y="1"/>
                  </a:moveTo>
                  <a:cubicBezTo>
                    <a:pt x="265" y="1"/>
                    <a:pt x="243" y="4"/>
                    <a:pt x="221" y="9"/>
                  </a:cubicBezTo>
                  <a:cubicBezTo>
                    <a:pt x="83" y="46"/>
                    <a:pt x="0" y="187"/>
                    <a:pt x="36" y="325"/>
                  </a:cubicBezTo>
                  <a:lnTo>
                    <a:pt x="906" y="3639"/>
                  </a:lnTo>
                  <a:cubicBezTo>
                    <a:pt x="937" y="3755"/>
                    <a:pt x="1042" y="3832"/>
                    <a:pt x="1156" y="3832"/>
                  </a:cubicBezTo>
                  <a:cubicBezTo>
                    <a:pt x="1177" y="3832"/>
                    <a:pt x="1199" y="3829"/>
                    <a:pt x="1222" y="3824"/>
                  </a:cubicBezTo>
                  <a:cubicBezTo>
                    <a:pt x="1360" y="3788"/>
                    <a:pt x="1443" y="3646"/>
                    <a:pt x="1406" y="3508"/>
                  </a:cubicBezTo>
                  <a:lnTo>
                    <a:pt x="537" y="194"/>
                  </a:lnTo>
                  <a:cubicBezTo>
                    <a:pt x="506" y="78"/>
                    <a:pt x="401" y="1"/>
                    <a:pt x="2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70"/>
          <p:cNvGrpSpPr/>
          <p:nvPr/>
        </p:nvGrpSpPr>
        <p:grpSpPr>
          <a:xfrm>
            <a:off x="5797991" y="3622601"/>
            <a:ext cx="971278" cy="971278"/>
            <a:chOff x="1539019" y="2328619"/>
            <a:chExt cx="629514" cy="629514"/>
          </a:xfrm>
        </p:grpSpPr>
        <p:sp>
          <p:nvSpPr>
            <p:cNvPr id="1236" name="Google Shape;1236;p70"/>
            <p:cNvSpPr/>
            <p:nvPr/>
          </p:nvSpPr>
          <p:spPr>
            <a:xfrm>
              <a:off x="1875695" y="2459287"/>
              <a:ext cx="14838" cy="52263"/>
            </a:xfrm>
            <a:custGeom>
              <a:avLst/>
              <a:gdLst/>
              <a:ahLst/>
              <a:cxnLst/>
              <a:rect l="l" t="t" r="r" b="b"/>
              <a:pathLst>
                <a:path w="1365" h="4808" extrusionOk="0">
                  <a:moveTo>
                    <a:pt x="1088" y="0"/>
                  </a:moveTo>
                  <a:cubicBezTo>
                    <a:pt x="958" y="0"/>
                    <a:pt x="845" y="109"/>
                    <a:pt x="821" y="235"/>
                  </a:cubicBezTo>
                  <a:cubicBezTo>
                    <a:pt x="796" y="375"/>
                    <a:pt x="887" y="511"/>
                    <a:pt x="1027" y="537"/>
                  </a:cubicBezTo>
                  <a:cubicBezTo>
                    <a:pt x="1044" y="541"/>
                    <a:pt x="1060" y="542"/>
                    <a:pt x="1075" y="542"/>
                  </a:cubicBezTo>
                  <a:cubicBezTo>
                    <a:pt x="1198" y="542"/>
                    <a:pt x="1306" y="456"/>
                    <a:pt x="1329" y="332"/>
                  </a:cubicBezTo>
                  <a:lnTo>
                    <a:pt x="1339" y="282"/>
                  </a:lnTo>
                  <a:cubicBezTo>
                    <a:pt x="1365" y="140"/>
                    <a:pt x="1268" y="32"/>
                    <a:pt x="1129" y="4"/>
                  </a:cubicBezTo>
                  <a:cubicBezTo>
                    <a:pt x="1115" y="2"/>
                    <a:pt x="1101" y="0"/>
                    <a:pt x="1088" y="0"/>
                  </a:cubicBezTo>
                  <a:close/>
                  <a:moveTo>
                    <a:pt x="886" y="1041"/>
                  </a:moveTo>
                  <a:cubicBezTo>
                    <a:pt x="766" y="1041"/>
                    <a:pt x="656" y="1128"/>
                    <a:pt x="633" y="1251"/>
                  </a:cubicBezTo>
                  <a:lnTo>
                    <a:pt x="623" y="1303"/>
                  </a:lnTo>
                  <a:cubicBezTo>
                    <a:pt x="597" y="1443"/>
                    <a:pt x="689" y="1577"/>
                    <a:pt x="830" y="1603"/>
                  </a:cubicBezTo>
                  <a:cubicBezTo>
                    <a:pt x="846" y="1607"/>
                    <a:pt x="861" y="1608"/>
                    <a:pt x="878" y="1608"/>
                  </a:cubicBezTo>
                  <a:cubicBezTo>
                    <a:pt x="999" y="1608"/>
                    <a:pt x="1108" y="1522"/>
                    <a:pt x="1130" y="1398"/>
                  </a:cubicBezTo>
                  <a:lnTo>
                    <a:pt x="1141" y="1346"/>
                  </a:lnTo>
                  <a:cubicBezTo>
                    <a:pt x="1167" y="1206"/>
                    <a:pt x="1075" y="1072"/>
                    <a:pt x="935" y="1046"/>
                  </a:cubicBezTo>
                  <a:cubicBezTo>
                    <a:pt x="919" y="1043"/>
                    <a:pt x="903" y="1041"/>
                    <a:pt x="886" y="1041"/>
                  </a:cubicBezTo>
                  <a:close/>
                  <a:moveTo>
                    <a:pt x="689" y="2108"/>
                  </a:moveTo>
                  <a:cubicBezTo>
                    <a:pt x="568" y="2108"/>
                    <a:pt x="458" y="2194"/>
                    <a:pt x="435" y="2318"/>
                  </a:cubicBezTo>
                  <a:lnTo>
                    <a:pt x="425" y="2369"/>
                  </a:lnTo>
                  <a:cubicBezTo>
                    <a:pt x="399" y="2509"/>
                    <a:pt x="490" y="2644"/>
                    <a:pt x="630" y="2669"/>
                  </a:cubicBezTo>
                  <a:cubicBezTo>
                    <a:pt x="647" y="2673"/>
                    <a:pt x="663" y="2675"/>
                    <a:pt x="678" y="2675"/>
                  </a:cubicBezTo>
                  <a:lnTo>
                    <a:pt x="680" y="2675"/>
                  </a:lnTo>
                  <a:cubicBezTo>
                    <a:pt x="801" y="2675"/>
                    <a:pt x="909" y="2588"/>
                    <a:pt x="932" y="2464"/>
                  </a:cubicBezTo>
                  <a:lnTo>
                    <a:pt x="942" y="2412"/>
                  </a:lnTo>
                  <a:cubicBezTo>
                    <a:pt x="968" y="2273"/>
                    <a:pt x="877" y="2138"/>
                    <a:pt x="737" y="2112"/>
                  </a:cubicBezTo>
                  <a:cubicBezTo>
                    <a:pt x="721" y="2109"/>
                    <a:pt x="705" y="2108"/>
                    <a:pt x="689" y="2108"/>
                  </a:cubicBezTo>
                  <a:close/>
                  <a:moveTo>
                    <a:pt x="491" y="3199"/>
                  </a:moveTo>
                  <a:cubicBezTo>
                    <a:pt x="363" y="3199"/>
                    <a:pt x="250" y="3308"/>
                    <a:pt x="226" y="3434"/>
                  </a:cubicBezTo>
                  <a:cubicBezTo>
                    <a:pt x="200" y="3575"/>
                    <a:pt x="292" y="3710"/>
                    <a:pt x="432" y="3736"/>
                  </a:cubicBezTo>
                  <a:cubicBezTo>
                    <a:pt x="449" y="3739"/>
                    <a:pt x="464" y="3741"/>
                    <a:pt x="480" y="3741"/>
                  </a:cubicBezTo>
                  <a:lnTo>
                    <a:pt x="482" y="3741"/>
                  </a:lnTo>
                  <a:cubicBezTo>
                    <a:pt x="602" y="3741"/>
                    <a:pt x="711" y="3655"/>
                    <a:pt x="733" y="3530"/>
                  </a:cubicBezTo>
                  <a:lnTo>
                    <a:pt x="744" y="3480"/>
                  </a:lnTo>
                  <a:cubicBezTo>
                    <a:pt x="770" y="3341"/>
                    <a:pt x="673" y="3230"/>
                    <a:pt x="533" y="3203"/>
                  </a:cubicBezTo>
                  <a:cubicBezTo>
                    <a:pt x="519" y="3200"/>
                    <a:pt x="505" y="3199"/>
                    <a:pt x="491" y="3199"/>
                  </a:cubicBezTo>
                  <a:close/>
                  <a:moveTo>
                    <a:pt x="294" y="4265"/>
                  </a:moveTo>
                  <a:cubicBezTo>
                    <a:pt x="164" y="4265"/>
                    <a:pt x="51" y="4373"/>
                    <a:pt x="28" y="4502"/>
                  </a:cubicBezTo>
                  <a:cubicBezTo>
                    <a:pt x="0" y="4641"/>
                    <a:pt x="93" y="4776"/>
                    <a:pt x="233" y="4802"/>
                  </a:cubicBezTo>
                  <a:cubicBezTo>
                    <a:pt x="250" y="4805"/>
                    <a:pt x="266" y="4807"/>
                    <a:pt x="281" y="4807"/>
                  </a:cubicBezTo>
                  <a:cubicBezTo>
                    <a:pt x="404" y="4807"/>
                    <a:pt x="511" y="4721"/>
                    <a:pt x="535" y="4597"/>
                  </a:cubicBezTo>
                  <a:lnTo>
                    <a:pt x="545" y="4547"/>
                  </a:lnTo>
                  <a:cubicBezTo>
                    <a:pt x="571" y="4407"/>
                    <a:pt x="475" y="4296"/>
                    <a:pt x="335" y="4269"/>
                  </a:cubicBezTo>
                  <a:cubicBezTo>
                    <a:pt x="321" y="4266"/>
                    <a:pt x="307" y="4265"/>
                    <a:pt x="294" y="42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1826356" y="2763354"/>
              <a:ext cx="14838" cy="52252"/>
            </a:xfrm>
            <a:custGeom>
              <a:avLst/>
              <a:gdLst/>
              <a:ahLst/>
              <a:cxnLst/>
              <a:rect l="l" t="t" r="r" b="b"/>
              <a:pathLst>
                <a:path w="1365" h="4807" extrusionOk="0">
                  <a:moveTo>
                    <a:pt x="1089" y="0"/>
                  </a:moveTo>
                  <a:cubicBezTo>
                    <a:pt x="963" y="0"/>
                    <a:pt x="846" y="108"/>
                    <a:pt x="821" y="235"/>
                  </a:cubicBezTo>
                  <a:cubicBezTo>
                    <a:pt x="796" y="375"/>
                    <a:pt x="887" y="511"/>
                    <a:pt x="1027" y="537"/>
                  </a:cubicBezTo>
                  <a:cubicBezTo>
                    <a:pt x="1044" y="540"/>
                    <a:pt x="1060" y="542"/>
                    <a:pt x="1075" y="542"/>
                  </a:cubicBezTo>
                  <a:cubicBezTo>
                    <a:pt x="1198" y="542"/>
                    <a:pt x="1306" y="456"/>
                    <a:pt x="1329" y="331"/>
                  </a:cubicBezTo>
                  <a:lnTo>
                    <a:pt x="1339" y="280"/>
                  </a:lnTo>
                  <a:cubicBezTo>
                    <a:pt x="1365" y="140"/>
                    <a:pt x="1268" y="31"/>
                    <a:pt x="1129" y="4"/>
                  </a:cubicBezTo>
                  <a:cubicBezTo>
                    <a:pt x="1115" y="1"/>
                    <a:pt x="1102" y="0"/>
                    <a:pt x="1089" y="0"/>
                  </a:cubicBezTo>
                  <a:close/>
                  <a:moveTo>
                    <a:pt x="889" y="1066"/>
                  </a:moveTo>
                  <a:cubicBezTo>
                    <a:pt x="763" y="1066"/>
                    <a:pt x="646" y="1174"/>
                    <a:pt x="623" y="1301"/>
                  </a:cubicBezTo>
                  <a:cubicBezTo>
                    <a:pt x="595" y="1441"/>
                    <a:pt x="689" y="1577"/>
                    <a:pt x="828" y="1603"/>
                  </a:cubicBezTo>
                  <a:cubicBezTo>
                    <a:pt x="844" y="1606"/>
                    <a:pt x="861" y="1608"/>
                    <a:pt x="877" y="1608"/>
                  </a:cubicBezTo>
                  <a:cubicBezTo>
                    <a:pt x="999" y="1608"/>
                    <a:pt x="1106" y="1522"/>
                    <a:pt x="1130" y="1398"/>
                  </a:cubicBezTo>
                  <a:lnTo>
                    <a:pt x="1139" y="1346"/>
                  </a:lnTo>
                  <a:cubicBezTo>
                    <a:pt x="1166" y="1206"/>
                    <a:pt x="1070" y="1097"/>
                    <a:pt x="928" y="1070"/>
                  </a:cubicBezTo>
                  <a:cubicBezTo>
                    <a:pt x="915" y="1067"/>
                    <a:pt x="902" y="1066"/>
                    <a:pt x="889" y="1066"/>
                  </a:cubicBezTo>
                  <a:close/>
                  <a:moveTo>
                    <a:pt x="691" y="2132"/>
                  </a:moveTo>
                  <a:cubicBezTo>
                    <a:pt x="566" y="2132"/>
                    <a:pt x="448" y="2241"/>
                    <a:pt x="425" y="2367"/>
                  </a:cubicBezTo>
                  <a:cubicBezTo>
                    <a:pt x="397" y="2507"/>
                    <a:pt x="490" y="2643"/>
                    <a:pt x="630" y="2669"/>
                  </a:cubicBezTo>
                  <a:cubicBezTo>
                    <a:pt x="645" y="2673"/>
                    <a:pt x="661" y="2674"/>
                    <a:pt x="678" y="2674"/>
                  </a:cubicBezTo>
                  <a:cubicBezTo>
                    <a:pt x="799" y="2674"/>
                    <a:pt x="908" y="2588"/>
                    <a:pt x="932" y="2464"/>
                  </a:cubicBezTo>
                  <a:lnTo>
                    <a:pt x="940" y="2412"/>
                  </a:lnTo>
                  <a:cubicBezTo>
                    <a:pt x="968" y="2272"/>
                    <a:pt x="870" y="2164"/>
                    <a:pt x="730" y="2136"/>
                  </a:cubicBezTo>
                  <a:cubicBezTo>
                    <a:pt x="717" y="2134"/>
                    <a:pt x="704" y="2132"/>
                    <a:pt x="691" y="2132"/>
                  </a:cubicBezTo>
                  <a:close/>
                  <a:moveTo>
                    <a:pt x="493" y="3199"/>
                  </a:moveTo>
                  <a:cubicBezTo>
                    <a:pt x="368" y="3199"/>
                    <a:pt x="250" y="3307"/>
                    <a:pt x="225" y="3433"/>
                  </a:cubicBezTo>
                  <a:cubicBezTo>
                    <a:pt x="199" y="3573"/>
                    <a:pt x="290" y="3709"/>
                    <a:pt x="432" y="3735"/>
                  </a:cubicBezTo>
                  <a:cubicBezTo>
                    <a:pt x="447" y="3739"/>
                    <a:pt x="463" y="3740"/>
                    <a:pt x="480" y="3740"/>
                  </a:cubicBezTo>
                  <a:cubicBezTo>
                    <a:pt x="601" y="3740"/>
                    <a:pt x="709" y="3654"/>
                    <a:pt x="733" y="3530"/>
                  </a:cubicBezTo>
                  <a:lnTo>
                    <a:pt x="742" y="3478"/>
                  </a:lnTo>
                  <a:cubicBezTo>
                    <a:pt x="768" y="3339"/>
                    <a:pt x="671" y="3230"/>
                    <a:pt x="532" y="3202"/>
                  </a:cubicBezTo>
                  <a:cubicBezTo>
                    <a:pt x="519" y="3200"/>
                    <a:pt x="506" y="3199"/>
                    <a:pt x="493" y="3199"/>
                  </a:cubicBezTo>
                  <a:close/>
                  <a:moveTo>
                    <a:pt x="294" y="4265"/>
                  </a:moveTo>
                  <a:cubicBezTo>
                    <a:pt x="166" y="4265"/>
                    <a:pt x="50" y="4374"/>
                    <a:pt x="26" y="4501"/>
                  </a:cubicBezTo>
                  <a:cubicBezTo>
                    <a:pt x="0" y="4641"/>
                    <a:pt x="93" y="4776"/>
                    <a:pt x="233" y="4802"/>
                  </a:cubicBezTo>
                  <a:cubicBezTo>
                    <a:pt x="249" y="4805"/>
                    <a:pt x="264" y="4807"/>
                    <a:pt x="280" y="4807"/>
                  </a:cubicBezTo>
                  <a:cubicBezTo>
                    <a:pt x="402" y="4807"/>
                    <a:pt x="511" y="4719"/>
                    <a:pt x="533" y="4594"/>
                  </a:cubicBezTo>
                  <a:lnTo>
                    <a:pt x="544" y="4544"/>
                  </a:lnTo>
                  <a:cubicBezTo>
                    <a:pt x="570" y="4405"/>
                    <a:pt x="471" y="4294"/>
                    <a:pt x="331" y="4268"/>
                  </a:cubicBezTo>
                  <a:cubicBezTo>
                    <a:pt x="319" y="4266"/>
                    <a:pt x="306" y="4265"/>
                    <a:pt x="294" y="42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0"/>
            <p:cNvSpPr/>
            <p:nvPr/>
          </p:nvSpPr>
          <p:spPr>
            <a:xfrm>
              <a:off x="1950742" y="2511746"/>
              <a:ext cx="41002" cy="38317"/>
            </a:xfrm>
            <a:custGeom>
              <a:avLst/>
              <a:gdLst/>
              <a:ahLst/>
              <a:cxnLst/>
              <a:rect l="l" t="t" r="r" b="b"/>
              <a:pathLst>
                <a:path w="3772" h="3525" extrusionOk="0">
                  <a:moveTo>
                    <a:pt x="3486" y="0"/>
                  </a:moveTo>
                  <a:cubicBezTo>
                    <a:pt x="3422" y="0"/>
                    <a:pt x="3359" y="24"/>
                    <a:pt x="3309" y="71"/>
                  </a:cubicBezTo>
                  <a:lnTo>
                    <a:pt x="3272" y="105"/>
                  </a:lnTo>
                  <a:cubicBezTo>
                    <a:pt x="3166" y="202"/>
                    <a:pt x="3161" y="366"/>
                    <a:pt x="3259" y="471"/>
                  </a:cubicBezTo>
                  <a:cubicBezTo>
                    <a:pt x="3309" y="524"/>
                    <a:pt x="3379" y="552"/>
                    <a:pt x="3448" y="552"/>
                  </a:cubicBezTo>
                  <a:cubicBezTo>
                    <a:pt x="3510" y="552"/>
                    <a:pt x="3573" y="530"/>
                    <a:pt x="3623" y="483"/>
                  </a:cubicBezTo>
                  <a:lnTo>
                    <a:pt x="3661" y="447"/>
                  </a:lnTo>
                  <a:cubicBezTo>
                    <a:pt x="3765" y="350"/>
                    <a:pt x="3772" y="186"/>
                    <a:pt x="3674" y="83"/>
                  </a:cubicBezTo>
                  <a:cubicBezTo>
                    <a:pt x="3623" y="28"/>
                    <a:pt x="3555" y="0"/>
                    <a:pt x="3486" y="0"/>
                  </a:cubicBezTo>
                  <a:close/>
                  <a:moveTo>
                    <a:pt x="2686" y="770"/>
                  </a:moveTo>
                  <a:cubicBezTo>
                    <a:pt x="2611" y="770"/>
                    <a:pt x="2535" y="798"/>
                    <a:pt x="2480" y="849"/>
                  </a:cubicBezTo>
                  <a:cubicBezTo>
                    <a:pt x="2376" y="947"/>
                    <a:pt x="2373" y="1111"/>
                    <a:pt x="2469" y="1215"/>
                  </a:cubicBezTo>
                  <a:cubicBezTo>
                    <a:pt x="2521" y="1268"/>
                    <a:pt x="2588" y="1296"/>
                    <a:pt x="2657" y="1296"/>
                  </a:cubicBezTo>
                  <a:cubicBezTo>
                    <a:pt x="2721" y="1296"/>
                    <a:pt x="2785" y="1271"/>
                    <a:pt x="2835" y="1225"/>
                  </a:cubicBezTo>
                  <a:lnTo>
                    <a:pt x="2873" y="1189"/>
                  </a:lnTo>
                  <a:cubicBezTo>
                    <a:pt x="2977" y="1090"/>
                    <a:pt x="2963" y="945"/>
                    <a:pt x="2864" y="842"/>
                  </a:cubicBezTo>
                  <a:cubicBezTo>
                    <a:pt x="2818" y="793"/>
                    <a:pt x="2752" y="770"/>
                    <a:pt x="2686" y="770"/>
                  </a:cubicBezTo>
                  <a:close/>
                  <a:moveTo>
                    <a:pt x="1896" y="1512"/>
                  </a:moveTo>
                  <a:cubicBezTo>
                    <a:pt x="1822" y="1512"/>
                    <a:pt x="1745" y="1540"/>
                    <a:pt x="1690" y="1592"/>
                  </a:cubicBezTo>
                  <a:cubicBezTo>
                    <a:pt x="1586" y="1691"/>
                    <a:pt x="1583" y="1853"/>
                    <a:pt x="1679" y="1956"/>
                  </a:cubicBezTo>
                  <a:cubicBezTo>
                    <a:pt x="1731" y="2012"/>
                    <a:pt x="1798" y="2037"/>
                    <a:pt x="1867" y="2037"/>
                  </a:cubicBezTo>
                  <a:cubicBezTo>
                    <a:pt x="1931" y="2037"/>
                    <a:pt x="1995" y="2015"/>
                    <a:pt x="2045" y="1967"/>
                  </a:cubicBezTo>
                  <a:lnTo>
                    <a:pt x="2083" y="1932"/>
                  </a:lnTo>
                  <a:cubicBezTo>
                    <a:pt x="2186" y="1834"/>
                    <a:pt x="2173" y="1689"/>
                    <a:pt x="2074" y="1584"/>
                  </a:cubicBezTo>
                  <a:cubicBezTo>
                    <a:pt x="2028" y="1535"/>
                    <a:pt x="1963" y="1512"/>
                    <a:pt x="1896" y="1512"/>
                  </a:cubicBezTo>
                  <a:close/>
                  <a:moveTo>
                    <a:pt x="1105" y="2256"/>
                  </a:moveTo>
                  <a:cubicBezTo>
                    <a:pt x="1031" y="2256"/>
                    <a:pt x="954" y="2284"/>
                    <a:pt x="899" y="2336"/>
                  </a:cubicBezTo>
                  <a:cubicBezTo>
                    <a:pt x="796" y="2433"/>
                    <a:pt x="792" y="2596"/>
                    <a:pt x="889" y="2700"/>
                  </a:cubicBezTo>
                  <a:cubicBezTo>
                    <a:pt x="941" y="2753"/>
                    <a:pt x="1008" y="2781"/>
                    <a:pt x="1077" y="2781"/>
                  </a:cubicBezTo>
                  <a:cubicBezTo>
                    <a:pt x="1141" y="2781"/>
                    <a:pt x="1205" y="2757"/>
                    <a:pt x="1255" y="2710"/>
                  </a:cubicBezTo>
                  <a:lnTo>
                    <a:pt x="1293" y="2676"/>
                  </a:lnTo>
                  <a:cubicBezTo>
                    <a:pt x="1396" y="2577"/>
                    <a:pt x="1381" y="2431"/>
                    <a:pt x="1284" y="2327"/>
                  </a:cubicBezTo>
                  <a:cubicBezTo>
                    <a:pt x="1238" y="2278"/>
                    <a:pt x="1172" y="2256"/>
                    <a:pt x="1105" y="2256"/>
                  </a:cubicBezTo>
                  <a:close/>
                  <a:moveTo>
                    <a:pt x="316" y="2998"/>
                  </a:moveTo>
                  <a:cubicBezTo>
                    <a:pt x="241" y="2998"/>
                    <a:pt x="164" y="3027"/>
                    <a:pt x="109" y="3080"/>
                  </a:cubicBezTo>
                  <a:cubicBezTo>
                    <a:pt x="6" y="3176"/>
                    <a:pt x="1" y="3340"/>
                    <a:pt x="99" y="3444"/>
                  </a:cubicBezTo>
                  <a:cubicBezTo>
                    <a:pt x="151" y="3497"/>
                    <a:pt x="218" y="3525"/>
                    <a:pt x="287" y="3525"/>
                  </a:cubicBezTo>
                  <a:cubicBezTo>
                    <a:pt x="351" y="3525"/>
                    <a:pt x="415" y="3500"/>
                    <a:pt x="465" y="3452"/>
                  </a:cubicBezTo>
                  <a:lnTo>
                    <a:pt x="503" y="3418"/>
                  </a:lnTo>
                  <a:cubicBezTo>
                    <a:pt x="606" y="3319"/>
                    <a:pt x="591" y="3173"/>
                    <a:pt x="492" y="3069"/>
                  </a:cubicBezTo>
                  <a:cubicBezTo>
                    <a:pt x="446" y="3021"/>
                    <a:pt x="382" y="2998"/>
                    <a:pt x="316" y="29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1731233" y="2728167"/>
              <a:ext cx="40958" cy="38023"/>
            </a:xfrm>
            <a:custGeom>
              <a:avLst/>
              <a:gdLst/>
              <a:ahLst/>
              <a:cxnLst/>
              <a:rect l="l" t="t" r="r" b="b"/>
              <a:pathLst>
                <a:path w="3768" h="3498" extrusionOk="0">
                  <a:moveTo>
                    <a:pt x="3477" y="1"/>
                  </a:moveTo>
                  <a:cubicBezTo>
                    <a:pt x="3403" y="1"/>
                    <a:pt x="3327" y="29"/>
                    <a:pt x="3272" y="80"/>
                  </a:cubicBezTo>
                  <a:cubicBezTo>
                    <a:pt x="3168" y="178"/>
                    <a:pt x="3163" y="341"/>
                    <a:pt x="3262" y="446"/>
                  </a:cubicBezTo>
                  <a:cubicBezTo>
                    <a:pt x="3312" y="499"/>
                    <a:pt x="3381" y="527"/>
                    <a:pt x="3450" y="527"/>
                  </a:cubicBezTo>
                  <a:cubicBezTo>
                    <a:pt x="3514" y="527"/>
                    <a:pt x="3577" y="503"/>
                    <a:pt x="3626" y="456"/>
                  </a:cubicBezTo>
                  <a:lnTo>
                    <a:pt x="3664" y="422"/>
                  </a:lnTo>
                  <a:cubicBezTo>
                    <a:pt x="3767" y="323"/>
                    <a:pt x="3753" y="178"/>
                    <a:pt x="3657" y="73"/>
                  </a:cubicBezTo>
                  <a:cubicBezTo>
                    <a:pt x="3610" y="24"/>
                    <a:pt x="3544" y="1"/>
                    <a:pt x="3477" y="1"/>
                  </a:cubicBezTo>
                  <a:close/>
                  <a:moveTo>
                    <a:pt x="2687" y="744"/>
                  </a:moveTo>
                  <a:cubicBezTo>
                    <a:pt x="2612" y="744"/>
                    <a:pt x="2536" y="772"/>
                    <a:pt x="2482" y="824"/>
                  </a:cubicBezTo>
                  <a:cubicBezTo>
                    <a:pt x="2378" y="920"/>
                    <a:pt x="2373" y="1084"/>
                    <a:pt x="2471" y="1188"/>
                  </a:cubicBezTo>
                  <a:cubicBezTo>
                    <a:pt x="2522" y="1243"/>
                    <a:pt x="2591" y="1269"/>
                    <a:pt x="2660" y="1269"/>
                  </a:cubicBezTo>
                  <a:cubicBezTo>
                    <a:pt x="2723" y="1269"/>
                    <a:pt x="2785" y="1246"/>
                    <a:pt x="2835" y="1200"/>
                  </a:cubicBezTo>
                  <a:lnTo>
                    <a:pt x="2873" y="1164"/>
                  </a:lnTo>
                  <a:cubicBezTo>
                    <a:pt x="2977" y="1067"/>
                    <a:pt x="2963" y="920"/>
                    <a:pt x="2867" y="817"/>
                  </a:cubicBezTo>
                  <a:cubicBezTo>
                    <a:pt x="2820" y="767"/>
                    <a:pt x="2754" y="744"/>
                    <a:pt x="2687" y="744"/>
                  </a:cubicBezTo>
                  <a:close/>
                  <a:moveTo>
                    <a:pt x="1907" y="1460"/>
                  </a:moveTo>
                  <a:cubicBezTo>
                    <a:pt x="1843" y="1460"/>
                    <a:pt x="1779" y="1484"/>
                    <a:pt x="1730" y="1531"/>
                  </a:cubicBezTo>
                  <a:lnTo>
                    <a:pt x="1692" y="1565"/>
                  </a:lnTo>
                  <a:cubicBezTo>
                    <a:pt x="1588" y="1664"/>
                    <a:pt x="1583" y="1828"/>
                    <a:pt x="1680" y="1931"/>
                  </a:cubicBezTo>
                  <a:cubicBezTo>
                    <a:pt x="1731" y="1985"/>
                    <a:pt x="1800" y="2012"/>
                    <a:pt x="1868" y="2012"/>
                  </a:cubicBezTo>
                  <a:cubicBezTo>
                    <a:pt x="1931" y="2012"/>
                    <a:pt x="1995" y="1988"/>
                    <a:pt x="2045" y="1942"/>
                  </a:cubicBezTo>
                  <a:lnTo>
                    <a:pt x="2083" y="1907"/>
                  </a:lnTo>
                  <a:cubicBezTo>
                    <a:pt x="2187" y="1809"/>
                    <a:pt x="2192" y="1645"/>
                    <a:pt x="2094" y="1541"/>
                  </a:cubicBezTo>
                  <a:cubicBezTo>
                    <a:pt x="2043" y="1488"/>
                    <a:pt x="1975" y="1460"/>
                    <a:pt x="1907" y="1460"/>
                  </a:cubicBezTo>
                  <a:close/>
                  <a:moveTo>
                    <a:pt x="1116" y="2203"/>
                  </a:moveTo>
                  <a:cubicBezTo>
                    <a:pt x="1052" y="2203"/>
                    <a:pt x="988" y="2226"/>
                    <a:pt x="938" y="2273"/>
                  </a:cubicBezTo>
                  <a:lnTo>
                    <a:pt x="900" y="2309"/>
                  </a:lnTo>
                  <a:cubicBezTo>
                    <a:pt x="796" y="2407"/>
                    <a:pt x="793" y="2571"/>
                    <a:pt x="891" y="2675"/>
                  </a:cubicBezTo>
                  <a:cubicBezTo>
                    <a:pt x="941" y="2728"/>
                    <a:pt x="1010" y="2756"/>
                    <a:pt x="1078" y="2756"/>
                  </a:cubicBezTo>
                  <a:cubicBezTo>
                    <a:pt x="1141" y="2756"/>
                    <a:pt x="1205" y="2732"/>
                    <a:pt x="1255" y="2685"/>
                  </a:cubicBezTo>
                  <a:lnTo>
                    <a:pt x="1293" y="2649"/>
                  </a:lnTo>
                  <a:cubicBezTo>
                    <a:pt x="1397" y="2551"/>
                    <a:pt x="1402" y="2387"/>
                    <a:pt x="1304" y="2283"/>
                  </a:cubicBezTo>
                  <a:cubicBezTo>
                    <a:pt x="1253" y="2230"/>
                    <a:pt x="1184" y="2203"/>
                    <a:pt x="1116" y="2203"/>
                  </a:cubicBezTo>
                  <a:close/>
                  <a:moveTo>
                    <a:pt x="314" y="2972"/>
                  </a:moveTo>
                  <a:cubicBezTo>
                    <a:pt x="240" y="2972"/>
                    <a:pt x="165" y="3000"/>
                    <a:pt x="111" y="3051"/>
                  </a:cubicBezTo>
                  <a:cubicBezTo>
                    <a:pt x="8" y="3149"/>
                    <a:pt x="1" y="3311"/>
                    <a:pt x="99" y="3417"/>
                  </a:cubicBezTo>
                  <a:cubicBezTo>
                    <a:pt x="151" y="3470"/>
                    <a:pt x="218" y="3498"/>
                    <a:pt x="287" y="3498"/>
                  </a:cubicBezTo>
                  <a:cubicBezTo>
                    <a:pt x="351" y="3498"/>
                    <a:pt x="415" y="3474"/>
                    <a:pt x="465" y="3427"/>
                  </a:cubicBezTo>
                  <a:lnTo>
                    <a:pt x="501" y="3392"/>
                  </a:lnTo>
                  <a:cubicBezTo>
                    <a:pt x="607" y="3294"/>
                    <a:pt x="593" y="3149"/>
                    <a:pt x="494" y="3046"/>
                  </a:cubicBezTo>
                  <a:cubicBezTo>
                    <a:pt x="447" y="2995"/>
                    <a:pt x="381" y="2972"/>
                    <a:pt x="314" y="297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0"/>
            <p:cNvSpPr/>
            <p:nvPr/>
          </p:nvSpPr>
          <p:spPr>
            <a:xfrm>
              <a:off x="1975612" y="2558998"/>
              <a:ext cx="49632" cy="25849"/>
            </a:xfrm>
            <a:custGeom>
              <a:avLst/>
              <a:gdLst/>
              <a:ahLst/>
              <a:cxnLst/>
              <a:rect l="l" t="t" r="r" b="b"/>
              <a:pathLst>
                <a:path w="4566" h="2378" extrusionOk="0">
                  <a:moveTo>
                    <a:pt x="4270" y="0"/>
                  </a:moveTo>
                  <a:cubicBezTo>
                    <a:pt x="4234" y="0"/>
                    <a:pt x="4196" y="8"/>
                    <a:pt x="4161" y="25"/>
                  </a:cubicBezTo>
                  <a:lnTo>
                    <a:pt x="4115" y="45"/>
                  </a:lnTo>
                  <a:cubicBezTo>
                    <a:pt x="3985" y="106"/>
                    <a:pt x="3928" y="261"/>
                    <a:pt x="3991" y="389"/>
                  </a:cubicBezTo>
                  <a:cubicBezTo>
                    <a:pt x="4034" y="484"/>
                    <a:pt x="4127" y="539"/>
                    <a:pt x="4223" y="539"/>
                  </a:cubicBezTo>
                  <a:cubicBezTo>
                    <a:pt x="4260" y="539"/>
                    <a:pt x="4298" y="530"/>
                    <a:pt x="4334" y="515"/>
                  </a:cubicBezTo>
                  <a:lnTo>
                    <a:pt x="4380" y="492"/>
                  </a:lnTo>
                  <a:cubicBezTo>
                    <a:pt x="4510" y="432"/>
                    <a:pt x="4565" y="278"/>
                    <a:pt x="4505" y="149"/>
                  </a:cubicBezTo>
                  <a:cubicBezTo>
                    <a:pt x="4461" y="55"/>
                    <a:pt x="4367" y="0"/>
                    <a:pt x="4270" y="0"/>
                  </a:cubicBezTo>
                  <a:close/>
                  <a:moveTo>
                    <a:pt x="3255" y="479"/>
                  </a:moveTo>
                  <a:cubicBezTo>
                    <a:pt x="3212" y="479"/>
                    <a:pt x="3170" y="488"/>
                    <a:pt x="3131" y="506"/>
                  </a:cubicBezTo>
                  <a:cubicBezTo>
                    <a:pt x="3002" y="568"/>
                    <a:pt x="2947" y="722"/>
                    <a:pt x="3009" y="851"/>
                  </a:cubicBezTo>
                  <a:cubicBezTo>
                    <a:pt x="3052" y="944"/>
                    <a:pt x="3145" y="998"/>
                    <a:pt x="3242" y="998"/>
                  </a:cubicBezTo>
                  <a:cubicBezTo>
                    <a:pt x="3280" y="998"/>
                    <a:pt x="3316" y="991"/>
                    <a:pt x="3352" y="974"/>
                  </a:cubicBezTo>
                  <a:lnTo>
                    <a:pt x="3399" y="951"/>
                  </a:lnTo>
                  <a:cubicBezTo>
                    <a:pt x="3527" y="891"/>
                    <a:pt x="3559" y="748"/>
                    <a:pt x="3499" y="618"/>
                  </a:cubicBezTo>
                  <a:cubicBezTo>
                    <a:pt x="3455" y="527"/>
                    <a:pt x="3355" y="479"/>
                    <a:pt x="3255" y="479"/>
                  </a:cubicBezTo>
                  <a:close/>
                  <a:moveTo>
                    <a:pt x="2304" y="919"/>
                  </a:moveTo>
                  <a:cubicBezTo>
                    <a:pt x="2268" y="919"/>
                    <a:pt x="2231" y="927"/>
                    <a:pt x="2196" y="943"/>
                  </a:cubicBezTo>
                  <a:lnTo>
                    <a:pt x="2150" y="965"/>
                  </a:lnTo>
                  <a:cubicBezTo>
                    <a:pt x="2020" y="1025"/>
                    <a:pt x="1965" y="1181"/>
                    <a:pt x="2026" y="1308"/>
                  </a:cubicBezTo>
                  <a:cubicBezTo>
                    <a:pt x="2069" y="1403"/>
                    <a:pt x="2162" y="1458"/>
                    <a:pt x="2260" y="1458"/>
                  </a:cubicBezTo>
                  <a:cubicBezTo>
                    <a:pt x="2296" y="1458"/>
                    <a:pt x="2334" y="1450"/>
                    <a:pt x="2369" y="1434"/>
                  </a:cubicBezTo>
                  <a:lnTo>
                    <a:pt x="2415" y="1412"/>
                  </a:lnTo>
                  <a:cubicBezTo>
                    <a:pt x="2545" y="1351"/>
                    <a:pt x="2600" y="1198"/>
                    <a:pt x="2540" y="1068"/>
                  </a:cubicBezTo>
                  <a:cubicBezTo>
                    <a:pt x="2496" y="974"/>
                    <a:pt x="2402" y="919"/>
                    <a:pt x="2304" y="919"/>
                  </a:cubicBezTo>
                  <a:close/>
                  <a:moveTo>
                    <a:pt x="1324" y="1379"/>
                  </a:moveTo>
                  <a:cubicBezTo>
                    <a:pt x="1287" y="1379"/>
                    <a:pt x="1250" y="1387"/>
                    <a:pt x="1215" y="1403"/>
                  </a:cubicBezTo>
                  <a:lnTo>
                    <a:pt x="1168" y="1426"/>
                  </a:lnTo>
                  <a:cubicBezTo>
                    <a:pt x="1039" y="1486"/>
                    <a:pt x="982" y="1639"/>
                    <a:pt x="1042" y="1769"/>
                  </a:cubicBezTo>
                  <a:cubicBezTo>
                    <a:pt x="1087" y="1862"/>
                    <a:pt x="1180" y="1917"/>
                    <a:pt x="1277" y="1917"/>
                  </a:cubicBezTo>
                  <a:cubicBezTo>
                    <a:pt x="1313" y="1917"/>
                    <a:pt x="1351" y="1910"/>
                    <a:pt x="1387" y="1893"/>
                  </a:cubicBezTo>
                  <a:lnTo>
                    <a:pt x="1434" y="1871"/>
                  </a:lnTo>
                  <a:cubicBezTo>
                    <a:pt x="1561" y="1810"/>
                    <a:pt x="1618" y="1657"/>
                    <a:pt x="1558" y="1527"/>
                  </a:cubicBezTo>
                  <a:cubicBezTo>
                    <a:pt x="1514" y="1434"/>
                    <a:pt x="1421" y="1379"/>
                    <a:pt x="1324" y="1379"/>
                  </a:cubicBezTo>
                  <a:close/>
                  <a:moveTo>
                    <a:pt x="309" y="1859"/>
                  </a:moveTo>
                  <a:cubicBezTo>
                    <a:pt x="266" y="1859"/>
                    <a:pt x="223" y="1868"/>
                    <a:pt x="185" y="1886"/>
                  </a:cubicBezTo>
                  <a:cubicBezTo>
                    <a:pt x="55" y="1947"/>
                    <a:pt x="0" y="2100"/>
                    <a:pt x="62" y="2230"/>
                  </a:cubicBezTo>
                  <a:cubicBezTo>
                    <a:pt x="105" y="2323"/>
                    <a:pt x="199" y="2378"/>
                    <a:pt x="295" y="2378"/>
                  </a:cubicBezTo>
                  <a:cubicBezTo>
                    <a:pt x="331" y="2378"/>
                    <a:pt x="369" y="2369"/>
                    <a:pt x="406" y="2352"/>
                  </a:cubicBezTo>
                  <a:lnTo>
                    <a:pt x="452" y="2331"/>
                  </a:lnTo>
                  <a:cubicBezTo>
                    <a:pt x="580" y="2269"/>
                    <a:pt x="613" y="2126"/>
                    <a:pt x="552" y="1998"/>
                  </a:cubicBezTo>
                  <a:cubicBezTo>
                    <a:pt x="509" y="1908"/>
                    <a:pt x="409" y="1859"/>
                    <a:pt x="309" y="18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0"/>
            <p:cNvSpPr/>
            <p:nvPr/>
          </p:nvSpPr>
          <p:spPr>
            <a:xfrm>
              <a:off x="1699710" y="2696003"/>
              <a:ext cx="49632" cy="25860"/>
            </a:xfrm>
            <a:custGeom>
              <a:avLst/>
              <a:gdLst/>
              <a:ahLst/>
              <a:cxnLst/>
              <a:rect l="l" t="t" r="r" b="b"/>
              <a:pathLst>
                <a:path w="4566" h="2379" extrusionOk="0">
                  <a:moveTo>
                    <a:pt x="4272" y="1"/>
                  </a:moveTo>
                  <a:cubicBezTo>
                    <a:pt x="4235" y="1"/>
                    <a:pt x="4198" y="9"/>
                    <a:pt x="4162" y="25"/>
                  </a:cubicBezTo>
                  <a:lnTo>
                    <a:pt x="4116" y="48"/>
                  </a:lnTo>
                  <a:cubicBezTo>
                    <a:pt x="3986" y="108"/>
                    <a:pt x="3929" y="261"/>
                    <a:pt x="3990" y="391"/>
                  </a:cubicBezTo>
                  <a:cubicBezTo>
                    <a:pt x="4034" y="484"/>
                    <a:pt x="4128" y="539"/>
                    <a:pt x="4224" y="539"/>
                  </a:cubicBezTo>
                  <a:cubicBezTo>
                    <a:pt x="4260" y="539"/>
                    <a:pt x="4298" y="531"/>
                    <a:pt x="4333" y="515"/>
                  </a:cubicBezTo>
                  <a:lnTo>
                    <a:pt x="4381" y="493"/>
                  </a:lnTo>
                  <a:cubicBezTo>
                    <a:pt x="4509" y="432"/>
                    <a:pt x="4566" y="279"/>
                    <a:pt x="4505" y="149"/>
                  </a:cubicBezTo>
                  <a:cubicBezTo>
                    <a:pt x="4462" y="55"/>
                    <a:pt x="4369" y="1"/>
                    <a:pt x="4272" y="1"/>
                  </a:cubicBezTo>
                  <a:close/>
                  <a:moveTo>
                    <a:pt x="3256" y="480"/>
                  </a:moveTo>
                  <a:cubicBezTo>
                    <a:pt x="3214" y="480"/>
                    <a:pt x="3171" y="489"/>
                    <a:pt x="3132" y="506"/>
                  </a:cubicBezTo>
                  <a:cubicBezTo>
                    <a:pt x="3003" y="567"/>
                    <a:pt x="2948" y="720"/>
                    <a:pt x="3008" y="850"/>
                  </a:cubicBezTo>
                  <a:cubicBezTo>
                    <a:pt x="3051" y="943"/>
                    <a:pt x="3144" y="998"/>
                    <a:pt x="3243" y="998"/>
                  </a:cubicBezTo>
                  <a:cubicBezTo>
                    <a:pt x="3279" y="998"/>
                    <a:pt x="3315" y="991"/>
                    <a:pt x="3351" y="976"/>
                  </a:cubicBezTo>
                  <a:lnTo>
                    <a:pt x="3398" y="953"/>
                  </a:lnTo>
                  <a:cubicBezTo>
                    <a:pt x="3527" y="893"/>
                    <a:pt x="3560" y="750"/>
                    <a:pt x="3500" y="620"/>
                  </a:cubicBezTo>
                  <a:cubicBezTo>
                    <a:pt x="3457" y="529"/>
                    <a:pt x="3357" y="480"/>
                    <a:pt x="3256" y="480"/>
                  </a:cubicBezTo>
                  <a:close/>
                  <a:moveTo>
                    <a:pt x="2307" y="920"/>
                  </a:moveTo>
                  <a:cubicBezTo>
                    <a:pt x="2270" y="920"/>
                    <a:pt x="2233" y="928"/>
                    <a:pt x="2197" y="945"/>
                  </a:cubicBezTo>
                  <a:lnTo>
                    <a:pt x="2151" y="965"/>
                  </a:lnTo>
                  <a:cubicBezTo>
                    <a:pt x="2021" y="1027"/>
                    <a:pt x="1966" y="1181"/>
                    <a:pt x="2025" y="1310"/>
                  </a:cubicBezTo>
                  <a:cubicBezTo>
                    <a:pt x="2069" y="1404"/>
                    <a:pt x="2163" y="1459"/>
                    <a:pt x="2259" y="1459"/>
                  </a:cubicBezTo>
                  <a:cubicBezTo>
                    <a:pt x="2295" y="1459"/>
                    <a:pt x="2333" y="1450"/>
                    <a:pt x="2370" y="1435"/>
                  </a:cubicBezTo>
                  <a:lnTo>
                    <a:pt x="2416" y="1412"/>
                  </a:lnTo>
                  <a:cubicBezTo>
                    <a:pt x="2546" y="1352"/>
                    <a:pt x="2601" y="1198"/>
                    <a:pt x="2540" y="1069"/>
                  </a:cubicBezTo>
                  <a:cubicBezTo>
                    <a:pt x="2497" y="975"/>
                    <a:pt x="2404" y="920"/>
                    <a:pt x="2307" y="920"/>
                  </a:cubicBezTo>
                  <a:close/>
                  <a:moveTo>
                    <a:pt x="1291" y="1400"/>
                  </a:moveTo>
                  <a:cubicBezTo>
                    <a:pt x="1249" y="1400"/>
                    <a:pt x="1206" y="1408"/>
                    <a:pt x="1167" y="1426"/>
                  </a:cubicBezTo>
                  <a:cubicBezTo>
                    <a:pt x="1038" y="1486"/>
                    <a:pt x="983" y="1640"/>
                    <a:pt x="1043" y="1769"/>
                  </a:cubicBezTo>
                  <a:cubicBezTo>
                    <a:pt x="1088" y="1864"/>
                    <a:pt x="1181" y="1918"/>
                    <a:pt x="1278" y="1918"/>
                  </a:cubicBezTo>
                  <a:cubicBezTo>
                    <a:pt x="1314" y="1918"/>
                    <a:pt x="1352" y="1911"/>
                    <a:pt x="1388" y="1894"/>
                  </a:cubicBezTo>
                  <a:lnTo>
                    <a:pt x="1435" y="1871"/>
                  </a:lnTo>
                  <a:cubicBezTo>
                    <a:pt x="1562" y="1811"/>
                    <a:pt x="1595" y="1668"/>
                    <a:pt x="1535" y="1538"/>
                  </a:cubicBezTo>
                  <a:cubicBezTo>
                    <a:pt x="1491" y="1447"/>
                    <a:pt x="1391" y="1400"/>
                    <a:pt x="1291" y="1400"/>
                  </a:cubicBezTo>
                  <a:close/>
                  <a:moveTo>
                    <a:pt x="340" y="1839"/>
                  </a:moveTo>
                  <a:cubicBezTo>
                    <a:pt x="304" y="1839"/>
                    <a:pt x="267" y="1847"/>
                    <a:pt x="232" y="1862"/>
                  </a:cubicBezTo>
                  <a:lnTo>
                    <a:pt x="185" y="1885"/>
                  </a:lnTo>
                  <a:cubicBezTo>
                    <a:pt x="56" y="1945"/>
                    <a:pt x="1" y="2099"/>
                    <a:pt x="61" y="2228"/>
                  </a:cubicBezTo>
                  <a:cubicBezTo>
                    <a:pt x="104" y="2323"/>
                    <a:pt x="198" y="2378"/>
                    <a:pt x="294" y="2378"/>
                  </a:cubicBezTo>
                  <a:cubicBezTo>
                    <a:pt x="332" y="2378"/>
                    <a:pt x="368" y="2370"/>
                    <a:pt x="405" y="2354"/>
                  </a:cubicBezTo>
                  <a:lnTo>
                    <a:pt x="451" y="2332"/>
                  </a:lnTo>
                  <a:cubicBezTo>
                    <a:pt x="581" y="2271"/>
                    <a:pt x="636" y="2118"/>
                    <a:pt x="575" y="1988"/>
                  </a:cubicBezTo>
                  <a:cubicBezTo>
                    <a:pt x="531" y="1894"/>
                    <a:pt x="438" y="1839"/>
                    <a:pt x="340" y="18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0"/>
            <p:cNvSpPr/>
            <p:nvPr/>
          </p:nvSpPr>
          <p:spPr>
            <a:xfrm>
              <a:off x="1989015" y="2616967"/>
              <a:ext cx="53383" cy="10674"/>
            </a:xfrm>
            <a:custGeom>
              <a:avLst/>
              <a:gdLst/>
              <a:ahLst/>
              <a:cxnLst/>
              <a:rect l="l" t="t" r="r" b="b"/>
              <a:pathLst>
                <a:path w="4911" h="982" extrusionOk="0">
                  <a:moveTo>
                    <a:pt x="4639" y="0"/>
                  </a:moveTo>
                  <a:cubicBezTo>
                    <a:pt x="4629" y="0"/>
                    <a:pt x="4620" y="1"/>
                    <a:pt x="4610" y="2"/>
                  </a:cubicBezTo>
                  <a:lnTo>
                    <a:pt x="4559" y="7"/>
                  </a:lnTo>
                  <a:cubicBezTo>
                    <a:pt x="4417" y="23"/>
                    <a:pt x="4315" y="150"/>
                    <a:pt x="4329" y="292"/>
                  </a:cubicBezTo>
                  <a:cubicBezTo>
                    <a:pt x="4343" y="423"/>
                    <a:pt x="4455" y="521"/>
                    <a:pt x="4586" y="521"/>
                  </a:cubicBezTo>
                  <a:cubicBezTo>
                    <a:pt x="4595" y="521"/>
                    <a:pt x="4605" y="521"/>
                    <a:pt x="4614" y="519"/>
                  </a:cubicBezTo>
                  <a:lnTo>
                    <a:pt x="4666" y="514"/>
                  </a:lnTo>
                  <a:cubicBezTo>
                    <a:pt x="4807" y="499"/>
                    <a:pt x="4911" y="371"/>
                    <a:pt x="4895" y="230"/>
                  </a:cubicBezTo>
                  <a:cubicBezTo>
                    <a:pt x="4881" y="98"/>
                    <a:pt x="4767" y="0"/>
                    <a:pt x="4639" y="0"/>
                  </a:cubicBezTo>
                  <a:close/>
                  <a:moveTo>
                    <a:pt x="3555" y="115"/>
                  </a:moveTo>
                  <a:cubicBezTo>
                    <a:pt x="3547" y="115"/>
                    <a:pt x="3540" y="115"/>
                    <a:pt x="3532" y="116"/>
                  </a:cubicBezTo>
                  <a:lnTo>
                    <a:pt x="3480" y="123"/>
                  </a:lnTo>
                  <a:cubicBezTo>
                    <a:pt x="3339" y="136"/>
                    <a:pt x="3237" y="264"/>
                    <a:pt x="3251" y="406"/>
                  </a:cubicBezTo>
                  <a:cubicBezTo>
                    <a:pt x="3265" y="538"/>
                    <a:pt x="3377" y="637"/>
                    <a:pt x="3508" y="637"/>
                  </a:cubicBezTo>
                  <a:cubicBezTo>
                    <a:pt x="3517" y="637"/>
                    <a:pt x="3527" y="637"/>
                    <a:pt x="3536" y="635"/>
                  </a:cubicBezTo>
                  <a:lnTo>
                    <a:pt x="3587" y="630"/>
                  </a:lnTo>
                  <a:cubicBezTo>
                    <a:pt x="3729" y="614"/>
                    <a:pt x="3832" y="487"/>
                    <a:pt x="3817" y="345"/>
                  </a:cubicBezTo>
                  <a:cubicBezTo>
                    <a:pt x="3802" y="212"/>
                    <a:pt x="3686" y="115"/>
                    <a:pt x="3555" y="115"/>
                  </a:cubicBezTo>
                  <a:close/>
                  <a:moveTo>
                    <a:pt x="2480" y="230"/>
                  </a:moveTo>
                  <a:cubicBezTo>
                    <a:pt x="2471" y="230"/>
                    <a:pt x="2463" y="231"/>
                    <a:pt x="2454" y="231"/>
                  </a:cubicBezTo>
                  <a:lnTo>
                    <a:pt x="2402" y="237"/>
                  </a:lnTo>
                  <a:cubicBezTo>
                    <a:pt x="2261" y="252"/>
                    <a:pt x="2159" y="380"/>
                    <a:pt x="2173" y="521"/>
                  </a:cubicBezTo>
                  <a:cubicBezTo>
                    <a:pt x="2188" y="654"/>
                    <a:pt x="2299" y="752"/>
                    <a:pt x="2430" y="752"/>
                  </a:cubicBezTo>
                  <a:cubicBezTo>
                    <a:pt x="2438" y="752"/>
                    <a:pt x="2449" y="752"/>
                    <a:pt x="2457" y="751"/>
                  </a:cubicBezTo>
                  <a:lnTo>
                    <a:pt x="2509" y="745"/>
                  </a:lnTo>
                  <a:cubicBezTo>
                    <a:pt x="2651" y="730"/>
                    <a:pt x="2754" y="602"/>
                    <a:pt x="2739" y="461"/>
                  </a:cubicBezTo>
                  <a:cubicBezTo>
                    <a:pt x="2724" y="328"/>
                    <a:pt x="2611" y="230"/>
                    <a:pt x="2480" y="230"/>
                  </a:cubicBezTo>
                  <a:close/>
                  <a:moveTo>
                    <a:pt x="1350" y="351"/>
                  </a:moveTo>
                  <a:cubicBezTo>
                    <a:pt x="1341" y="351"/>
                    <a:pt x="1332" y="351"/>
                    <a:pt x="1324" y="352"/>
                  </a:cubicBezTo>
                  <a:cubicBezTo>
                    <a:pt x="1182" y="368"/>
                    <a:pt x="1079" y="495"/>
                    <a:pt x="1094" y="637"/>
                  </a:cubicBezTo>
                  <a:cubicBezTo>
                    <a:pt x="1110" y="770"/>
                    <a:pt x="1220" y="868"/>
                    <a:pt x="1352" y="868"/>
                  </a:cubicBezTo>
                  <a:cubicBezTo>
                    <a:pt x="1360" y="868"/>
                    <a:pt x="1371" y="866"/>
                    <a:pt x="1379" y="866"/>
                  </a:cubicBezTo>
                  <a:lnTo>
                    <a:pt x="1431" y="861"/>
                  </a:lnTo>
                  <a:cubicBezTo>
                    <a:pt x="1572" y="846"/>
                    <a:pt x="1650" y="720"/>
                    <a:pt x="1634" y="578"/>
                  </a:cubicBezTo>
                  <a:cubicBezTo>
                    <a:pt x="1620" y="446"/>
                    <a:pt x="1478" y="351"/>
                    <a:pt x="1350" y="351"/>
                  </a:cubicBezTo>
                  <a:close/>
                  <a:moveTo>
                    <a:pt x="321" y="462"/>
                  </a:moveTo>
                  <a:cubicBezTo>
                    <a:pt x="313" y="462"/>
                    <a:pt x="305" y="462"/>
                    <a:pt x="297" y="463"/>
                  </a:cubicBezTo>
                  <a:lnTo>
                    <a:pt x="246" y="468"/>
                  </a:lnTo>
                  <a:cubicBezTo>
                    <a:pt x="104" y="483"/>
                    <a:pt x="1" y="611"/>
                    <a:pt x="16" y="752"/>
                  </a:cubicBezTo>
                  <a:cubicBezTo>
                    <a:pt x="30" y="885"/>
                    <a:pt x="142" y="982"/>
                    <a:pt x="273" y="982"/>
                  </a:cubicBezTo>
                  <a:cubicBezTo>
                    <a:pt x="282" y="982"/>
                    <a:pt x="291" y="982"/>
                    <a:pt x="301" y="980"/>
                  </a:cubicBezTo>
                  <a:lnTo>
                    <a:pt x="353" y="975"/>
                  </a:lnTo>
                  <a:cubicBezTo>
                    <a:pt x="494" y="959"/>
                    <a:pt x="596" y="832"/>
                    <a:pt x="582" y="690"/>
                  </a:cubicBezTo>
                  <a:cubicBezTo>
                    <a:pt x="567" y="557"/>
                    <a:pt x="451" y="462"/>
                    <a:pt x="321" y="4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0"/>
            <p:cNvSpPr/>
            <p:nvPr/>
          </p:nvSpPr>
          <p:spPr>
            <a:xfrm>
              <a:off x="1683546" y="2656741"/>
              <a:ext cx="53361" cy="10696"/>
            </a:xfrm>
            <a:custGeom>
              <a:avLst/>
              <a:gdLst/>
              <a:ahLst/>
              <a:cxnLst/>
              <a:rect l="l" t="t" r="r" b="b"/>
              <a:pathLst>
                <a:path w="4909" h="984" extrusionOk="0">
                  <a:moveTo>
                    <a:pt x="4640" y="1"/>
                  </a:moveTo>
                  <a:cubicBezTo>
                    <a:pt x="4630" y="1"/>
                    <a:pt x="4620" y="1"/>
                    <a:pt x="4611" y="2"/>
                  </a:cubicBezTo>
                  <a:lnTo>
                    <a:pt x="4559" y="7"/>
                  </a:lnTo>
                  <a:cubicBezTo>
                    <a:pt x="4416" y="23"/>
                    <a:pt x="4314" y="150"/>
                    <a:pt x="4329" y="292"/>
                  </a:cubicBezTo>
                  <a:cubicBezTo>
                    <a:pt x="4343" y="425"/>
                    <a:pt x="4455" y="523"/>
                    <a:pt x="4586" y="523"/>
                  </a:cubicBezTo>
                  <a:cubicBezTo>
                    <a:pt x="4595" y="523"/>
                    <a:pt x="4604" y="521"/>
                    <a:pt x="4614" y="521"/>
                  </a:cubicBezTo>
                  <a:lnTo>
                    <a:pt x="4666" y="516"/>
                  </a:lnTo>
                  <a:cubicBezTo>
                    <a:pt x="4807" y="501"/>
                    <a:pt x="4909" y="373"/>
                    <a:pt x="4893" y="232"/>
                  </a:cubicBezTo>
                  <a:cubicBezTo>
                    <a:pt x="4879" y="100"/>
                    <a:pt x="4774" y="1"/>
                    <a:pt x="4640" y="1"/>
                  </a:cubicBezTo>
                  <a:close/>
                  <a:moveTo>
                    <a:pt x="3560" y="116"/>
                  </a:moveTo>
                  <a:cubicBezTo>
                    <a:pt x="3551" y="116"/>
                    <a:pt x="3542" y="117"/>
                    <a:pt x="3532" y="118"/>
                  </a:cubicBezTo>
                  <a:lnTo>
                    <a:pt x="3481" y="123"/>
                  </a:lnTo>
                  <a:cubicBezTo>
                    <a:pt x="3339" y="137"/>
                    <a:pt x="3236" y="264"/>
                    <a:pt x="3251" y="406"/>
                  </a:cubicBezTo>
                  <a:cubicBezTo>
                    <a:pt x="3265" y="539"/>
                    <a:pt x="3377" y="637"/>
                    <a:pt x="3508" y="637"/>
                  </a:cubicBezTo>
                  <a:lnTo>
                    <a:pt x="3534" y="637"/>
                  </a:lnTo>
                  <a:lnTo>
                    <a:pt x="3586" y="630"/>
                  </a:lnTo>
                  <a:cubicBezTo>
                    <a:pt x="3727" y="616"/>
                    <a:pt x="3831" y="489"/>
                    <a:pt x="3817" y="347"/>
                  </a:cubicBezTo>
                  <a:cubicBezTo>
                    <a:pt x="3802" y="215"/>
                    <a:pt x="3690" y="116"/>
                    <a:pt x="3560" y="116"/>
                  </a:cubicBezTo>
                  <a:close/>
                  <a:moveTo>
                    <a:pt x="2477" y="231"/>
                  </a:moveTo>
                  <a:cubicBezTo>
                    <a:pt x="2469" y="231"/>
                    <a:pt x="2461" y="231"/>
                    <a:pt x="2452" y="232"/>
                  </a:cubicBezTo>
                  <a:lnTo>
                    <a:pt x="2401" y="238"/>
                  </a:lnTo>
                  <a:cubicBezTo>
                    <a:pt x="2259" y="254"/>
                    <a:pt x="2157" y="380"/>
                    <a:pt x="2173" y="523"/>
                  </a:cubicBezTo>
                  <a:cubicBezTo>
                    <a:pt x="2187" y="654"/>
                    <a:pt x="2299" y="753"/>
                    <a:pt x="2428" y="753"/>
                  </a:cubicBezTo>
                  <a:cubicBezTo>
                    <a:pt x="2438" y="753"/>
                    <a:pt x="2447" y="753"/>
                    <a:pt x="2457" y="751"/>
                  </a:cubicBezTo>
                  <a:lnTo>
                    <a:pt x="2507" y="746"/>
                  </a:lnTo>
                  <a:cubicBezTo>
                    <a:pt x="2651" y="730"/>
                    <a:pt x="2752" y="602"/>
                    <a:pt x="2737" y="461"/>
                  </a:cubicBezTo>
                  <a:cubicBezTo>
                    <a:pt x="2722" y="327"/>
                    <a:pt x="2615" y="231"/>
                    <a:pt x="2477" y="231"/>
                  </a:cubicBezTo>
                  <a:close/>
                  <a:moveTo>
                    <a:pt x="1404" y="346"/>
                  </a:moveTo>
                  <a:cubicBezTo>
                    <a:pt x="1394" y="346"/>
                    <a:pt x="1384" y="346"/>
                    <a:pt x="1374" y="347"/>
                  </a:cubicBezTo>
                  <a:lnTo>
                    <a:pt x="1322" y="352"/>
                  </a:lnTo>
                  <a:cubicBezTo>
                    <a:pt x="1181" y="368"/>
                    <a:pt x="1079" y="496"/>
                    <a:pt x="1095" y="637"/>
                  </a:cubicBezTo>
                  <a:cubicBezTo>
                    <a:pt x="1108" y="770"/>
                    <a:pt x="1220" y="868"/>
                    <a:pt x="1350" y="868"/>
                  </a:cubicBezTo>
                  <a:cubicBezTo>
                    <a:pt x="1360" y="868"/>
                    <a:pt x="1369" y="868"/>
                    <a:pt x="1379" y="866"/>
                  </a:cubicBezTo>
                  <a:lnTo>
                    <a:pt x="1429" y="861"/>
                  </a:lnTo>
                  <a:cubicBezTo>
                    <a:pt x="1572" y="846"/>
                    <a:pt x="1674" y="718"/>
                    <a:pt x="1659" y="577"/>
                  </a:cubicBezTo>
                  <a:cubicBezTo>
                    <a:pt x="1644" y="445"/>
                    <a:pt x="1540" y="346"/>
                    <a:pt x="1404" y="346"/>
                  </a:cubicBezTo>
                  <a:close/>
                  <a:moveTo>
                    <a:pt x="321" y="462"/>
                  </a:moveTo>
                  <a:cubicBezTo>
                    <a:pt x="313" y="462"/>
                    <a:pt x="305" y="462"/>
                    <a:pt x="298" y="463"/>
                  </a:cubicBezTo>
                  <a:lnTo>
                    <a:pt x="246" y="468"/>
                  </a:lnTo>
                  <a:cubicBezTo>
                    <a:pt x="104" y="482"/>
                    <a:pt x="1" y="609"/>
                    <a:pt x="16" y="751"/>
                  </a:cubicBezTo>
                  <a:cubicBezTo>
                    <a:pt x="28" y="884"/>
                    <a:pt x="141" y="984"/>
                    <a:pt x="272" y="984"/>
                  </a:cubicBezTo>
                  <a:cubicBezTo>
                    <a:pt x="280" y="984"/>
                    <a:pt x="291" y="982"/>
                    <a:pt x="299" y="982"/>
                  </a:cubicBezTo>
                  <a:lnTo>
                    <a:pt x="351" y="977"/>
                  </a:lnTo>
                  <a:cubicBezTo>
                    <a:pt x="492" y="961"/>
                    <a:pt x="596" y="835"/>
                    <a:pt x="580" y="694"/>
                  </a:cubicBezTo>
                  <a:cubicBezTo>
                    <a:pt x="567" y="559"/>
                    <a:pt x="454" y="462"/>
                    <a:pt x="321" y="4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1672448" y="2616957"/>
              <a:ext cx="53361" cy="10685"/>
            </a:xfrm>
            <a:custGeom>
              <a:avLst/>
              <a:gdLst/>
              <a:ahLst/>
              <a:cxnLst/>
              <a:rect l="l" t="t" r="r" b="b"/>
              <a:pathLst>
                <a:path w="4909" h="983" extrusionOk="0">
                  <a:moveTo>
                    <a:pt x="266" y="1"/>
                  </a:moveTo>
                  <a:cubicBezTo>
                    <a:pt x="134" y="1"/>
                    <a:pt x="30" y="100"/>
                    <a:pt x="16" y="231"/>
                  </a:cubicBezTo>
                  <a:cubicBezTo>
                    <a:pt x="0" y="372"/>
                    <a:pt x="102" y="500"/>
                    <a:pt x="245" y="515"/>
                  </a:cubicBezTo>
                  <a:lnTo>
                    <a:pt x="295" y="520"/>
                  </a:lnTo>
                  <a:cubicBezTo>
                    <a:pt x="306" y="522"/>
                    <a:pt x="314" y="522"/>
                    <a:pt x="325" y="522"/>
                  </a:cubicBezTo>
                  <a:cubicBezTo>
                    <a:pt x="454" y="522"/>
                    <a:pt x="566" y="424"/>
                    <a:pt x="580" y="293"/>
                  </a:cubicBezTo>
                  <a:cubicBezTo>
                    <a:pt x="596" y="151"/>
                    <a:pt x="494" y="24"/>
                    <a:pt x="352" y="8"/>
                  </a:cubicBezTo>
                  <a:lnTo>
                    <a:pt x="301" y="3"/>
                  </a:lnTo>
                  <a:cubicBezTo>
                    <a:pt x="289" y="1"/>
                    <a:pt x="277" y="1"/>
                    <a:pt x="266" y="1"/>
                  </a:cubicBezTo>
                  <a:close/>
                  <a:moveTo>
                    <a:pt x="1347" y="115"/>
                  </a:moveTo>
                  <a:cubicBezTo>
                    <a:pt x="1212" y="115"/>
                    <a:pt x="1109" y="215"/>
                    <a:pt x="1094" y="346"/>
                  </a:cubicBezTo>
                  <a:cubicBezTo>
                    <a:pt x="1079" y="488"/>
                    <a:pt x="1180" y="615"/>
                    <a:pt x="1324" y="631"/>
                  </a:cubicBezTo>
                  <a:lnTo>
                    <a:pt x="1374" y="636"/>
                  </a:lnTo>
                  <a:cubicBezTo>
                    <a:pt x="1384" y="638"/>
                    <a:pt x="1393" y="638"/>
                    <a:pt x="1403" y="638"/>
                  </a:cubicBezTo>
                  <a:cubicBezTo>
                    <a:pt x="1532" y="638"/>
                    <a:pt x="1645" y="539"/>
                    <a:pt x="1658" y="407"/>
                  </a:cubicBezTo>
                  <a:cubicBezTo>
                    <a:pt x="1674" y="265"/>
                    <a:pt x="1572" y="137"/>
                    <a:pt x="1431" y="124"/>
                  </a:cubicBezTo>
                  <a:lnTo>
                    <a:pt x="1379" y="117"/>
                  </a:lnTo>
                  <a:cubicBezTo>
                    <a:pt x="1368" y="116"/>
                    <a:pt x="1357" y="115"/>
                    <a:pt x="1347" y="115"/>
                  </a:cubicBezTo>
                  <a:close/>
                  <a:moveTo>
                    <a:pt x="2428" y="231"/>
                  </a:moveTo>
                  <a:cubicBezTo>
                    <a:pt x="2295" y="231"/>
                    <a:pt x="2187" y="330"/>
                    <a:pt x="2172" y="462"/>
                  </a:cubicBezTo>
                  <a:cubicBezTo>
                    <a:pt x="2157" y="603"/>
                    <a:pt x="2260" y="731"/>
                    <a:pt x="2402" y="746"/>
                  </a:cubicBezTo>
                  <a:lnTo>
                    <a:pt x="2454" y="752"/>
                  </a:lnTo>
                  <a:cubicBezTo>
                    <a:pt x="2462" y="753"/>
                    <a:pt x="2473" y="753"/>
                    <a:pt x="2481" y="753"/>
                  </a:cubicBezTo>
                  <a:cubicBezTo>
                    <a:pt x="2611" y="753"/>
                    <a:pt x="2723" y="655"/>
                    <a:pt x="2737" y="522"/>
                  </a:cubicBezTo>
                  <a:cubicBezTo>
                    <a:pt x="2752" y="381"/>
                    <a:pt x="2650" y="253"/>
                    <a:pt x="2509" y="238"/>
                  </a:cubicBezTo>
                  <a:lnTo>
                    <a:pt x="2457" y="232"/>
                  </a:lnTo>
                  <a:cubicBezTo>
                    <a:pt x="2447" y="231"/>
                    <a:pt x="2438" y="231"/>
                    <a:pt x="2428" y="231"/>
                  </a:cubicBezTo>
                  <a:close/>
                  <a:moveTo>
                    <a:pt x="3506" y="346"/>
                  </a:moveTo>
                  <a:cubicBezTo>
                    <a:pt x="3371" y="346"/>
                    <a:pt x="3265" y="445"/>
                    <a:pt x="3251" y="577"/>
                  </a:cubicBezTo>
                  <a:cubicBezTo>
                    <a:pt x="3235" y="719"/>
                    <a:pt x="3339" y="847"/>
                    <a:pt x="3480" y="862"/>
                  </a:cubicBezTo>
                  <a:lnTo>
                    <a:pt x="3532" y="867"/>
                  </a:lnTo>
                  <a:cubicBezTo>
                    <a:pt x="3541" y="867"/>
                    <a:pt x="3551" y="869"/>
                    <a:pt x="3560" y="869"/>
                  </a:cubicBezTo>
                  <a:cubicBezTo>
                    <a:pt x="3689" y="869"/>
                    <a:pt x="3801" y="771"/>
                    <a:pt x="3815" y="638"/>
                  </a:cubicBezTo>
                  <a:cubicBezTo>
                    <a:pt x="3830" y="496"/>
                    <a:pt x="3729" y="369"/>
                    <a:pt x="3587" y="353"/>
                  </a:cubicBezTo>
                  <a:lnTo>
                    <a:pt x="3535" y="348"/>
                  </a:lnTo>
                  <a:cubicBezTo>
                    <a:pt x="3525" y="347"/>
                    <a:pt x="3516" y="346"/>
                    <a:pt x="3506" y="346"/>
                  </a:cubicBezTo>
                  <a:close/>
                  <a:moveTo>
                    <a:pt x="4585" y="462"/>
                  </a:moveTo>
                  <a:cubicBezTo>
                    <a:pt x="4463" y="462"/>
                    <a:pt x="4369" y="563"/>
                    <a:pt x="4355" y="695"/>
                  </a:cubicBezTo>
                  <a:cubicBezTo>
                    <a:pt x="4339" y="836"/>
                    <a:pt x="4467" y="967"/>
                    <a:pt x="4610" y="983"/>
                  </a:cubicBezTo>
                  <a:lnTo>
                    <a:pt x="4638" y="983"/>
                  </a:lnTo>
                  <a:cubicBezTo>
                    <a:pt x="4767" y="983"/>
                    <a:pt x="4879" y="886"/>
                    <a:pt x="4893" y="753"/>
                  </a:cubicBezTo>
                  <a:cubicBezTo>
                    <a:pt x="4909" y="612"/>
                    <a:pt x="4807" y="484"/>
                    <a:pt x="4665" y="469"/>
                  </a:cubicBezTo>
                  <a:lnTo>
                    <a:pt x="4614" y="464"/>
                  </a:lnTo>
                  <a:cubicBezTo>
                    <a:pt x="4604" y="462"/>
                    <a:pt x="4594" y="462"/>
                    <a:pt x="4585" y="4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1977938" y="2656741"/>
              <a:ext cx="53361" cy="10696"/>
            </a:xfrm>
            <a:custGeom>
              <a:avLst/>
              <a:gdLst/>
              <a:ahLst/>
              <a:cxnLst/>
              <a:rect l="l" t="t" r="r" b="b"/>
              <a:pathLst>
                <a:path w="4909" h="984" extrusionOk="0">
                  <a:moveTo>
                    <a:pt x="273" y="1"/>
                  </a:moveTo>
                  <a:cubicBezTo>
                    <a:pt x="146" y="1"/>
                    <a:pt x="28" y="97"/>
                    <a:pt x="14" y="232"/>
                  </a:cubicBezTo>
                  <a:cubicBezTo>
                    <a:pt x="0" y="373"/>
                    <a:pt x="102" y="501"/>
                    <a:pt x="243" y="516"/>
                  </a:cubicBezTo>
                  <a:lnTo>
                    <a:pt x="295" y="521"/>
                  </a:lnTo>
                  <a:cubicBezTo>
                    <a:pt x="305" y="521"/>
                    <a:pt x="314" y="523"/>
                    <a:pt x="323" y="523"/>
                  </a:cubicBezTo>
                  <a:cubicBezTo>
                    <a:pt x="454" y="523"/>
                    <a:pt x="566" y="425"/>
                    <a:pt x="580" y="292"/>
                  </a:cubicBezTo>
                  <a:cubicBezTo>
                    <a:pt x="595" y="150"/>
                    <a:pt x="492" y="23"/>
                    <a:pt x="350" y="7"/>
                  </a:cubicBezTo>
                  <a:lnTo>
                    <a:pt x="299" y="2"/>
                  </a:lnTo>
                  <a:cubicBezTo>
                    <a:pt x="290" y="1"/>
                    <a:pt x="282" y="1"/>
                    <a:pt x="273" y="1"/>
                  </a:cubicBezTo>
                  <a:close/>
                  <a:moveTo>
                    <a:pt x="1354" y="117"/>
                  </a:moveTo>
                  <a:cubicBezTo>
                    <a:pt x="1229" y="117"/>
                    <a:pt x="1107" y="213"/>
                    <a:pt x="1092" y="347"/>
                  </a:cubicBezTo>
                  <a:cubicBezTo>
                    <a:pt x="1078" y="489"/>
                    <a:pt x="1180" y="616"/>
                    <a:pt x="1323" y="630"/>
                  </a:cubicBezTo>
                  <a:lnTo>
                    <a:pt x="1375" y="637"/>
                  </a:lnTo>
                  <a:lnTo>
                    <a:pt x="1401" y="637"/>
                  </a:lnTo>
                  <a:cubicBezTo>
                    <a:pt x="1532" y="637"/>
                    <a:pt x="1644" y="539"/>
                    <a:pt x="1658" y="406"/>
                  </a:cubicBezTo>
                  <a:cubicBezTo>
                    <a:pt x="1672" y="264"/>
                    <a:pt x="1570" y="137"/>
                    <a:pt x="1427" y="123"/>
                  </a:cubicBezTo>
                  <a:lnTo>
                    <a:pt x="1375" y="118"/>
                  </a:lnTo>
                  <a:cubicBezTo>
                    <a:pt x="1368" y="117"/>
                    <a:pt x="1361" y="117"/>
                    <a:pt x="1354" y="117"/>
                  </a:cubicBezTo>
                  <a:close/>
                  <a:moveTo>
                    <a:pt x="2427" y="230"/>
                  </a:moveTo>
                  <a:cubicBezTo>
                    <a:pt x="2299" y="230"/>
                    <a:pt x="2185" y="329"/>
                    <a:pt x="2170" y="461"/>
                  </a:cubicBezTo>
                  <a:cubicBezTo>
                    <a:pt x="2157" y="602"/>
                    <a:pt x="2258" y="730"/>
                    <a:pt x="2400" y="746"/>
                  </a:cubicBezTo>
                  <a:lnTo>
                    <a:pt x="2452" y="751"/>
                  </a:lnTo>
                  <a:cubicBezTo>
                    <a:pt x="2462" y="753"/>
                    <a:pt x="2471" y="753"/>
                    <a:pt x="2479" y="753"/>
                  </a:cubicBezTo>
                  <a:cubicBezTo>
                    <a:pt x="2610" y="753"/>
                    <a:pt x="2722" y="654"/>
                    <a:pt x="2736" y="523"/>
                  </a:cubicBezTo>
                  <a:cubicBezTo>
                    <a:pt x="2752" y="380"/>
                    <a:pt x="2648" y="254"/>
                    <a:pt x="2507" y="238"/>
                  </a:cubicBezTo>
                  <a:lnTo>
                    <a:pt x="2455" y="232"/>
                  </a:lnTo>
                  <a:cubicBezTo>
                    <a:pt x="2446" y="231"/>
                    <a:pt x="2436" y="230"/>
                    <a:pt x="2427" y="230"/>
                  </a:cubicBezTo>
                  <a:close/>
                  <a:moveTo>
                    <a:pt x="3511" y="346"/>
                  </a:moveTo>
                  <a:cubicBezTo>
                    <a:pt x="3383" y="346"/>
                    <a:pt x="3263" y="441"/>
                    <a:pt x="3250" y="577"/>
                  </a:cubicBezTo>
                  <a:cubicBezTo>
                    <a:pt x="3235" y="718"/>
                    <a:pt x="3337" y="846"/>
                    <a:pt x="3478" y="861"/>
                  </a:cubicBezTo>
                  <a:lnTo>
                    <a:pt x="3530" y="866"/>
                  </a:lnTo>
                  <a:cubicBezTo>
                    <a:pt x="3540" y="868"/>
                    <a:pt x="3548" y="868"/>
                    <a:pt x="3558" y="868"/>
                  </a:cubicBezTo>
                  <a:lnTo>
                    <a:pt x="3558" y="868"/>
                  </a:lnTo>
                  <a:cubicBezTo>
                    <a:pt x="3689" y="868"/>
                    <a:pt x="3801" y="770"/>
                    <a:pt x="3815" y="637"/>
                  </a:cubicBezTo>
                  <a:cubicBezTo>
                    <a:pt x="3830" y="496"/>
                    <a:pt x="3727" y="368"/>
                    <a:pt x="3585" y="352"/>
                  </a:cubicBezTo>
                  <a:lnTo>
                    <a:pt x="3533" y="347"/>
                  </a:lnTo>
                  <a:cubicBezTo>
                    <a:pt x="3526" y="346"/>
                    <a:pt x="3518" y="346"/>
                    <a:pt x="3511" y="346"/>
                  </a:cubicBezTo>
                  <a:close/>
                  <a:moveTo>
                    <a:pt x="3558" y="868"/>
                  </a:moveTo>
                  <a:lnTo>
                    <a:pt x="3558" y="868"/>
                  </a:lnTo>
                  <a:cubicBezTo>
                    <a:pt x="3558" y="868"/>
                    <a:pt x="3558" y="868"/>
                    <a:pt x="3557" y="868"/>
                  </a:cubicBezTo>
                  <a:lnTo>
                    <a:pt x="3559" y="868"/>
                  </a:lnTo>
                  <a:cubicBezTo>
                    <a:pt x="3559" y="868"/>
                    <a:pt x="3558" y="868"/>
                    <a:pt x="3558" y="868"/>
                  </a:cubicBezTo>
                  <a:close/>
                  <a:moveTo>
                    <a:pt x="4586" y="461"/>
                  </a:moveTo>
                  <a:cubicBezTo>
                    <a:pt x="4458" y="461"/>
                    <a:pt x="4342" y="558"/>
                    <a:pt x="4329" y="692"/>
                  </a:cubicBezTo>
                  <a:cubicBezTo>
                    <a:pt x="4313" y="834"/>
                    <a:pt x="4415" y="961"/>
                    <a:pt x="4556" y="975"/>
                  </a:cubicBezTo>
                  <a:lnTo>
                    <a:pt x="4608" y="982"/>
                  </a:lnTo>
                  <a:cubicBezTo>
                    <a:pt x="4618" y="982"/>
                    <a:pt x="4627" y="984"/>
                    <a:pt x="4637" y="984"/>
                  </a:cubicBezTo>
                  <a:cubicBezTo>
                    <a:pt x="4767" y="984"/>
                    <a:pt x="4879" y="885"/>
                    <a:pt x="4893" y="753"/>
                  </a:cubicBezTo>
                  <a:cubicBezTo>
                    <a:pt x="4908" y="611"/>
                    <a:pt x="4805" y="483"/>
                    <a:pt x="4663" y="468"/>
                  </a:cubicBezTo>
                  <a:lnTo>
                    <a:pt x="4612" y="463"/>
                  </a:lnTo>
                  <a:cubicBezTo>
                    <a:pt x="4603" y="462"/>
                    <a:pt x="4595" y="461"/>
                    <a:pt x="4586" y="46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1824400" y="2459265"/>
              <a:ext cx="14740" cy="52285"/>
            </a:xfrm>
            <a:custGeom>
              <a:avLst/>
              <a:gdLst/>
              <a:ahLst/>
              <a:cxnLst/>
              <a:rect l="l" t="t" r="r" b="b"/>
              <a:pathLst>
                <a:path w="1356" h="4810" extrusionOk="0">
                  <a:moveTo>
                    <a:pt x="286" y="1"/>
                  </a:moveTo>
                  <a:cubicBezTo>
                    <a:pt x="267" y="1"/>
                    <a:pt x="248" y="2"/>
                    <a:pt x="229" y="6"/>
                  </a:cubicBezTo>
                  <a:cubicBezTo>
                    <a:pt x="89" y="34"/>
                    <a:pt x="1" y="194"/>
                    <a:pt x="27" y="334"/>
                  </a:cubicBezTo>
                  <a:cubicBezTo>
                    <a:pt x="51" y="458"/>
                    <a:pt x="160" y="544"/>
                    <a:pt x="280" y="544"/>
                  </a:cubicBezTo>
                  <a:cubicBezTo>
                    <a:pt x="296" y="544"/>
                    <a:pt x="313" y="543"/>
                    <a:pt x="329" y="539"/>
                  </a:cubicBezTo>
                  <a:cubicBezTo>
                    <a:pt x="468" y="513"/>
                    <a:pt x="562" y="377"/>
                    <a:pt x="534" y="237"/>
                  </a:cubicBezTo>
                  <a:lnTo>
                    <a:pt x="525" y="187"/>
                  </a:lnTo>
                  <a:cubicBezTo>
                    <a:pt x="502" y="67"/>
                    <a:pt x="401" y="1"/>
                    <a:pt x="286" y="1"/>
                  </a:cubicBezTo>
                  <a:close/>
                  <a:moveTo>
                    <a:pt x="485" y="1067"/>
                  </a:moveTo>
                  <a:cubicBezTo>
                    <a:pt x="466" y="1067"/>
                    <a:pt x="446" y="1069"/>
                    <a:pt x="427" y="1072"/>
                  </a:cubicBezTo>
                  <a:cubicBezTo>
                    <a:pt x="287" y="1100"/>
                    <a:pt x="199" y="1260"/>
                    <a:pt x="227" y="1400"/>
                  </a:cubicBezTo>
                  <a:cubicBezTo>
                    <a:pt x="249" y="1524"/>
                    <a:pt x="358" y="1610"/>
                    <a:pt x="479" y="1610"/>
                  </a:cubicBezTo>
                  <a:lnTo>
                    <a:pt x="480" y="1610"/>
                  </a:lnTo>
                  <a:cubicBezTo>
                    <a:pt x="496" y="1610"/>
                    <a:pt x="511" y="1609"/>
                    <a:pt x="527" y="1605"/>
                  </a:cubicBezTo>
                  <a:cubicBezTo>
                    <a:pt x="668" y="1579"/>
                    <a:pt x="760" y="1443"/>
                    <a:pt x="734" y="1303"/>
                  </a:cubicBezTo>
                  <a:lnTo>
                    <a:pt x="724" y="1253"/>
                  </a:lnTo>
                  <a:cubicBezTo>
                    <a:pt x="701" y="1133"/>
                    <a:pt x="600" y="1067"/>
                    <a:pt x="485" y="1067"/>
                  </a:cubicBezTo>
                  <a:close/>
                  <a:moveTo>
                    <a:pt x="682" y="2133"/>
                  </a:moveTo>
                  <a:cubicBezTo>
                    <a:pt x="663" y="2133"/>
                    <a:pt x="644" y="2135"/>
                    <a:pt x="625" y="2138"/>
                  </a:cubicBezTo>
                  <a:cubicBezTo>
                    <a:pt x="486" y="2166"/>
                    <a:pt x="399" y="2326"/>
                    <a:pt x="425" y="2466"/>
                  </a:cubicBezTo>
                  <a:cubicBezTo>
                    <a:pt x="448" y="2590"/>
                    <a:pt x="556" y="2677"/>
                    <a:pt x="679" y="2677"/>
                  </a:cubicBezTo>
                  <a:cubicBezTo>
                    <a:pt x="694" y="2677"/>
                    <a:pt x="710" y="2675"/>
                    <a:pt x="727" y="2671"/>
                  </a:cubicBezTo>
                  <a:cubicBezTo>
                    <a:pt x="867" y="2646"/>
                    <a:pt x="958" y="2509"/>
                    <a:pt x="932" y="2370"/>
                  </a:cubicBezTo>
                  <a:lnTo>
                    <a:pt x="922" y="2320"/>
                  </a:lnTo>
                  <a:cubicBezTo>
                    <a:pt x="900" y="2199"/>
                    <a:pt x="799" y="2133"/>
                    <a:pt x="682" y="2133"/>
                  </a:cubicBezTo>
                  <a:close/>
                  <a:moveTo>
                    <a:pt x="880" y="3200"/>
                  </a:moveTo>
                  <a:cubicBezTo>
                    <a:pt x="862" y="3200"/>
                    <a:pt x="843" y="3201"/>
                    <a:pt x="824" y="3205"/>
                  </a:cubicBezTo>
                  <a:cubicBezTo>
                    <a:pt x="684" y="3232"/>
                    <a:pt x="598" y="3393"/>
                    <a:pt x="624" y="3532"/>
                  </a:cubicBezTo>
                  <a:cubicBezTo>
                    <a:pt x="648" y="3657"/>
                    <a:pt x="755" y="3743"/>
                    <a:pt x="877" y="3743"/>
                  </a:cubicBezTo>
                  <a:cubicBezTo>
                    <a:pt x="893" y="3743"/>
                    <a:pt x="908" y="3741"/>
                    <a:pt x="926" y="3738"/>
                  </a:cubicBezTo>
                  <a:cubicBezTo>
                    <a:pt x="1065" y="3712"/>
                    <a:pt x="1157" y="3575"/>
                    <a:pt x="1131" y="3436"/>
                  </a:cubicBezTo>
                  <a:lnTo>
                    <a:pt x="1122" y="3386"/>
                  </a:lnTo>
                  <a:cubicBezTo>
                    <a:pt x="1098" y="3265"/>
                    <a:pt x="997" y="3200"/>
                    <a:pt x="880" y="3200"/>
                  </a:cubicBezTo>
                  <a:close/>
                  <a:moveTo>
                    <a:pt x="1081" y="4266"/>
                  </a:moveTo>
                  <a:cubicBezTo>
                    <a:pt x="1063" y="4266"/>
                    <a:pt x="1045" y="4268"/>
                    <a:pt x="1026" y="4271"/>
                  </a:cubicBezTo>
                  <a:cubicBezTo>
                    <a:pt x="884" y="4297"/>
                    <a:pt x="796" y="4457"/>
                    <a:pt x="822" y="4597"/>
                  </a:cubicBezTo>
                  <a:cubicBezTo>
                    <a:pt x="844" y="4721"/>
                    <a:pt x="953" y="4809"/>
                    <a:pt x="1076" y="4809"/>
                  </a:cubicBezTo>
                  <a:cubicBezTo>
                    <a:pt x="1091" y="4809"/>
                    <a:pt x="1107" y="4807"/>
                    <a:pt x="1122" y="4804"/>
                  </a:cubicBezTo>
                  <a:cubicBezTo>
                    <a:pt x="1264" y="4778"/>
                    <a:pt x="1355" y="4643"/>
                    <a:pt x="1331" y="4504"/>
                  </a:cubicBezTo>
                  <a:lnTo>
                    <a:pt x="1321" y="4454"/>
                  </a:lnTo>
                  <a:cubicBezTo>
                    <a:pt x="1298" y="4333"/>
                    <a:pt x="1199" y="4266"/>
                    <a:pt x="1081" y="42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1873760" y="2763332"/>
              <a:ext cx="14751" cy="52274"/>
            </a:xfrm>
            <a:custGeom>
              <a:avLst/>
              <a:gdLst/>
              <a:ahLst/>
              <a:cxnLst/>
              <a:rect l="l" t="t" r="r" b="b"/>
              <a:pathLst>
                <a:path w="1357" h="4809" extrusionOk="0">
                  <a:moveTo>
                    <a:pt x="287" y="0"/>
                  </a:moveTo>
                  <a:cubicBezTo>
                    <a:pt x="268" y="0"/>
                    <a:pt x="248" y="2"/>
                    <a:pt x="228" y="6"/>
                  </a:cubicBezTo>
                  <a:cubicBezTo>
                    <a:pt x="89" y="33"/>
                    <a:pt x="1" y="194"/>
                    <a:pt x="28" y="333"/>
                  </a:cubicBezTo>
                  <a:cubicBezTo>
                    <a:pt x="51" y="458"/>
                    <a:pt x="159" y="544"/>
                    <a:pt x="280" y="544"/>
                  </a:cubicBezTo>
                  <a:cubicBezTo>
                    <a:pt x="297" y="544"/>
                    <a:pt x="313" y="542"/>
                    <a:pt x="330" y="539"/>
                  </a:cubicBezTo>
                  <a:cubicBezTo>
                    <a:pt x="470" y="513"/>
                    <a:pt x="561" y="377"/>
                    <a:pt x="535" y="237"/>
                  </a:cubicBezTo>
                  <a:lnTo>
                    <a:pt x="525" y="187"/>
                  </a:lnTo>
                  <a:cubicBezTo>
                    <a:pt x="503" y="66"/>
                    <a:pt x="402" y="0"/>
                    <a:pt x="287" y="0"/>
                  </a:cubicBezTo>
                  <a:close/>
                  <a:moveTo>
                    <a:pt x="470" y="1042"/>
                  </a:moveTo>
                  <a:cubicBezTo>
                    <a:pt x="455" y="1042"/>
                    <a:pt x="440" y="1043"/>
                    <a:pt x="425" y="1046"/>
                  </a:cubicBezTo>
                  <a:cubicBezTo>
                    <a:pt x="285" y="1072"/>
                    <a:pt x="190" y="1206"/>
                    <a:pt x="216" y="1346"/>
                  </a:cubicBezTo>
                  <a:lnTo>
                    <a:pt x="225" y="1398"/>
                  </a:lnTo>
                  <a:cubicBezTo>
                    <a:pt x="247" y="1522"/>
                    <a:pt x="356" y="1610"/>
                    <a:pt x="478" y="1610"/>
                  </a:cubicBezTo>
                  <a:cubicBezTo>
                    <a:pt x="494" y="1610"/>
                    <a:pt x="510" y="1608"/>
                    <a:pt x="525" y="1607"/>
                  </a:cubicBezTo>
                  <a:cubicBezTo>
                    <a:pt x="665" y="1581"/>
                    <a:pt x="760" y="1446"/>
                    <a:pt x="734" y="1306"/>
                  </a:cubicBezTo>
                  <a:lnTo>
                    <a:pt x="725" y="1255"/>
                  </a:lnTo>
                  <a:cubicBezTo>
                    <a:pt x="702" y="1130"/>
                    <a:pt x="595" y="1042"/>
                    <a:pt x="470" y="1042"/>
                  </a:cubicBezTo>
                  <a:close/>
                  <a:moveTo>
                    <a:pt x="670" y="2109"/>
                  </a:moveTo>
                  <a:cubicBezTo>
                    <a:pt x="654" y="2109"/>
                    <a:pt x="638" y="2111"/>
                    <a:pt x="622" y="2114"/>
                  </a:cubicBezTo>
                  <a:cubicBezTo>
                    <a:pt x="480" y="2140"/>
                    <a:pt x="389" y="2274"/>
                    <a:pt x="415" y="2414"/>
                  </a:cubicBezTo>
                  <a:lnTo>
                    <a:pt x="425" y="2466"/>
                  </a:lnTo>
                  <a:cubicBezTo>
                    <a:pt x="447" y="2590"/>
                    <a:pt x="556" y="2676"/>
                    <a:pt x="679" y="2676"/>
                  </a:cubicBezTo>
                  <a:cubicBezTo>
                    <a:pt x="694" y="2676"/>
                    <a:pt x="710" y="2675"/>
                    <a:pt x="727" y="2671"/>
                  </a:cubicBezTo>
                  <a:cubicBezTo>
                    <a:pt x="867" y="2645"/>
                    <a:pt x="958" y="2511"/>
                    <a:pt x="932" y="2371"/>
                  </a:cubicBezTo>
                  <a:lnTo>
                    <a:pt x="922" y="2319"/>
                  </a:lnTo>
                  <a:cubicBezTo>
                    <a:pt x="899" y="2196"/>
                    <a:pt x="789" y="2109"/>
                    <a:pt x="670" y="2109"/>
                  </a:cubicBezTo>
                  <a:close/>
                  <a:moveTo>
                    <a:pt x="885" y="3199"/>
                  </a:moveTo>
                  <a:cubicBezTo>
                    <a:pt x="866" y="3199"/>
                    <a:pt x="847" y="3201"/>
                    <a:pt x="827" y="3204"/>
                  </a:cubicBezTo>
                  <a:cubicBezTo>
                    <a:pt x="685" y="3230"/>
                    <a:pt x="597" y="3389"/>
                    <a:pt x="622" y="3530"/>
                  </a:cubicBezTo>
                  <a:cubicBezTo>
                    <a:pt x="644" y="3655"/>
                    <a:pt x="753" y="3742"/>
                    <a:pt x="875" y="3742"/>
                  </a:cubicBezTo>
                  <a:cubicBezTo>
                    <a:pt x="891" y="3742"/>
                    <a:pt x="906" y="3741"/>
                    <a:pt x="922" y="3739"/>
                  </a:cubicBezTo>
                  <a:cubicBezTo>
                    <a:pt x="1063" y="3713"/>
                    <a:pt x="1156" y="3579"/>
                    <a:pt x="1131" y="3439"/>
                  </a:cubicBezTo>
                  <a:lnTo>
                    <a:pt x="1122" y="3387"/>
                  </a:lnTo>
                  <a:cubicBezTo>
                    <a:pt x="1100" y="3267"/>
                    <a:pt x="1002" y="3199"/>
                    <a:pt x="885" y="3199"/>
                  </a:cubicBezTo>
                  <a:close/>
                  <a:moveTo>
                    <a:pt x="1080" y="4265"/>
                  </a:moveTo>
                  <a:cubicBezTo>
                    <a:pt x="1061" y="4265"/>
                    <a:pt x="1041" y="4267"/>
                    <a:pt x="1022" y="4270"/>
                  </a:cubicBezTo>
                  <a:cubicBezTo>
                    <a:pt x="882" y="4298"/>
                    <a:pt x="794" y="4458"/>
                    <a:pt x="822" y="4598"/>
                  </a:cubicBezTo>
                  <a:cubicBezTo>
                    <a:pt x="844" y="4722"/>
                    <a:pt x="953" y="4809"/>
                    <a:pt x="1075" y="4809"/>
                  </a:cubicBezTo>
                  <a:cubicBezTo>
                    <a:pt x="1091" y="4809"/>
                    <a:pt x="1106" y="4807"/>
                    <a:pt x="1124" y="4804"/>
                  </a:cubicBezTo>
                  <a:cubicBezTo>
                    <a:pt x="1263" y="4778"/>
                    <a:pt x="1357" y="4641"/>
                    <a:pt x="1329" y="4502"/>
                  </a:cubicBezTo>
                  <a:lnTo>
                    <a:pt x="1319" y="4452"/>
                  </a:lnTo>
                  <a:cubicBezTo>
                    <a:pt x="1296" y="4332"/>
                    <a:pt x="1195" y="4265"/>
                    <a:pt x="1080" y="42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1723319" y="2511822"/>
              <a:ext cx="40784" cy="38241"/>
            </a:xfrm>
            <a:custGeom>
              <a:avLst/>
              <a:gdLst/>
              <a:ahLst/>
              <a:cxnLst/>
              <a:rect l="l" t="t" r="r" b="b"/>
              <a:pathLst>
                <a:path w="3752" h="3518" extrusionOk="0">
                  <a:moveTo>
                    <a:pt x="292" y="1"/>
                  </a:moveTo>
                  <a:cubicBezTo>
                    <a:pt x="223" y="1"/>
                    <a:pt x="153" y="34"/>
                    <a:pt x="98" y="93"/>
                  </a:cubicBezTo>
                  <a:cubicBezTo>
                    <a:pt x="1" y="197"/>
                    <a:pt x="25" y="378"/>
                    <a:pt x="129" y="474"/>
                  </a:cubicBezTo>
                  <a:cubicBezTo>
                    <a:pt x="179" y="523"/>
                    <a:pt x="241" y="545"/>
                    <a:pt x="305" y="545"/>
                  </a:cubicBezTo>
                  <a:cubicBezTo>
                    <a:pt x="374" y="545"/>
                    <a:pt x="443" y="517"/>
                    <a:pt x="493" y="464"/>
                  </a:cubicBezTo>
                  <a:cubicBezTo>
                    <a:pt x="591" y="360"/>
                    <a:pt x="586" y="197"/>
                    <a:pt x="482" y="98"/>
                  </a:cubicBezTo>
                  <a:lnTo>
                    <a:pt x="444" y="64"/>
                  </a:lnTo>
                  <a:cubicBezTo>
                    <a:pt x="399" y="21"/>
                    <a:pt x="346" y="1"/>
                    <a:pt x="292" y="1"/>
                  </a:cubicBezTo>
                  <a:close/>
                  <a:moveTo>
                    <a:pt x="1058" y="737"/>
                  </a:moveTo>
                  <a:cubicBezTo>
                    <a:pt x="989" y="737"/>
                    <a:pt x="920" y="764"/>
                    <a:pt x="869" y="819"/>
                  </a:cubicBezTo>
                  <a:cubicBezTo>
                    <a:pt x="772" y="923"/>
                    <a:pt x="777" y="1087"/>
                    <a:pt x="881" y="1183"/>
                  </a:cubicBezTo>
                  <a:lnTo>
                    <a:pt x="919" y="1220"/>
                  </a:lnTo>
                  <a:cubicBezTo>
                    <a:pt x="969" y="1266"/>
                    <a:pt x="1033" y="1289"/>
                    <a:pt x="1095" y="1289"/>
                  </a:cubicBezTo>
                  <a:cubicBezTo>
                    <a:pt x="1164" y="1289"/>
                    <a:pt x="1233" y="1261"/>
                    <a:pt x="1284" y="1206"/>
                  </a:cubicBezTo>
                  <a:cubicBezTo>
                    <a:pt x="1381" y="1102"/>
                    <a:pt x="1376" y="938"/>
                    <a:pt x="1272" y="842"/>
                  </a:cubicBezTo>
                  <a:lnTo>
                    <a:pt x="1234" y="806"/>
                  </a:lnTo>
                  <a:cubicBezTo>
                    <a:pt x="1184" y="760"/>
                    <a:pt x="1121" y="737"/>
                    <a:pt x="1058" y="737"/>
                  </a:cubicBezTo>
                  <a:close/>
                  <a:moveTo>
                    <a:pt x="1873" y="1488"/>
                  </a:moveTo>
                  <a:cubicBezTo>
                    <a:pt x="1804" y="1488"/>
                    <a:pt x="1733" y="1520"/>
                    <a:pt x="1678" y="1578"/>
                  </a:cubicBezTo>
                  <a:cubicBezTo>
                    <a:pt x="1581" y="1682"/>
                    <a:pt x="1605" y="1863"/>
                    <a:pt x="1709" y="1961"/>
                  </a:cubicBezTo>
                  <a:cubicBezTo>
                    <a:pt x="1759" y="2008"/>
                    <a:pt x="1823" y="2030"/>
                    <a:pt x="1885" y="2030"/>
                  </a:cubicBezTo>
                  <a:cubicBezTo>
                    <a:pt x="1954" y="2030"/>
                    <a:pt x="2023" y="2005"/>
                    <a:pt x="2073" y="1949"/>
                  </a:cubicBezTo>
                  <a:cubicBezTo>
                    <a:pt x="2171" y="1846"/>
                    <a:pt x="2166" y="1682"/>
                    <a:pt x="2063" y="1585"/>
                  </a:cubicBezTo>
                  <a:lnTo>
                    <a:pt x="2025" y="1549"/>
                  </a:lnTo>
                  <a:cubicBezTo>
                    <a:pt x="1979" y="1507"/>
                    <a:pt x="1926" y="1488"/>
                    <a:pt x="1873" y="1488"/>
                  </a:cubicBezTo>
                  <a:close/>
                  <a:moveTo>
                    <a:pt x="2663" y="2230"/>
                  </a:moveTo>
                  <a:cubicBezTo>
                    <a:pt x="2593" y="2230"/>
                    <a:pt x="2523" y="2263"/>
                    <a:pt x="2468" y="2322"/>
                  </a:cubicBezTo>
                  <a:cubicBezTo>
                    <a:pt x="2371" y="2426"/>
                    <a:pt x="2396" y="2607"/>
                    <a:pt x="2499" y="2703"/>
                  </a:cubicBezTo>
                  <a:cubicBezTo>
                    <a:pt x="2549" y="2752"/>
                    <a:pt x="2613" y="2774"/>
                    <a:pt x="2675" y="2774"/>
                  </a:cubicBezTo>
                  <a:cubicBezTo>
                    <a:pt x="2744" y="2774"/>
                    <a:pt x="2813" y="2746"/>
                    <a:pt x="2863" y="2693"/>
                  </a:cubicBezTo>
                  <a:cubicBezTo>
                    <a:pt x="2961" y="2589"/>
                    <a:pt x="2956" y="2426"/>
                    <a:pt x="2853" y="2327"/>
                  </a:cubicBezTo>
                  <a:lnTo>
                    <a:pt x="2815" y="2293"/>
                  </a:lnTo>
                  <a:cubicBezTo>
                    <a:pt x="2770" y="2250"/>
                    <a:pt x="2716" y="2230"/>
                    <a:pt x="2663" y="2230"/>
                  </a:cubicBezTo>
                  <a:close/>
                  <a:moveTo>
                    <a:pt x="3453" y="2973"/>
                  </a:moveTo>
                  <a:cubicBezTo>
                    <a:pt x="3384" y="2973"/>
                    <a:pt x="3314" y="3006"/>
                    <a:pt x="3260" y="3064"/>
                  </a:cubicBezTo>
                  <a:cubicBezTo>
                    <a:pt x="3162" y="3169"/>
                    <a:pt x="3186" y="3350"/>
                    <a:pt x="3289" y="3447"/>
                  </a:cubicBezTo>
                  <a:cubicBezTo>
                    <a:pt x="3339" y="3493"/>
                    <a:pt x="3403" y="3518"/>
                    <a:pt x="3467" y="3518"/>
                  </a:cubicBezTo>
                  <a:cubicBezTo>
                    <a:pt x="3534" y="3518"/>
                    <a:pt x="3603" y="3490"/>
                    <a:pt x="3655" y="3435"/>
                  </a:cubicBezTo>
                  <a:cubicBezTo>
                    <a:pt x="3752" y="3331"/>
                    <a:pt x="3746" y="3169"/>
                    <a:pt x="3643" y="3071"/>
                  </a:cubicBezTo>
                  <a:lnTo>
                    <a:pt x="3605" y="3035"/>
                  </a:lnTo>
                  <a:cubicBezTo>
                    <a:pt x="3560" y="2992"/>
                    <a:pt x="3507" y="2973"/>
                    <a:pt x="3453" y="29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1942600" y="2727885"/>
              <a:ext cx="41013" cy="38306"/>
            </a:xfrm>
            <a:custGeom>
              <a:avLst/>
              <a:gdLst/>
              <a:ahLst/>
              <a:cxnLst/>
              <a:rect l="l" t="t" r="r" b="b"/>
              <a:pathLst>
                <a:path w="3773" h="3524" extrusionOk="0">
                  <a:moveTo>
                    <a:pt x="288" y="1"/>
                  </a:moveTo>
                  <a:cubicBezTo>
                    <a:pt x="219" y="1"/>
                    <a:pt x="150" y="28"/>
                    <a:pt x="99" y="82"/>
                  </a:cubicBezTo>
                  <a:cubicBezTo>
                    <a:pt x="1" y="187"/>
                    <a:pt x="8" y="351"/>
                    <a:pt x="111" y="448"/>
                  </a:cubicBezTo>
                  <a:lnTo>
                    <a:pt x="149" y="484"/>
                  </a:lnTo>
                  <a:cubicBezTo>
                    <a:pt x="199" y="530"/>
                    <a:pt x="263" y="553"/>
                    <a:pt x="325" y="553"/>
                  </a:cubicBezTo>
                  <a:cubicBezTo>
                    <a:pt x="394" y="553"/>
                    <a:pt x="463" y="525"/>
                    <a:pt x="515" y="470"/>
                  </a:cubicBezTo>
                  <a:cubicBezTo>
                    <a:pt x="612" y="367"/>
                    <a:pt x="606" y="203"/>
                    <a:pt x="501" y="106"/>
                  </a:cubicBezTo>
                  <a:lnTo>
                    <a:pt x="463" y="70"/>
                  </a:lnTo>
                  <a:cubicBezTo>
                    <a:pt x="414" y="24"/>
                    <a:pt x="351" y="1"/>
                    <a:pt x="288" y="1"/>
                  </a:cubicBezTo>
                  <a:close/>
                  <a:moveTo>
                    <a:pt x="1102" y="752"/>
                  </a:moveTo>
                  <a:cubicBezTo>
                    <a:pt x="1033" y="752"/>
                    <a:pt x="963" y="785"/>
                    <a:pt x="908" y="843"/>
                  </a:cubicBezTo>
                  <a:cubicBezTo>
                    <a:pt x="812" y="946"/>
                    <a:pt x="834" y="1127"/>
                    <a:pt x="938" y="1226"/>
                  </a:cubicBezTo>
                  <a:cubicBezTo>
                    <a:pt x="988" y="1272"/>
                    <a:pt x="1051" y="1296"/>
                    <a:pt x="1115" y="1296"/>
                  </a:cubicBezTo>
                  <a:cubicBezTo>
                    <a:pt x="1184" y="1296"/>
                    <a:pt x="1252" y="1269"/>
                    <a:pt x="1303" y="1215"/>
                  </a:cubicBezTo>
                  <a:cubicBezTo>
                    <a:pt x="1400" y="1112"/>
                    <a:pt x="1396" y="948"/>
                    <a:pt x="1293" y="850"/>
                  </a:cubicBezTo>
                  <a:lnTo>
                    <a:pt x="1255" y="815"/>
                  </a:lnTo>
                  <a:cubicBezTo>
                    <a:pt x="1210" y="772"/>
                    <a:pt x="1156" y="752"/>
                    <a:pt x="1102" y="752"/>
                  </a:cubicBezTo>
                  <a:close/>
                  <a:moveTo>
                    <a:pt x="1893" y="1495"/>
                  </a:moveTo>
                  <a:cubicBezTo>
                    <a:pt x="1824" y="1495"/>
                    <a:pt x="1755" y="1527"/>
                    <a:pt x="1700" y="1585"/>
                  </a:cubicBezTo>
                  <a:cubicBezTo>
                    <a:pt x="1602" y="1688"/>
                    <a:pt x="1624" y="1869"/>
                    <a:pt x="1728" y="1968"/>
                  </a:cubicBezTo>
                  <a:cubicBezTo>
                    <a:pt x="1778" y="2014"/>
                    <a:pt x="1842" y="2038"/>
                    <a:pt x="1905" y="2038"/>
                  </a:cubicBezTo>
                  <a:cubicBezTo>
                    <a:pt x="1973" y="2038"/>
                    <a:pt x="2042" y="2012"/>
                    <a:pt x="2092" y="1959"/>
                  </a:cubicBezTo>
                  <a:cubicBezTo>
                    <a:pt x="2190" y="1855"/>
                    <a:pt x="2187" y="1692"/>
                    <a:pt x="2083" y="1593"/>
                  </a:cubicBezTo>
                  <a:lnTo>
                    <a:pt x="2047" y="1559"/>
                  </a:lnTo>
                  <a:cubicBezTo>
                    <a:pt x="2001" y="1515"/>
                    <a:pt x="1947" y="1495"/>
                    <a:pt x="1893" y="1495"/>
                  </a:cubicBezTo>
                  <a:close/>
                  <a:moveTo>
                    <a:pt x="2659" y="2230"/>
                  </a:moveTo>
                  <a:cubicBezTo>
                    <a:pt x="2590" y="2230"/>
                    <a:pt x="2521" y="2257"/>
                    <a:pt x="2470" y="2311"/>
                  </a:cubicBezTo>
                  <a:cubicBezTo>
                    <a:pt x="2371" y="2416"/>
                    <a:pt x="2378" y="2578"/>
                    <a:pt x="2482" y="2677"/>
                  </a:cubicBezTo>
                  <a:lnTo>
                    <a:pt x="2520" y="2711"/>
                  </a:lnTo>
                  <a:cubicBezTo>
                    <a:pt x="2570" y="2758"/>
                    <a:pt x="2633" y="2782"/>
                    <a:pt x="2696" y="2782"/>
                  </a:cubicBezTo>
                  <a:cubicBezTo>
                    <a:pt x="2765" y="2782"/>
                    <a:pt x="2834" y="2754"/>
                    <a:pt x="2884" y="2699"/>
                  </a:cubicBezTo>
                  <a:cubicBezTo>
                    <a:pt x="2982" y="2596"/>
                    <a:pt x="2977" y="2432"/>
                    <a:pt x="2872" y="2335"/>
                  </a:cubicBezTo>
                  <a:lnTo>
                    <a:pt x="2834" y="2299"/>
                  </a:lnTo>
                  <a:cubicBezTo>
                    <a:pt x="2785" y="2253"/>
                    <a:pt x="2722" y="2230"/>
                    <a:pt x="2659" y="2230"/>
                  </a:cubicBezTo>
                  <a:close/>
                  <a:moveTo>
                    <a:pt x="3450" y="2972"/>
                  </a:moveTo>
                  <a:cubicBezTo>
                    <a:pt x="3381" y="2972"/>
                    <a:pt x="3311" y="3000"/>
                    <a:pt x="3260" y="3054"/>
                  </a:cubicBezTo>
                  <a:cubicBezTo>
                    <a:pt x="3163" y="3158"/>
                    <a:pt x="3168" y="3322"/>
                    <a:pt x="3272" y="3418"/>
                  </a:cubicBezTo>
                  <a:lnTo>
                    <a:pt x="3310" y="3455"/>
                  </a:lnTo>
                  <a:cubicBezTo>
                    <a:pt x="3360" y="3501"/>
                    <a:pt x="3424" y="3524"/>
                    <a:pt x="3486" y="3524"/>
                  </a:cubicBezTo>
                  <a:cubicBezTo>
                    <a:pt x="3555" y="3524"/>
                    <a:pt x="3624" y="3496"/>
                    <a:pt x="3676" y="3443"/>
                  </a:cubicBezTo>
                  <a:cubicBezTo>
                    <a:pt x="3772" y="3337"/>
                    <a:pt x="3767" y="3174"/>
                    <a:pt x="3662" y="3077"/>
                  </a:cubicBezTo>
                  <a:lnTo>
                    <a:pt x="3624" y="3041"/>
                  </a:lnTo>
                  <a:cubicBezTo>
                    <a:pt x="3575" y="2995"/>
                    <a:pt x="3512" y="2972"/>
                    <a:pt x="3450" y="297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0"/>
            <p:cNvSpPr/>
            <p:nvPr/>
          </p:nvSpPr>
          <p:spPr>
            <a:xfrm>
              <a:off x="1689872" y="2559019"/>
              <a:ext cx="49361" cy="25827"/>
            </a:xfrm>
            <a:custGeom>
              <a:avLst/>
              <a:gdLst/>
              <a:ahLst/>
              <a:cxnLst/>
              <a:rect l="l" t="t" r="r" b="b"/>
              <a:pathLst>
                <a:path w="4541" h="2376" extrusionOk="0">
                  <a:moveTo>
                    <a:pt x="283" y="0"/>
                  </a:moveTo>
                  <a:cubicBezTo>
                    <a:pt x="190" y="0"/>
                    <a:pt x="105" y="61"/>
                    <a:pt x="61" y="157"/>
                  </a:cubicBezTo>
                  <a:cubicBezTo>
                    <a:pt x="0" y="287"/>
                    <a:pt x="78" y="451"/>
                    <a:pt x="207" y="511"/>
                  </a:cubicBezTo>
                  <a:cubicBezTo>
                    <a:pt x="243" y="528"/>
                    <a:pt x="280" y="537"/>
                    <a:pt x="318" y="537"/>
                  </a:cubicBezTo>
                  <a:cubicBezTo>
                    <a:pt x="414" y="537"/>
                    <a:pt x="507" y="482"/>
                    <a:pt x="551" y="388"/>
                  </a:cubicBezTo>
                  <a:cubicBezTo>
                    <a:pt x="611" y="259"/>
                    <a:pt x="556" y="105"/>
                    <a:pt x="428" y="43"/>
                  </a:cubicBezTo>
                  <a:lnTo>
                    <a:pt x="381" y="23"/>
                  </a:lnTo>
                  <a:cubicBezTo>
                    <a:pt x="348" y="7"/>
                    <a:pt x="315" y="0"/>
                    <a:pt x="283" y="0"/>
                  </a:cubicBezTo>
                  <a:close/>
                  <a:moveTo>
                    <a:pt x="1254" y="457"/>
                  </a:moveTo>
                  <a:cubicBezTo>
                    <a:pt x="1157" y="457"/>
                    <a:pt x="1064" y="513"/>
                    <a:pt x="1020" y="606"/>
                  </a:cubicBezTo>
                  <a:cubicBezTo>
                    <a:pt x="959" y="735"/>
                    <a:pt x="1015" y="889"/>
                    <a:pt x="1144" y="949"/>
                  </a:cubicBezTo>
                  <a:lnTo>
                    <a:pt x="1191" y="972"/>
                  </a:lnTo>
                  <a:cubicBezTo>
                    <a:pt x="1227" y="989"/>
                    <a:pt x="1263" y="996"/>
                    <a:pt x="1299" y="996"/>
                  </a:cubicBezTo>
                  <a:cubicBezTo>
                    <a:pt x="1398" y="996"/>
                    <a:pt x="1491" y="941"/>
                    <a:pt x="1534" y="847"/>
                  </a:cubicBezTo>
                  <a:cubicBezTo>
                    <a:pt x="1594" y="718"/>
                    <a:pt x="1539" y="564"/>
                    <a:pt x="1410" y="504"/>
                  </a:cubicBezTo>
                  <a:lnTo>
                    <a:pt x="1363" y="482"/>
                  </a:lnTo>
                  <a:cubicBezTo>
                    <a:pt x="1328" y="465"/>
                    <a:pt x="1291" y="457"/>
                    <a:pt x="1254" y="457"/>
                  </a:cubicBezTo>
                  <a:close/>
                  <a:moveTo>
                    <a:pt x="2235" y="918"/>
                  </a:moveTo>
                  <a:cubicBezTo>
                    <a:pt x="2138" y="918"/>
                    <a:pt x="2045" y="973"/>
                    <a:pt x="2001" y="1066"/>
                  </a:cubicBezTo>
                  <a:cubicBezTo>
                    <a:pt x="1941" y="1196"/>
                    <a:pt x="1996" y="1349"/>
                    <a:pt x="2126" y="1410"/>
                  </a:cubicBezTo>
                  <a:lnTo>
                    <a:pt x="2172" y="1432"/>
                  </a:lnTo>
                  <a:cubicBezTo>
                    <a:pt x="2208" y="1448"/>
                    <a:pt x="2245" y="1456"/>
                    <a:pt x="2283" y="1456"/>
                  </a:cubicBezTo>
                  <a:cubicBezTo>
                    <a:pt x="2379" y="1456"/>
                    <a:pt x="2472" y="1401"/>
                    <a:pt x="2516" y="1308"/>
                  </a:cubicBezTo>
                  <a:cubicBezTo>
                    <a:pt x="2576" y="1179"/>
                    <a:pt x="2521" y="1025"/>
                    <a:pt x="2391" y="963"/>
                  </a:cubicBezTo>
                  <a:lnTo>
                    <a:pt x="2345" y="942"/>
                  </a:lnTo>
                  <a:cubicBezTo>
                    <a:pt x="2309" y="926"/>
                    <a:pt x="2272" y="918"/>
                    <a:pt x="2235" y="918"/>
                  </a:cubicBezTo>
                  <a:close/>
                  <a:moveTo>
                    <a:pt x="3219" y="1378"/>
                  </a:moveTo>
                  <a:cubicBezTo>
                    <a:pt x="3122" y="1378"/>
                    <a:pt x="3027" y="1432"/>
                    <a:pt x="2983" y="1525"/>
                  </a:cubicBezTo>
                  <a:cubicBezTo>
                    <a:pt x="2923" y="1655"/>
                    <a:pt x="2980" y="1810"/>
                    <a:pt x="3107" y="1870"/>
                  </a:cubicBezTo>
                  <a:lnTo>
                    <a:pt x="3156" y="1891"/>
                  </a:lnTo>
                  <a:cubicBezTo>
                    <a:pt x="3190" y="1908"/>
                    <a:pt x="3228" y="1915"/>
                    <a:pt x="3264" y="1915"/>
                  </a:cubicBezTo>
                  <a:cubicBezTo>
                    <a:pt x="3361" y="1915"/>
                    <a:pt x="3454" y="1860"/>
                    <a:pt x="3499" y="1767"/>
                  </a:cubicBezTo>
                  <a:cubicBezTo>
                    <a:pt x="3559" y="1637"/>
                    <a:pt x="3502" y="1484"/>
                    <a:pt x="3375" y="1424"/>
                  </a:cubicBezTo>
                  <a:lnTo>
                    <a:pt x="3326" y="1401"/>
                  </a:lnTo>
                  <a:cubicBezTo>
                    <a:pt x="3292" y="1385"/>
                    <a:pt x="3255" y="1378"/>
                    <a:pt x="3219" y="1378"/>
                  </a:cubicBezTo>
                  <a:close/>
                  <a:moveTo>
                    <a:pt x="4211" y="1839"/>
                  </a:moveTo>
                  <a:cubicBezTo>
                    <a:pt x="4117" y="1839"/>
                    <a:pt x="4034" y="1902"/>
                    <a:pt x="3989" y="1998"/>
                  </a:cubicBezTo>
                  <a:cubicBezTo>
                    <a:pt x="3928" y="2127"/>
                    <a:pt x="4008" y="2291"/>
                    <a:pt x="4137" y="2352"/>
                  </a:cubicBezTo>
                  <a:cubicBezTo>
                    <a:pt x="4173" y="2367"/>
                    <a:pt x="4210" y="2376"/>
                    <a:pt x="4246" y="2376"/>
                  </a:cubicBezTo>
                  <a:cubicBezTo>
                    <a:pt x="4344" y="2376"/>
                    <a:pt x="4437" y="2321"/>
                    <a:pt x="4481" y="2226"/>
                  </a:cubicBezTo>
                  <a:cubicBezTo>
                    <a:pt x="4541" y="2096"/>
                    <a:pt x="4484" y="1943"/>
                    <a:pt x="4356" y="1882"/>
                  </a:cubicBezTo>
                  <a:lnTo>
                    <a:pt x="4310" y="1862"/>
                  </a:lnTo>
                  <a:cubicBezTo>
                    <a:pt x="4276" y="1846"/>
                    <a:pt x="4243" y="1839"/>
                    <a:pt x="4211" y="18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0"/>
            <p:cNvSpPr/>
            <p:nvPr/>
          </p:nvSpPr>
          <p:spPr>
            <a:xfrm>
              <a:off x="1965503" y="2696003"/>
              <a:ext cx="49643" cy="25860"/>
            </a:xfrm>
            <a:custGeom>
              <a:avLst/>
              <a:gdLst/>
              <a:ahLst/>
              <a:cxnLst/>
              <a:rect l="l" t="t" r="r" b="b"/>
              <a:pathLst>
                <a:path w="4567" h="2379" extrusionOk="0">
                  <a:moveTo>
                    <a:pt x="295" y="1"/>
                  </a:moveTo>
                  <a:cubicBezTo>
                    <a:pt x="198" y="1"/>
                    <a:pt x="104" y="55"/>
                    <a:pt x="61" y="149"/>
                  </a:cubicBezTo>
                  <a:cubicBezTo>
                    <a:pt x="0" y="279"/>
                    <a:pt x="57" y="432"/>
                    <a:pt x="185" y="493"/>
                  </a:cubicBezTo>
                  <a:lnTo>
                    <a:pt x="233" y="515"/>
                  </a:lnTo>
                  <a:cubicBezTo>
                    <a:pt x="268" y="531"/>
                    <a:pt x="306" y="539"/>
                    <a:pt x="342" y="539"/>
                  </a:cubicBezTo>
                  <a:cubicBezTo>
                    <a:pt x="438" y="539"/>
                    <a:pt x="532" y="484"/>
                    <a:pt x="577" y="391"/>
                  </a:cubicBezTo>
                  <a:cubicBezTo>
                    <a:pt x="637" y="261"/>
                    <a:pt x="582" y="108"/>
                    <a:pt x="452" y="48"/>
                  </a:cubicBezTo>
                  <a:lnTo>
                    <a:pt x="404" y="25"/>
                  </a:lnTo>
                  <a:cubicBezTo>
                    <a:pt x="369" y="9"/>
                    <a:pt x="332" y="1"/>
                    <a:pt x="295" y="1"/>
                  </a:cubicBezTo>
                  <a:close/>
                  <a:moveTo>
                    <a:pt x="1277" y="460"/>
                  </a:moveTo>
                  <a:cubicBezTo>
                    <a:pt x="1180" y="460"/>
                    <a:pt x="1086" y="516"/>
                    <a:pt x="1042" y="610"/>
                  </a:cubicBezTo>
                  <a:cubicBezTo>
                    <a:pt x="984" y="739"/>
                    <a:pt x="1039" y="893"/>
                    <a:pt x="1170" y="953"/>
                  </a:cubicBezTo>
                  <a:lnTo>
                    <a:pt x="1217" y="974"/>
                  </a:lnTo>
                  <a:cubicBezTo>
                    <a:pt x="1251" y="991"/>
                    <a:pt x="1287" y="998"/>
                    <a:pt x="1324" y="998"/>
                  </a:cubicBezTo>
                  <a:lnTo>
                    <a:pt x="1324" y="998"/>
                  </a:lnTo>
                  <a:cubicBezTo>
                    <a:pt x="1422" y="998"/>
                    <a:pt x="1515" y="943"/>
                    <a:pt x="1558" y="850"/>
                  </a:cubicBezTo>
                  <a:cubicBezTo>
                    <a:pt x="1619" y="719"/>
                    <a:pt x="1562" y="567"/>
                    <a:pt x="1432" y="506"/>
                  </a:cubicBezTo>
                  <a:lnTo>
                    <a:pt x="1386" y="484"/>
                  </a:lnTo>
                  <a:cubicBezTo>
                    <a:pt x="1351" y="468"/>
                    <a:pt x="1314" y="460"/>
                    <a:pt x="1277" y="460"/>
                  </a:cubicBezTo>
                  <a:close/>
                  <a:moveTo>
                    <a:pt x="1324" y="998"/>
                  </a:moveTo>
                  <a:cubicBezTo>
                    <a:pt x="1324" y="998"/>
                    <a:pt x="1324" y="998"/>
                    <a:pt x="1324" y="998"/>
                  </a:cubicBezTo>
                  <a:lnTo>
                    <a:pt x="1325" y="998"/>
                  </a:lnTo>
                  <a:cubicBezTo>
                    <a:pt x="1325" y="998"/>
                    <a:pt x="1325" y="998"/>
                    <a:pt x="1324" y="998"/>
                  </a:cubicBezTo>
                  <a:close/>
                  <a:moveTo>
                    <a:pt x="2272" y="922"/>
                  </a:moveTo>
                  <a:cubicBezTo>
                    <a:pt x="2178" y="922"/>
                    <a:pt x="2095" y="984"/>
                    <a:pt x="2050" y="1079"/>
                  </a:cubicBezTo>
                  <a:cubicBezTo>
                    <a:pt x="1989" y="1209"/>
                    <a:pt x="2067" y="1373"/>
                    <a:pt x="2196" y="1435"/>
                  </a:cubicBezTo>
                  <a:cubicBezTo>
                    <a:pt x="2231" y="1450"/>
                    <a:pt x="2269" y="1459"/>
                    <a:pt x="2307" y="1459"/>
                  </a:cubicBezTo>
                  <a:cubicBezTo>
                    <a:pt x="2404" y="1459"/>
                    <a:pt x="2495" y="1404"/>
                    <a:pt x="2540" y="1310"/>
                  </a:cubicBezTo>
                  <a:cubicBezTo>
                    <a:pt x="2600" y="1181"/>
                    <a:pt x="2545" y="1027"/>
                    <a:pt x="2417" y="967"/>
                  </a:cubicBezTo>
                  <a:lnTo>
                    <a:pt x="2371" y="945"/>
                  </a:lnTo>
                  <a:cubicBezTo>
                    <a:pt x="2337" y="929"/>
                    <a:pt x="2304" y="922"/>
                    <a:pt x="2272" y="922"/>
                  </a:cubicBezTo>
                  <a:close/>
                  <a:moveTo>
                    <a:pt x="3244" y="1380"/>
                  </a:moveTo>
                  <a:cubicBezTo>
                    <a:pt x="3146" y="1380"/>
                    <a:pt x="3053" y="1435"/>
                    <a:pt x="3007" y="1528"/>
                  </a:cubicBezTo>
                  <a:cubicBezTo>
                    <a:pt x="2947" y="1657"/>
                    <a:pt x="3004" y="1811"/>
                    <a:pt x="3133" y="1873"/>
                  </a:cubicBezTo>
                  <a:lnTo>
                    <a:pt x="3180" y="1894"/>
                  </a:lnTo>
                  <a:cubicBezTo>
                    <a:pt x="3214" y="1911"/>
                    <a:pt x="3252" y="1918"/>
                    <a:pt x="3289" y="1918"/>
                  </a:cubicBezTo>
                  <a:cubicBezTo>
                    <a:pt x="3385" y="1918"/>
                    <a:pt x="3480" y="1862"/>
                    <a:pt x="3523" y="1769"/>
                  </a:cubicBezTo>
                  <a:cubicBezTo>
                    <a:pt x="3584" y="1640"/>
                    <a:pt x="3528" y="1486"/>
                    <a:pt x="3399" y="1426"/>
                  </a:cubicBezTo>
                  <a:lnTo>
                    <a:pt x="3352" y="1404"/>
                  </a:lnTo>
                  <a:cubicBezTo>
                    <a:pt x="3317" y="1388"/>
                    <a:pt x="3280" y="1380"/>
                    <a:pt x="3244" y="1380"/>
                  </a:cubicBezTo>
                  <a:close/>
                  <a:moveTo>
                    <a:pt x="4225" y="1840"/>
                  </a:moveTo>
                  <a:cubicBezTo>
                    <a:pt x="4128" y="1840"/>
                    <a:pt x="4034" y="1895"/>
                    <a:pt x="3991" y="1988"/>
                  </a:cubicBezTo>
                  <a:cubicBezTo>
                    <a:pt x="3930" y="2118"/>
                    <a:pt x="3986" y="2271"/>
                    <a:pt x="4115" y="2332"/>
                  </a:cubicBezTo>
                  <a:lnTo>
                    <a:pt x="4161" y="2354"/>
                  </a:lnTo>
                  <a:cubicBezTo>
                    <a:pt x="4198" y="2370"/>
                    <a:pt x="4234" y="2378"/>
                    <a:pt x="4272" y="2378"/>
                  </a:cubicBezTo>
                  <a:cubicBezTo>
                    <a:pt x="4369" y="2378"/>
                    <a:pt x="4462" y="2323"/>
                    <a:pt x="4507" y="2228"/>
                  </a:cubicBezTo>
                  <a:cubicBezTo>
                    <a:pt x="4567" y="2101"/>
                    <a:pt x="4510" y="1945"/>
                    <a:pt x="4381" y="1885"/>
                  </a:cubicBezTo>
                  <a:lnTo>
                    <a:pt x="4334" y="1864"/>
                  </a:lnTo>
                  <a:cubicBezTo>
                    <a:pt x="4299" y="1848"/>
                    <a:pt x="4262" y="1840"/>
                    <a:pt x="4225" y="18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1891478" y="2429753"/>
              <a:ext cx="37469" cy="96754"/>
            </a:xfrm>
            <a:custGeom>
              <a:avLst/>
              <a:gdLst/>
              <a:ahLst/>
              <a:cxnLst/>
              <a:rect l="l" t="t" r="r" b="b"/>
              <a:pathLst>
                <a:path w="3447" h="8901" extrusionOk="0">
                  <a:moveTo>
                    <a:pt x="3157" y="1"/>
                  </a:moveTo>
                  <a:cubicBezTo>
                    <a:pt x="3049" y="1"/>
                    <a:pt x="2948" y="68"/>
                    <a:pt x="2911" y="176"/>
                  </a:cubicBezTo>
                  <a:lnTo>
                    <a:pt x="47" y="8559"/>
                  </a:lnTo>
                  <a:cubicBezTo>
                    <a:pt x="1" y="8694"/>
                    <a:pt x="73" y="8840"/>
                    <a:pt x="208" y="8887"/>
                  </a:cubicBezTo>
                  <a:cubicBezTo>
                    <a:pt x="236" y="8896"/>
                    <a:pt x="263" y="8901"/>
                    <a:pt x="292" y="8901"/>
                  </a:cubicBezTo>
                  <a:cubicBezTo>
                    <a:pt x="399" y="8901"/>
                    <a:pt x="499" y="8833"/>
                    <a:pt x="536" y="8726"/>
                  </a:cubicBezTo>
                  <a:lnTo>
                    <a:pt x="3401" y="342"/>
                  </a:lnTo>
                  <a:cubicBezTo>
                    <a:pt x="3446" y="207"/>
                    <a:pt x="3374" y="61"/>
                    <a:pt x="3239" y="14"/>
                  </a:cubicBezTo>
                  <a:cubicBezTo>
                    <a:pt x="3212" y="5"/>
                    <a:pt x="3184" y="1"/>
                    <a:pt x="3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1787268" y="2763691"/>
              <a:ext cx="37469" cy="96732"/>
            </a:xfrm>
            <a:custGeom>
              <a:avLst/>
              <a:gdLst/>
              <a:ahLst/>
              <a:cxnLst/>
              <a:rect l="l" t="t" r="r" b="b"/>
              <a:pathLst>
                <a:path w="3447" h="8899" extrusionOk="0">
                  <a:moveTo>
                    <a:pt x="3156" y="1"/>
                  </a:moveTo>
                  <a:cubicBezTo>
                    <a:pt x="3048" y="1"/>
                    <a:pt x="2948" y="67"/>
                    <a:pt x="2911" y="175"/>
                  </a:cubicBezTo>
                  <a:lnTo>
                    <a:pt x="47" y="8557"/>
                  </a:lnTo>
                  <a:cubicBezTo>
                    <a:pt x="1" y="8692"/>
                    <a:pt x="73" y="8840"/>
                    <a:pt x="208" y="8885"/>
                  </a:cubicBezTo>
                  <a:cubicBezTo>
                    <a:pt x="236" y="8895"/>
                    <a:pt x="263" y="8899"/>
                    <a:pt x="292" y="8899"/>
                  </a:cubicBezTo>
                  <a:cubicBezTo>
                    <a:pt x="399" y="8899"/>
                    <a:pt x="499" y="8832"/>
                    <a:pt x="536" y="8725"/>
                  </a:cubicBezTo>
                  <a:lnTo>
                    <a:pt x="3400" y="342"/>
                  </a:lnTo>
                  <a:cubicBezTo>
                    <a:pt x="3446" y="207"/>
                    <a:pt x="3374" y="61"/>
                    <a:pt x="3239" y="14"/>
                  </a:cubicBezTo>
                  <a:cubicBezTo>
                    <a:pt x="3211" y="5"/>
                    <a:pt x="3183" y="1"/>
                    <a:pt x="3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1925969" y="2459548"/>
              <a:ext cx="63231" cy="83351"/>
            </a:xfrm>
            <a:custGeom>
              <a:avLst/>
              <a:gdLst/>
              <a:ahLst/>
              <a:cxnLst/>
              <a:rect l="l" t="t" r="r" b="b"/>
              <a:pathLst>
                <a:path w="5817" h="7668" extrusionOk="0">
                  <a:moveTo>
                    <a:pt x="5524" y="0"/>
                  </a:moveTo>
                  <a:cubicBezTo>
                    <a:pt x="5445" y="0"/>
                    <a:pt x="5366" y="37"/>
                    <a:pt x="5316" y="106"/>
                  </a:cubicBezTo>
                  <a:lnTo>
                    <a:pt x="85" y="7257"/>
                  </a:lnTo>
                  <a:cubicBezTo>
                    <a:pt x="1" y="7371"/>
                    <a:pt x="25" y="7533"/>
                    <a:pt x="140" y="7618"/>
                  </a:cubicBezTo>
                  <a:cubicBezTo>
                    <a:pt x="187" y="7650"/>
                    <a:pt x="240" y="7668"/>
                    <a:pt x="292" y="7668"/>
                  </a:cubicBezTo>
                  <a:cubicBezTo>
                    <a:pt x="371" y="7668"/>
                    <a:pt x="451" y="7631"/>
                    <a:pt x="501" y="7562"/>
                  </a:cubicBezTo>
                  <a:lnTo>
                    <a:pt x="5732" y="411"/>
                  </a:lnTo>
                  <a:cubicBezTo>
                    <a:pt x="5816" y="296"/>
                    <a:pt x="5792" y="134"/>
                    <a:pt x="5676" y="51"/>
                  </a:cubicBezTo>
                  <a:cubicBezTo>
                    <a:pt x="5631" y="17"/>
                    <a:pt x="5577" y="0"/>
                    <a:pt x="5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0"/>
            <p:cNvSpPr/>
            <p:nvPr/>
          </p:nvSpPr>
          <p:spPr>
            <a:xfrm>
              <a:off x="1727015" y="2747277"/>
              <a:ext cx="63231" cy="83351"/>
            </a:xfrm>
            <a:custGeom>
              <a:avLst/>
              <a:gdLst/>
              <a:ahLst/>
              <a:cxnLst/>
              <a:rect l="l" t="t" r="r" b="b"/>
              <a:pathLst>
                <a:path w="5817" h="7668" extrusionOk="0">
                  <a:moveTo>
                    <a:pt x="5525" y="1"/>
                  </a:moveTo>
                  <a:cubicBezTo>
                    <a:pt x="5445" y="1"/>
                    <a:pt x="5367" y="38"/>
                    <a:pt x="5316" y="106"/>
                  </a:cubicBezTo>
                  <a:lnTo>
                    <a:pt x="85" y="7255"/>
                  </a:lnTo>
                  <a:cubicBezTo>
                    <a:pt x="1" y="7371"/>
                    <a:pt x="27" y="7533"/>
                    <a:pt x="141" y="7616"/>
                  </a:cubicBezTo>
                  <a:cubicBezTo>
                    <a:pt x="187" y="7650"/>
                    <a:pt x="241" y="7668"/>
                    <a:pt x="292" y="7668"/>
                  </a:cubicBezTo>
                  <a:cubicBezTo>
                    <a:pt x="373" y="7668"/>
                    <a:pt x="451" y="7630"/>
                    <a:pt x="501" y="7561"/>
                  </a:cubicBezTo>
                  <a:lnTo>
                    <a:pt x="5732" y="411"/>
                  </a:lnTo>
                  <a:cubicBezTo>
                    <a:pt x="5816" y="297"/>
                    <a:pt x="5792" y="135"/>
                    <a:pt x="5677" y="51"/>
                  </a:cubicBezTo>
                  <a:cubicBezTo>
                    <a:pt x="5631" y="17"/>
                    <a:pt x="5577" y="1"/>
                    <a:pt x="55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p:cNvSpPr/>
            <p:nvPr/>
          </p:nvSpPr>
          <p:spPr>
            <a:xfrm>
              <a:off x="1727037" y="2459548"/>
              <a:ext cx="63231" cy="83351"/>
            </a:xfrm>
            <a:custGeom>
              <a:avLst/>
              <a:gdLst/>
              <a:ahLst/>
              <a:cxnLst/>
              <a:rect l="l" t="t" r="r" b="b"/>
              <a:pathLst>
                <a:path w="5817" h="7668" extrusionOk="0">
                  <a:moveTo>
                    <a:pt x="293" y="1"/>
                  </a:moveTo>
                  <a:cubicBezTo>
                    <a:pt x="240" y="1"/>
                    <a:pt x="186" y="17"/>
                    <a:pt x="140" y="51"/>
                  </a:cubicBezTo>
                  <a:cubicBezTo>
                    <a:pt x="25" y="135"/>
                    <a:pt x="1" y="296"/>
                    <a:pt x="85" y="411"/>
                  </a:cubicBezTo>
                  <a:lnTo>
                    <a:pt x="5316" y="7562"/>
                  </a:lnTo>
                  <a:cubicBezTo>
                    <a:pt x="5366" y="7631"/>
                    <a:pt x="5445" y="7668"/>
                    <a:pt x="5525" y="7668"/>
                  </a:cubicBezTo>
                  <a:cubicBezTo>
                    <a:pt x="5576" y="7668"/>
                    <a:pt x="5630" y="7650"/>
                    <a:pt x="5676" y="7618"/>
                  </a:cubicBezTo>
                  <a:cubicBezTo>
                    <a:pt x="5792" y="7533"/>
                    <a:pt x="5816" y="7371"/>
                    <a:pt x="5732" y="7257"/>
                  </a:cubicBezTo>
                  <a:lnTo>
                    <a:pt x="501" y="106"/>
                  </a:lnTo>
                  <a:cubicBezTo>
                    <a:pt x="451" y="38"/>
                    <a:pt x="373" y="1"/>
                    <a:pt x="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p:cNvSpPr/>
            <p:nvPr/>
          </p:nvSpPr>
          <p:spPr>
            <a:xfrm>
              <a:off x="1925991" y="2747277"/>
              <a:ext cx="63220" cy="83351"/>
            </a:xfrm>
            <a:custGeom>
              <a:avLst/>
              <a:gdLst/>
              <a:ahLst/>
              <a:cxnLst/>
              <a:rect l="l" t="t" r="r" b="b"/>
              <a:pathLst>
                <a:path w="5816" h="7668" extrusionOk="0">
                  <a:moveTo>
                    <a:pt x="291" y="1"/>
                  </a:moveTo>
                  <a:cubicBezTo>
                    <a:pt x="239" y="1"/>
                    <a:pt x="185" y="17"/>
                    <a:pt x="140" y="51"/>
                  </a:cubicBezTo>
                  <a:cubicBezTo>
                    <a:pt x="24" y="135"/>
                    <a:pt x="0" y="297"/>
                    <a:pt x="85" y="411"/>
                  </a:cubicBezTo>
                  <a:lnTo>
                    <a:pt x="5314" y="7561"/>
                  </a:lnTo>
                  <a:cubicBezTo>
                    <a:pt x="5366" y="7630"/>
                    <a:pt x="5443" y="7668"/>
                    <a:pt x="5523" y="7668"/>
                  </a:cubicBezTo>
                  <a:cubicBezTo>
                    <a:pt x="5576" y="7668"/>
                    <a:pt x="5630" y="7650"/>
                    <a:pt x="5674" y="7616"/>
                  </a:cubicBezTo>
                  <a:cubicBezTo>
                    <a:pt x="5790" y="7533"/>
                    <a:pt x="5816" y="7371"/>
                    <a:pt x="5731" y="7255"/>
                  </a:cubicBezTo>
                  <a:lnTo>
                    <a:pt x="501" y="106"/>
                  </a:lnTo>
                  <a:cubicBezTo>
                    <a:pt x="450" y="38"/>
                    <a:pt x="371" y="1"/>
                    <a:pt x="2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p:cNvSpPr/>
            <p:nvPr/>
          </p:nvSpPr>
          <p:spPr>
            <a:xfrm>
              <a:off x="1977014" y="2578672"/>
              <a:ext cx="98037" cy="35001"/>
            </a:xfrm>
            <a:custGeom>
              <a:avLst/>
              <a:gdLst/>
              <a:ahLst/>
              <a:cxnLst/>
              <a:rect l="l" t="t" r="r" b="b"/>
              <a:pathLst>
                <a:path w="9019" h="3220" extrusionOk="0">
                  <a:moveTo>
                    <a:pt x="8727" y="0"/>
                  </a:moveTo>
                  <a:cubicBezTo>
                    <a:pt x="8701" y="0"/>
                    <a:pt x="8675" y="4"/>
                    <a:pt x="8649" y="12"/>
                  </a:cubicBezTo>
                  <a:lnTo>
                    <a:pt x="213" y="2716"/>
                  </a:lnTo>
                  <a:cubicBezTo>
                    <a:pt x="76" y="2759"/>
                    <a:pt x="1" y="2904"/>
                    <a:pt x="45" y="3040"/>
                  </a:cubicBezTo>
                  <a:cubicBezTo>
                    <a:pt x="80" y="3149"/>
                    <a:pt x="182" y="3220"/>
                    <a:pt x="290" y="3220"/>
                  </a:cubicBezTo>
                  <a:cubicBezTo>
                    <a:pt x="318" y="3220"/>
                    <a:pt x="344" y="3216"/>
                    <a:pt x="370" y="3207"/>
                  </a:cubicBezTo>
                  <a:lnTo>
                    <a:pt x="8806" y="504"/>
                  </a:lnTo>
                  <a:cubicBezTo>
                    <a:pt x="8942" y="459"/>
                    <a:pt x="9018" y="314"/>
                    <a:pt x="8973" y="180"/>
                  </a:cubicBezTo>
                  <a:cubicBezTo>
                    <a:pt x="8939" y="70"/>
                    <a:pt x="8836" y="0"/>
                    <a:pt x="8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0"/>
            <p:cNvSpPr/>
            <p:nvPr/>
          </p:nvSpPr>
          <p:spPr>
            <a:xfrm>
              <a:off x="1641186" y="2676513"/>
              <a:ext cx="97993" cy="35012"/>
            </a:xfrm>
            <a:custGeom>
              <a:avLst/>
              <a:gdLst/>
              <a:ahLst/>
              <a:cxnLst/>
              <a:rect l="l" t="t" r="r" b="b"/>
              <a:pathLst>
                <a:path w="9015" h="3221" extrusionOk="0">
                  <a:moveTo>
                    <a:pt x="8727" y="1"/>
                  </a:moveTo>
                  <a:cubicBezTo>
                    <a:pt x="8701" y="1"/>
                    <a:pt x="8674" y="5"/>
                    <a:pt x="8647" y="14"/>
                  </a:cubicBezTo>
                  <a:lnTo>
                    <a:pt x="211" y="2717"/>
                  </a:lnTo>
                  <a:cubicBezTo>
                    <a:pt x="75" y="2760"/>
                    <a:pt x="1" y="2905"/>
                    <a:pt x="44" y="3041"/>
                  </a:cubicBezTo>
                  <a:cubicBezTo>
                    <a:pt x="78" y="3150"/>
                    <a:pt x="180" y="3221"/>
                    <a:pt x="290" y="3221"/>
                  </a:cubicBezTo>
                  <a:cubicBezTo>
                    <a:pt x="316" y="3221"/>
                    <a:pt x="342" y="3216"/>
                    <a:pt x="368" y="3209"/>
                  </a:cubicBezTo>
                  <a:lnTo>
                    <a:pt x="8804" y="505"/>
                  </a:lnTo>
                  <a:cubicBezTo>
                    <a:pt x="8941" y="460"/>
                    <a:pt x="9015" y="315"/>
                    <a:pt x="8972" y="179"/>
                  </a:cubicBezTo>
                  <a:cubicBezTo>
                    <a:pt x="8937" y="71"/>
                    <a:pt x="8836" y="1"/>
                    <a:pt x="87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0"/>
            <p:cNvSpPr/>
            <p:nvPr/>
          </p:nvSpPr>
          <p:spPr>
            <a:xfrm>
              <a:off x="1641186" y="2578672"/>
              <a:ext cx="98015" cy="35001"/>
            </a:xfrm>
            <a:custGeom>
              <a:avLst/>
              <a:gdLst/>
              <a:ahLst/>
              <a:cxnLst/>
              <a:rect l="l" t="t" r="r" b="b"/>
              <a:pathLst>
                <a:path w="9017" h="3220" extrusionOk="0">
                  <a:moveTo>
                    <a:pt x="290" y="0"/>
                  </a:moveTo>
                  <a:cubicBezTo>
                    <a:pt x="181" y="0"/>
                    <a:pt x="78" y="70"/>
                    <a:pt x="44" y="180"/>
                  </a:cubicBezTo>
                  <a:cubicBezTo>
                    <a:pt x="1" y="314"/>
                    <a:pt x="75" y="461"/>
                    <a:pt x="211" y="504"/>
                  </a:cubicBezTo>
                  <a:lnTo>
                    <a:pt x="8647" y="3207"/>
                  </a:lnTo>
                  <a:cubicBezTo>
                    <a:pt x="8673" y="3216"/>
                    <a:pt x="8701" y="3220"/>
                    <a:pt x="8727" y="3220"/>
                  </a:cubicBezTo>
                  <a:cubicBezTo>
                    <a:pt x="8835" y="3220"/>
                    <a:pt x="8937" y="3151"/>
                    <a:pt x="8972" y="3040"/>
                  </a:cubicBezTo>
                  <a:cubicBezTo>
                    <a:pt x="9016" y="2904"/>
                    <a:pt x="8941" y="2759"/>
                    <a:pt x="8806" y="2716"/>
                  </a:cubicBezTo>
                  <a:lnTo>
                    <a:pt x="368" y="12"/>
                  </a:lnTo>
                  <a:cubicBezTo>
                    <a:pt x="342" y="4"/>
                    <a:pt x="316"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0"/>
            <p:cNvSpPr/>
            <p:nvPr/>
          </p:nvSpPr>
          <p:spPr>
            <a:xfrm>
              <a:off x="1977036" y="2676513"/>
              <a:ext cx="98015" cy="35012"/>
            </a:xfrm>
            <a:custGeom>
              <a:avLst/>
              <a:gdLst/>
              <a:ahLst/>
              <a:cxnLst/>
              <a:rect l="l" t="t" r="r" b="b"/>
              <a:pathLst>
                <a:path w="9017" h="3221" extrusionOk="0">
                  <a:moveTo>
                    <a:pt x="288" y="1"/>
                  </a:moveTo>
                  <a:cubicBezTo>
                    <a:pt x="180" y="1"/>
                    <a:pt x="80" y="71"/>
                    <a:pt x="43" y="179"/>
                  </a:cubicBezTo>
                  <a:cubicBezTo>
                    <a:pt x="0" y="315"/>
                    <a:pt x="74" y="462"/>
                    <a:pt x="211" y="505"/>
                  </a:cubicBezTo>
                  <a:lnTo>
                    <a:pt x="8647" y="3209"/>
                  </a:lnTo>
                  <a:cubicBezTo>
                    <a:pt x="8673" y="3216"/>
                    <a:pt x="8699" y="3221"/>
                    <a:pt x="8726" y="3221"/>
                  </a:cubicBezTo>
                  <a:cubicBezTo>
                    <a:pt x="8835" y="3221"/>
                    <a:pt x="8937" y="3150"/>
                    <a:pt x="8971" y="3041"/>
                  </a:cubicBezTo>
                  <a:cubicBezTo>
                    <a:pt x="9016" y="2905"/>
                    <a:pt x="8940" y="2760"/>
                    <a:pt x="8804" y="2717"/>
                  </a:cubicBezTo>
                  <a:lnTo>
                    <a:pt x="368" y="14"/>
                  </a:lnTo>
                  <a:cubicBezTo>
                    <a:pt x="341" y="5"/>
                    <a:pt x="315"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0"/>
            <p:cNvSpPr/>
            <p:nvPr/>
          </p:nvSpPr>
          <p:spPr>
            <a:xfrm>
              <a:off x="1787289" y="2429753"/>
              <a:ext cx="37458" cy="96754"/>
            </a:xfrm>
            <a:custGeom>
              <a:avLst/>
              <a:gdLst/>
              <a:ahLst/>
              <a:cxnLst/>
              <a:rect l="l" t="t" r="r" b="b"/>
              <a:pathLst>
                <a:path w="3446" h="8901" extrusionOk="0">
                  <a:moveTo>
                    <a:pt x="290" y="1"/>
                  </a:moveTo>
                  <a:cubicBezTo>
                    <a:pt x="263" y="1"/>
                    <a:pt x="235" y="5"/>
                    <a:pt x="208" y="14"/>
                  </a:cubicBezTo>
                  <a:cubicBezTo>
                    <a:pt x="73" y="61"/>
                    <a:pt x="1" y="207"/>
                    <a:pt x="47" y="342"/>
                  </a:cubicBezTo>
                  <a:lnTo>
                    <a:pt x="2911" y="8726"/>
                  </a:lnTo>
                  <a:cubicBezTo>
                    <a:pt x="2947" y="8833"/>
                    <a:pt x="3047" y="8901"/>
                    <a:pt x="3154" y="8901"/>
                  </a:cubicBezTo>
                  <a:cubicBezTo>
                    <a:pt x="3182" y="8901"/>
                    <a:pt x="3211" y="8896"/>
                    <a:pt x="3239" y="8887"/>
                  </a:cubicBezTo>
                  <a:cubicBezTo>
                    <a:pt x="3373" y="8840"/>
                    <a:pt x="3446" y="8694"/>
                    <a:pt x="3399" y="8559"/>
                  </a:cubicBezTo>
                  <a:lnTo>
                    <a:pt x="535" y="176"/>
                  </a:lnTo>
                  <a:cubicBezTo>
                    <a:pt x="498" y="68"/>
                    <a:pt x="398" y="1"/>
                    <a:pt x="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0"/>
            <p:cNvSpPr/>
            <p:nvPr/>
          </p:nvSpPr>
          <p:spPr>
            <a:xfrm>
              <a:off x="1891500" y="2763680"/>
              <a:ext cx="37458" cy="96743"/>
            </a:xfrm>
            <a:custGeom>
              <a:avLst/>
              <a:gdLst/>
              <a:ahLst/>
              <a:cxnLst/>
              <a:rect l="l" t="t" r="r" b="b"/>
              <a:pathLst>
                <a:path w="3446" h="8900" extrusionOk="0">
                  <a:moveTo>
                    <a:pt x="291" y="1"/>
                  </a:moveTo>
                  <a:cubicBezTo>
                    <a:pt x="264" y="1"/>
                    <a:pt x="235" y="5"/>
                    <a:pt x="208" y="15"/>
                  </a:cubicBezTo>
                  <a:cubicBezTo>
                    <a:pt x="73" y="62"/>
                    <a:pt x="1" y="208"/>
                    <a:pt x="47" y="343"/>
                  </a:cubicBezTo>
                  <a:lnTo>
                    <a:pt x="2911" y="8726"/>
                  </a:lnTo>
                  <a:cubicBezTo>
                    <a:pt x="2947" y="8833"/>
                    <a:pt x="3047" y="8900"/>
                    <a:pt x="3156" y="8900"/>
                  </a:cubicBezTo>
                  <a:cubicBezTo>
                    <a:pt x="3184" y="8900"/>
                    <a:pt x="3211" y="8896"/>
                    <a:pt x="3239" y="8886"/>
                  </a:cubicBezTo>
                  <a:cubicBezTo>
                    <a:pt x="3373" y="8840"/>
                    <a:pt x="3446" y="8695"/>
                    <a:pt x="3399" y="8558"/>
                  </a:cubicBezTo>
                  <a:lnTo>
                    <a:pt x="535" y="176"/>
                  </a:lnTo>
                  <a:cubicBezTo>
                    <a:pt x="498" y="69"/>
                    <a:pt x="398" y="1"/>
                    <a:pt x="2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0"/>
            <p:cNvSpPr/>
            <p:nvPr/>
          </p:nvSpPr>
          <p:spPr>
            <a:xfrm>
              <a:off x="1601706" y="2452515"/>
              <a:ext cx="160561" cy="122135"/>
            </a:xfrm>
            <a:custGeom>
              <a:avLst/>
              <a:gdLst/>
              <a:ahLst/>
              <a:cxnLst/>
              <a:rect l="l" t="t" r="r" b="b"/>
              <a:pathLst>
                <a:path w="14771" h="11236" extrusionOk="0">
                  <a:moveTo>
                    <a:pt x="292" y="0"/>
                  </a:moveTo>
                  <a:cubicBezTo>
                    <a:pt x="214" y="0"/>
                    <a:pt x="136" y="35"/>
                    <a:pt x="85" y="103"/>
                  </a:cubicBezTo>
                  <a:cubicBezTo>
                    <a:pt x="1" y="216"/>
                    <a:pt x="23" y="379"/>
                    <a:pt x="137" y="465"/>
                  </a:cubicBezTo>
                  <a:lnTo>
                    <a:pt x="1372" y="1398"/>
                  </a:lnTo>
                  <a:cubicBezTo>
                    <a:pt x="1419" y="1434"/>
                    <a:pt x="1474" y="1452"/>
                    <a:pt x="1528" y="1452"/>
                  </a:cubicBezTo>
                  <a:cubicBezTo>
                    <a:pt x="1607" y="1452"/>
                    <a:pt x="1683" y="1415"/>
                    <a:pt x="1735" y="1348"/>
                  </a:cubicBezTo>
                  <a:cubicBezTo>
                    <a:pt x="1821" y="1234"/>
                    <a:pt x="1799" y="1072"/>
                    <a:pt x="1685" y="986"/>
                  </a:cubicBezTo>
                  <a:lnTo>
                    <a:pt x="448" y="53"/>
                  </a:lnTo>
                  <a:cubicBezTo>
                    <a:pt x="401" y="17"/>
                    <a:pt x="346" y="0"/>
                    <a:pt x="292" y="0"/>
                  </a:cubicBezTo>
                  <a:close/>
                  <a:moveTo>
                    <a:pt x="2352" y="1556"/>
                  </a:moveTo>
                  <a:cubicBezTo>
                    <a:pt x="2274" y="1556"/>
                    <a:pt x="2197" y="1592"/>
                    <a:pt x="2147" y="1660"/>
                  </a:cubicBezTo>
                  <a:cubicBezTo>
                    <a:pt x="2061" y="1773"/>
                    <a:pt x="2083" y="1935"/>
                    <a:pt x="2197" y="2021"/>
                  </a:cubicBezTo>
                  <a:lnTo>
                    <a:pt x="2609" y="2333"/>
                  </a:lnTo>
                  <a:cubicBezTo>
                    <a:pt x="2656" y="2368"/>
                    <a:pt x="2710" y="2385"/>
                    <a:pt x="2765" y="2385"/>
                  </a:cubicBezTo>
                  <a:cubicBezTo>
                    <a:pt x="2842" y="2385"/>
                    <a:pt x="2920" y="2349"/>
                    <a:pt x="2970" y="2281"/>
                  </a:cubicBezTo>
                  <a:cubicBezTo>
                    <a:pt x="3056" y="2168"/>
                    <a:pt x="3034" y="2007"/>
                    <a:pt x="2920" y="1921"/>
                  </a:cubicBezTo>
                  <a:lnTo>
                    <a:pt x="2508" y="1609"/>
                  </a:lnTo>
                  <a:cubicBezTo>
                    <a:pt x="2461" y="1573"/>
                    <a:pt x="2407" y="1556"/>
                    <a:pt x="2352" y="1556"/>
                  </a:cubicBezTo>
                  <a:close/>
                  <a:moveTo>
                    <a:pt x="4000" y="2802"/>
                  </a:moveTo>
                  <a:cubicBezTo>
                    <a:pt x="3922" y="2802"/>
                    <a:pt x="3846" y="2837"/>
                    <a:pt x="3795" y="2904"/>
                  </a:cubicBezTo>
                  <a:cubicBezTo>
                    <a:pt x="3708" y="3018"/>
                    <a:pt x="3731" y="3180"/>
                    <a:pt x="3845" y="3267"/>
                  </a:cubicBezTo>
                  <a:lnTo>
                    <a:pt x="4669" y="3889"/>
                  </a:lnTo>
                  <a:cubicBezTo>
                    <a:pt x="4716" y="3924"/>
                    <a:pt x="4771" y="3941"/>
                    <a:pt x="4825" y="3941"/>
                  </a:cubicBezTo>
                  <a:cubicBezTo>
                    <a:pt x="4902" y="3941"/>
                    <a:pt x="4980" y="3907"/>
                    <a:pt x="5032" y="3839"/>
                  </a:cubicBezTo>
                  <a:lnTo>
                    <a:pt x="5032" y="3839"/>
                  </a:lnTo>
                  <a:cubicBezTo>
                    <a:pt x="4945" y="3953"/>
                    <a:pt x="4968" y="4114"/>
                    <a:pt x="5082" y="4200"/>
                  </a:cubicBezTo>
                  <a:lnTo>
                    <a:pt x="6317" y="5135"/>
                  </a:lnTo>
                  <a:cubicBezTo>
                    <a:pt x="6364" y="5170"/>
                    <a:pt x="6419" y="5187"/>
                    <a:pt x="6472" y="5187"/>
                  </a:cubicBezTo>
                  <a:cubicBezTo>
                    <a:pt x="6552" y="5187"/>
                    <a:pt x="6629" y="5151"/>
                    <a:pt x="6679" y="5083"/>
                  </a:cubicBezTo>
                  <a:cubicBezTo>
                    <a:pt x="6766" y="4971"/>
                    <a:pt x="6743" y="4809"/>
                    <a:pt x="6629" y="4723"/>
                  </a:cubicBezTo>
                  <a:lnTo>
                    <a:pt x="5392" y="3788"/>
                  </a:lnTo>
                  <a:cubicBezTo>
                    <a:pt x="5346" y="3753"/>
                    <a:pt x="5292" y="3736"/>
                    <a:pt x="5238" y="3736"/>
                  </a:cubicBezTo>
                  <a:cubicBezTo>
                    <a:pt x="5160" y="3736"/>
                    <a:pt x="5083" y="3771"/>
                    <a:pt x="5033" y="3837"/>
                  </a:cubicBezTo>
                  <a:lnTo>
                    <a:pt x="5033" y="3837"/>
                  </a:lnTo>
                  <a:cubicBezTo>
                    <a:pt x="5118" y="3724"/>
                    <a:pt x="5093" y="3563"/>
                    <a:pt x="4980" y="3477"/>
                  </a:cubicBezTo>
                  <a:lnTo>
                    <a:pt x="4157" y="2854"/>
                  </a:lnTo>
                  <a:cubicBezTo>
                    <a:pt x="4110" y="2819"/>
                    <a:pt x="4055" y="2802"/>
                    <a:pt x="4000" y="2802"/>
                  </a:cubicBezTo>
                  <a:close/>
                  <a:moveTo>
                    <a:pt x="7296" y="5293"/>
                  </a:moveTo>
                  <a:cubicBezTo>
                    <a:pt x="7218" y="5293"/>
                    <a:pt x="7141" y="5328"/>
                    <a:pt x="7092" y="5396"/>
                  </a:cubicBezTo>
                  <a:cubicBezTo>
                    <a:pt x="7005" y="5509"/>
                    <a:pt x="7028" y="5672"/>
                    <a:pt x="7142" y="5758"/>
                  </a:cubicBezTo>
                  <a:lnTo>
                    <a:pt x="7554" y="6068"/>
                  </a:lnTo>
                  <a:cubicBezTo>
                    <a:pt x="7601" y="6103"/>
                    <a:pt x="7656" y="6120"/>
                    <a:pt x="7709" y="6120"/>
                  </a:cubicBezTo>
                  <a:cubicBezTo>
                    <a:pt x="7787" y="6120"/>
                    <a:pt x="7864" y="6086"/>
                    <a:pt x="7916" y="6018"/>
                  </a:cubicBezTo>
                  <a:cubicBezTo>
                    <a:pt x="8001" y="5904"/>
                    <a:pt x="7978" y="5742"/>
                    <a:pt x="7864" y="5656"/>
                  </a:cubicBezTo>
                  <a:lnTo>
                    <a:pt x="7452" y="5345"/>
                  </a:lnTo>
                  <a:cubicBezTo>
                    <a:pt x="7405" y="5310"/>
                    <a:pt x="7351" y="5293"/>
                    <a:pt x="7296" y="5293"/>
                  </a:cubicBezTo>
                  <a:close/>
                  <a:moveTo>
                    <a:pt x="8946" y="6539"/>
                  </a:moveTo>
                  <a:cubicBezTo>
                    <a:pt x="8867" y="6539"/>
                    <a:pt x="8790" y="6574"/>
                    <a:pt x="8739" y="6641"/>
                  </a:cubicBezTo>
                  <a:cubicBezTo>
                    <a:pt x="8653" y="6755"/>
                    <a:pt x="8675" y="6917"/>
                    <a:pt x="8791" y="7002"/>
                  </a:cubicBezTo>
                  <a:lnTo>
                    <a:pt x="9614" y="7624"/>
                  </a:lnTo>
                  <a:cubicBezTo>
                    <a:pt x="9660" y="7661"/>
                    <a:pt x="9716" y="7676"/>
                    <a:pt x="9769" y="7676"/>
                  </a:cubicBezTo>
                  <a:cubicBezTo>
                    <a:pt x="9848" y="7676"/>
                    <a:pt x="9924" y="7642"/>
                    <a:pt x="9976" y="7574"/>
                  </a:cubicBezTo>
                  <a:lnTo>
                    <a:pt x="9976" y="7574"/>
                  </a:lnTo>
                  <a:cubicBezTo>
                    <a:pt x="9890" y="7688"/>
                    <a:pt x="9912" y="7850"/>
                    <a:pt x="10026" y="7937"/>
                  </a:cubicBezTo>
                  <a:lnTo>
                    <a:pt x="11263" y="8870"/>
                  </a:lnTo>
                  <a:cubicBezTo>
                    <a:pt x="11308" y="8906"/>
                    <a:pt x="11363" y="8922"/>
                    <a:pt x="11418" y="8922"/>
                  </a:cubicBezTo>
                  <a:cubicBezTo>
                    <a:pt x="11496" y="8922"/>
                    <a:pt x="11574" y="8887"/>
                    <a:pt x="11624" y="8820"/>
                  </a:cubicBezTo>
                  <a:cubicBezTo>
                    <a:pt x="11710" y="8706"/>
                    <a:pt x="11688" y="8544"/>
                    <a:pt x="11574" y="8458"/>
                  </a:cubicBezTo>
                  <a:lnTo>
                    <a:pt x="10337" y="7524"/>
                  </a:lnTo>
                  <a:cubicBezTo>
                    <a:pt x="10291" y="7489"/>
                    <a:pt x="10236" y="7472"/>
                    <a:pt x="10182" y="7472"/>
                  </a:cubicBezTo>
                  <a:cubicBezTo>
                    <a:pt x="10104" y="7472"/>
                    <a:pt x="10028" y="7507"/>
                    <a:pt x="9978" y="7572"/>
                  </a:cubicBezTo>
                  <a:lnTo>
                    <a:pt x="9978" y="7572"/>
                  </a:lnTo>
                  <a:cubicBezTo>
                    <a:pt x="10062" y="7459"/>
                    <a:pt x="10039" y="7298"/>
                    <a:pt x="9926" y="7212"/>
                  </a:cubicBezTo>
                  <a:lnTo>
                    <a:pt x="9101" y="6591"/>
                  </a:lnTo>
                  <a:cubicBezTo>
                    <a:pt x="9055" y="6556"/>
                    <a:pt x="9000" y="6539"/>
                    <a:pt x="8946" y="6539"/>
                  </a:cubicBezTo>
                  <a:close/>
                  <a:moveTo>
                    <a:pt x="12242" y="9028"/>
                  </a:moveTo>
                  <a:cubicBezTo>
                    <a:pt x="12164" y="9028"/>
                    <a:pt x="12087" y="9063"/>
                    <a:pt x="12036" y="9131"/>
                  </a:cubicBezTo>
                  <a:cubicBezTo>
                    <a:pt x="11950" y="9244"/>
                    <a:pt x="11972" y="9407"/>
                    <a:pt x="12086" y="9493"/>
                  </a:cubicBezTo>
                  <a:lnTo>
                    <a:pt x="12498" y="9803"/>
                  </a:lnTo>
                  <a:cubicBezTo>
                    <a:pt x="12545" y="9840"/>
                    <a:pt x="12600" y="9857"/>
                    <a:pt x="12654" y="9857"/>
                  </a:cubicBezTo>
                  <a:cubicBezTo>
                    <a:pt x="12731" y="9857"/>
                    <a:pt x="12809" y="9821"/>
                    <a:pt x="12861" y="9753"/>
                  </a:cubicBezTo>
                  <a:cubicBezTo>
                    <a:pt x="12945" y="9640"/>
                    <a:pt x="12923" y="9477"/>
                    <a:pt x="12809" y="9391"/>
                  </a:cubicBezTo>
                  <a:lnTo>
                    <a:pt x="12398" y="9081"/>
                  </a:lnTo>
                  <a:cubicBezTo>
                    <a:pt x="12351" y="9045"/>
                    <a:pt x="12296" y="9028"/>
                    <a:pt x="12242" y="9028"/>
                  </a:cubicBezTo>
                  <a:close/>
                  <a:moveTo>
                    <a:pt x="13890" y="10274"/>
                  </a:moveTo>
                  <a:cubicBezTo>
                    <a:pt x="13812" y="10274"/>
                    <a:pt x="13734" y="10309"/>
                    <a:pt x="13684" y="10376"/>
                  </a:cubicBezTo>
                  <a:cubicBezTo>
                    <a:pt x="13599" y="10490"/>
                    <a:pt x="13621" y="10652"/>
                    <a:pt x="13735" y="10739"/>
                  </a:cubicBezTo>
                  <a:lnTo>
                    <a:pt x="14324" y="11184"/>
                  </a:lnTo>
                  <a:cubicBezTo>
                    <a:pt x="14370" y="11218"/>
                    <a:pt x="14424" y="11235"/>
                    <a:pt x="14479" y="11235"/>
                  </a:cubicBezTo>
                  <a:cubicBezTo>
                    <a:pt x="14557" y="11235"/>
                    <a:pt x="14634" y="11199"/>
                    <a:pt x="14684" y="11132"/>
                  </a:cubicBezTo>
                  <a:cubicBezTo>
                    <a:pt x="14770" y="11018"/>
                    <a:pt x="14748" y="10858"/>
                    <a:pt x="14634" y="10771"/>
                  </a:cubicBezTo>
                  <a:lnTo>
                    <a:pt x="14046" y="10326"/>
                  </a:lnTo>
                  <a:cubicBezTo>
                    <a:pt x="13999" y="10291"/>
                    <a:pt x="13944" y="10274"/>
                    <a:pt x="13890" y="102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0"/>
            <p:cNvSpPr/>
            <p:nvPr/>
          </p:nvSpPr>
          <p:spPr>
            <a:xfrm>
              <a:off x="1945285" y="2712112"/>
              <a:ext cx="160561" cy="122114"/>
            </a:xfrm>
            <a:custGeom>
              <a:avLst/>
              <a:gdLst/>
              <a:ahLst/>
              <a:cxnLst/>
              <a:rect l="l" t="t" r="r" b="b"/>
              <a:pathLst>
                <a:path w="14771" h="11234" extrusionOk="0">
                  <a:moveTo>
                    <a:pt x="293" y="0"/>
                  </a:moveTo>
                  <a:cubicBezTo>
                    <a:pt x="215" y="0"/>
                    <a:pt x="138" y="36"/>
                    <a:pt x="87" y="103"/>
                  </a:cubicBezTo>
                  <a:cubicBezTo>
                    <a:pt x="1" y="217"/>
                    <a:pt x="25" y="379"/>
                    <a:pt x="137" y="465"/>
                  </a:cubicBezTo>
                  <a:lnTo>
                    <a:pt x="1374" y="1398"/>
                  </a:lnTo>
                  <a:cubicBezTo>
                    <a:pt x="1420" y="1435"/>
                    <a:pt x="1476" y="1452"/>
                    <a:pt x="1529" y="1452"/>
                  </a:cubicBezTo>
                  <a:cubicBezTo>
                    <a:pt x="1608" y="1452"/>
                    <a:pt x="1684" y="1416"/>
                    <a:pt x="1736" y="1348"/>
                  </a:cubicBezTo>
                  <a:cubicBezTo>
                    <a:pt x="1822" y="1234"/>
                    <a:pt x="1798" y="1072"/>
                    <a:pt x="1686" y="988"/>
                  </a:cubicBezTo>
                  <a:lnTo>
                    <a:pt x="449" y="53"/>
                  </a:lnTo>
                  <a:cubicBezTo>
                    <a:pt x="402" y="17"/>
                    <a:pt x="348" y="0"/>
                    <a:pt x="293" y="0"/>
                  </a:cubicBezTo>
                  <a:close/>
                  <a:moveTo>
                    <a:pt x="2353" y="1557"/>
                  </a:moveTo>
                  <a:cubicBezTo>
                    <a:pt x="2275" y="1557"/>
                    <a:pt x="2198" y="1592"/>
                    <a:pt x="2147" y="1661"/>
                  </a:cubicBezTo>
                  <a:cubicBezTo>
                    <a:pt x="2062" y="1774"/>
                    <a:pt x="2085" y="1935"/>
                    <a:pt x="2198" y="2021"/>
                  </a:cubicBezTo>
                  <a:lnTo>
                    <a:pt x="2609" y="2333"/>
                  </a:lnTo>
                  <a:cubicBezTo>
                    <a:pt x="2657" y="2368"/>
                    <a:pt x="2711" y="2385"/>
                    <a:pt x="2766" y="2385"/>
                  </a:cubicBezTo>
                  <a:cubicBezTo>
                    <a:pt x="2844" y="2385"/>
                    <a:pt x="2921" y="2349"/>
                    <a:pt x="2971" y="2282"/>
                  </a:cubicBezTo>
                  <a:cubicBezTo>
                    <a:pt x="3058" y="2168"/>
                    <a:pt x="3035" y="2007"/>
                    <a:pt x="2921" y="1921"/>
                  </a:cubicBezTo>
                  <a:lnTo>
                    <a:pt x="2509" y="1609"/>
                  </a:lnTo>
                  <a:cubicBezTo>
                    <a:pt x="2462" y="1574"/>
                    <a:pt x="2408" y="1557"/>
                    <a:pt x="2353" y="1557"/>
                  </a:cubicBezTo>
                  <a:close/>
                  <a:moveTo>
                    <a:pt x="4002" y="2802"/>
                  </a:moveTo>
                  <a:cubicBezTo>
                    <a:pt x="3924" y="2802"/>
                    <a:pt x="3847" y="2837"/>
                    <a:pt x="3796" y="2904"/>
                  </a:cubicBezTo>
                  <a:cubicBezTo>
                    <a:pt x="3710" y="3018"/>
                    <a:pt x="3732" y="3181"/>
                    <a:pt x="3846" y="3267"/>
                  </a:cubicBezTo>
                  <a:lnTo>
                    <a:pt x="4671" y="3890"/>
                  </a:lnTo>
                  <a:cubicBezTo>
                    <a:pt x="4717" y="3924"/>
                    <a:pt x="4771" y="3941"/>
                    <a:pt x="4826" y="3941"/>
                  </a:cubicBezTo>
                  <a:cubicBezTo>
                    <a:pt x="4904" y="3941"/>
                    <a:pt x="4981" y="3907"/>
                    <a:pt x="5033" y="3840"/>
                  </a:cubicBezTo>
                  <a:lnTo>
                    <a:pt x="5033" y="3840"/>
                  </a:lnTo>
                  <a:cubicBezTo>
                    <a:pt x="4947" y="3953"/>
                    <a:pt x="4969" y="4116"/>
                    <a:pt x="5083" y="4202"/>
                  </a:cubicBezTo>
                  <a:lnTo>
                    <a:pt x="6318" y="5135"/>
                  </a:lnTo>
                  <a:cubicBezTo>
                    <a:pt x="6365" y="5170"/>
                    <a:pt x="6420" y="5187"/>
                    <a:pt x="6473" y="5187"/>
                  </a:cubicBezTo>
                  <a:cubicBezTo>
                    <a:pt x="6553" y="5187"/>
                    <a:pt x="6629" y="5152"/>
                    <a:pt x="6681" y="5085"/>
                  </a:cubicBezTo>
                  <a:cubicBezTo>
                    <a:pt x="6767" y="4971"/>
                    <a:pt x="6743" y="4809"/>
                    <a:pt x="6630" y="4723"/>
                  </a:cubicBezTo>
                  <a:lnTo>
                    <a:pt x="5394" y="3790"/>
                  </a:lnTo>
                  <a:cubicBezTo>
                    <a:pt x="5347" y="3754"/>
                    <a:pt x="5292" y="3737"/>
                    <a:pt x="5238" y="3737"/>
                  </a:cubicBezTo>
                  <a:cubicBezTo>
                    <a:pt x="5160" y="3737"/>
                    <a:pt x="5083" y="3772"/>
                    <a:pt x="5033" y="3840"/>
                  </a:cubicBezTo>
                  <a:cubicBezTo>
                    <a:pt x="5117" y="3726"/>
                    <a:pt x="5095" y="3564"/>
                    <a:pt x="4981" y="3477"/>
                  </a:cubicBezTo>
                  <a:lnTo>
                    <a:pt x="4158" y="2854"/>
                  </a:lnTo>
                  <a:cubicBezTo>
                    <a:pt x="4112" y="2819"/>
                    <a:pt x="4057" y="2802"/>
                    <a:pt x="4002" y="2802"/>
                  </a:cubicBezTo>
                  <a:close/>
                  <a:moveTo>
                    <a:pt x="7297" y="5293"/>
                  </a:moveTo>
                  <a:cubicBezTo>
                    <a:pt x="7219" y="5293"/>
                    <a:pt x="7142" y="5329"/>
                    <a:pt x="7091" y="5396"/>
                  </a:cubicBezTo>
                  <a:cubicBezTo>
                    <a:pt x="7007" y="5510"/>
                    <a:pt x="7029" y="5672"/>
                    <a:pt x="7143" y="5758"/>
                  </a:cubicBezTo>
                  <a:lnTo>
                    <a:pt x="7555" y="6069"/>
                  </a:lnTo>
                  <a:cubicBezTo>
                    <a:pt x="7602" y="6105"/>
                    <a:pt x="7655" y="6120"/>
                    <a:pt x="7710" y="6120"/>
                  </a:cubicBezTo>
                  <a:cubicBezTo>
                    <a:pt x="7788" y="6120"/>
                    <a:pt x="7866" y="6086"/>
                    <a:pt x="7916" y="6018"/>
                  </a:cubicBezTo>
                  <a:cubicBezTo>
                    <a:pt x="8002" y="5905"/>
                    <a:pt x="7980" y="5742"/>
                    <a:pt x="7866" y="5656"/>
                  </a:cubicBezTo>
                  <a:lnTo>
                    <a:pt x="7453" y="5346"/>
                  </a:lnTo>
                  <a:cubicBezTo>
                    <a:pt x="7407" y="5310"/>
                    <a:pt x="7352" y="5293"/>
                    <a:pt x="7297" y="5293"/>
                  </a:cubicBezTo>
                  <a:close/>
                  <a:moveTo>
                    <a:pt x="8947" y="6539"/>
                  </a:moveTo>
                  <a:cubicBezTo>
                    <a:pt x="8869" y="6539"/>
                    <a:pt x="8791" y="6574"/>
                    <a:pt x="8740" y="6641"/>
                  </a:cubicBezTo>
                  <a:cubicBezTo>
                    <a:pt x="8656" y="6755"/>
                    <a:pt x="8678" y="6917"/>
                    <a:pt x="8790" y="7004"/>
                  </a:cubicBezTo>
                  <a:lnTo>
                    <a:pt x="9615" y="7625"/>
                  </a:lnTo>
                  <a:cubicBezTo>
                    <a:pt x="9662" y="7661"/>
                    <a:pt x="9717" y="7678"/>
                    <a:pt x="9770" y="7678"/>
                  </a:cubicBezTo>
                  <a:cubicBezTo>
                    <a:pt x="9850" y="7678"/>
                    <a:pt x="9926" y="7642"/>
                    <a:pt x="9977" y="7575"/>
                  </a:cubicBezTo>
                  <a:lnTo>
                    <a:pt x="9977" y="7575"/>
                  </a:lnTo>
                  <a:cubicBezTo>
                    <a:pt x="9891" y="7688"/>
                    <a:pt x="9914" y="7851"/>
                    <a:pt x="10027" y="7937"/>
                  </a:cubicBezTo>
                  <a:lnTo>
                    <a:pt x="11263" y="8870"/>
                  </a:lnTo>
                  <a:cubicBezTo>
                    <a:pt x="11311" y="8906"/>
                    <a:pt x="11364" y="8924"/>
                    <a:pt x="11420" y="8924"/>
                  </a:cubicBezTo>
                  <a:cubicBezTo>
                    <a:pt x="11497" y="8924"/>
                    <a:pt x="11575" y="8888"/>
                    <a:pt x="11625" y="8820"/>
                  </a:cubicBezTo>
                  <a:cubicBezTo>
                    <a:pt x="11711" y="8706"/>
                    <a:pt x="11689" y="8544"/>
                    <a:pt x="11575" y="8458"/>
                  </a:cubicBezTo>
                  <a:lnTo>
                    <a:pt x="10340" y="7525"/>
                  </a:lnTo>
                  <a:cubicBezTo>
                    <a:pt x="10292" y="7489"/>
                    <a:pt x="10237" y="7472"/>
                    <a:pt x="10183" y="7472"/>
                  </a:cubicBezTo>
                  <a:cubicBezTo>
                    <a:pt x="10105" y="7472"/>
                    <a:pt x="10029" y="7507"/>
                    <a:pt x="9979" y="7573"/>
                  </a:cubicBezTo>
                  <a:lnTo>
                    <a:pt x="9979" y="7573"/>
                  </a:lnTo>
                  <a:cubicBezTo>
                    <a:pt x="10063" y="7459"/>
                    <a:pt x="10039" y="7298"/>
                    <a:pt x="9927" y="7214"/>
                  </a:cubicBezTo>
                  <a:lnTo>
                    <a:pt x="9103" y="6591"/>
                  </a:lnTo>
                  <a:cubicBezTo>
                    <a:pt x="9056" y="6556"/>
                    <a:pt x="9001" y="6539"/>
                    <a:pt x="8947" y="6539"/>
                  </a:cubicBezTo>
                  <a:close/>
                  <a:moveTo>
                    <a:pt x="12243" y="9028"/>
                  </a:moveTo>
                  <a:cubicBezTo>
                    <a:pt x="12165" y="9028"/>
                    <a:pt x="12088" y="9064"/>
                    <a:pt x="12037" y="9133"/>
                  </a:cubicBezTo>
                  <a:cubicBezTo>
                    <a:pt x="11951" y="9246"/>
                    <a:pt x="11973" y="9407"/>
                    <a:pt x="12087" y="9493"/>
                  </a:cubicBezTo>
                  <a:lnTo>
                    <a:pt x="12500" y="9805"/>
                  </a:lnTo>
                  <a:cubicBezTo>
                    <a:pt x="12546" y="9840"/>
                    <a:pt x="12601" y="9857"/>
                    <a:pt x="12655" y="9857"/>
                  </a:cubicBezTo>
                  <a:cubicBezTo>
                    <a:pt x="12734" y="9857"/>
                    <a:pt x="12810" y="9821"/>
                    <a:pt x="12862" y="9754"/>
                  </a:cubicBezTo>
                  <a:cubicBezTo>
                    <a:pt x="12948" y="9640"/>
                    <a:pt x="12924" y="9479"/>
                    <a:pt x="12812" y="9393"/>
                  </a:cubicBezTo>
                  <a:lnTo>
                    <a:pt x="12400" y="9081"/>
                  </a:lnTo>
                  <a:cubicBezTo>
                    <a:pt x="12352" y="9045"/>
                    <a:pt x="12298" y="9028"/>
                    <a:pt x="12243" y="9028"/>
                  </a:cubicBezTo>
                  <a:close/>
                  <a:moveTo>
                    <a:pt x="13891" y="10274"/>
                  </a:moveTo>
                  <a:cubicBezTo>
                    <a:pt x="13813" y="10274"/>
                    <a:pt x="13736" y="10309"/>
                    <a:pt x="13685" y="10376"/>
                  </a:cubicBezTo>
                  <a:cubicBezTo>
                    <a:pt x="13600" y="10490"/>
                    <a:pt x="13623" y="10652"/>
                    <a:pt x="13735" y="10739"/>
                  </a:cubicBezTo>
                  <a:lnTo>
                    <a:pt x="14323" y="11182"/>
                  </a:lnTo>
                  <a:cubicBezTo>
                    <a:pt x="14370" y="11218"/>
                    <a:pt x="14423" y="11234"/>
                    <a:pt x="14478" y="11234"/>
                  </a:cubicBezTo>
                  <a:cubicBezTo>
                    <a:pt x="14556" y="11234"/>
                    <a:pt x="14634" y="11199"/>
                    <a:pt x="14685" y="11132"/>
                  </a:cubicBezTo>
                  <a:cubicBezTo>
                    <a:pt x="14770" y="11018"/>
                    <a:pt x="14748" y="10856"/>
                    <a:pt x="14634" y="10770"/>
                  </a:cubicBezTo>
                  <a:lnTo>
                    <a:pt x="14047" y="10326"/>
                  </a:lnTo>
                  <a:cubicBezTo>
                    <a:pt x="14000" y="10291"/>
                    <a:pt x="13946" y="10274"/>
                    <a:pt x="13891" y="102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1850955" y="2328619"/>
              <a:ext cx="5620" cy="198899"/>
            </a:xfrm>
            <a:custGeom>
              <a:avLst/>
              <a:gdLst/>
              <a:ahLst/>
              <a:cxnLst/>
              <a:rect l="l" t="t" r="r" b="b"/>
              <a:pathLst>
                <a:path w="517" h="18298" extrusionOk="0">
                  <a:moveTo>
                    <a:pt x="258" y="0"/>
                  </a:moveTo>
                  <a:cubicBezTo>
                    <a:pt x="116" y="0"/>
                    <a:pt x="1" y="116"/>
                    <a:pt x="1" y="259"/>
                  </a:cubicBezTo>
                  <a:lnTo>
                    <a:pt x="1" y="1808"/>
                  </a:lnTo>
                  <a:cubicBezTo>
                    <a:pt x="1" y="1951"/>
                    <a:pt x="116" y="2067"/>
                    <a:pt x="258" y="2067"/>
                  </a:cubicBezTo>
                  <a:cubicBezTo>
                    <a:pt x="401" y="2067"/>
                    <a:pt x="517" y="1951"/>
                    <a:pt x="517" y="1808"/>
                  </a:cubicBezTo>
                  <a:lnTo>
                    <a:pt x="517" y="259"/>
                  </a:lnTo>
                  <a:cubicBezTo>
                    <a:pt x="517" y="116"/>
                    <a:pt x="401" y="0"/>
                    <a:pt x="258" y="0"/>
                  </a:cubicBezTo>
                  <a:close/>
                  <a:moveTo>
                    <a:pt x="258" y="2583"/>
                  </a:moveTo>
                  <a:cubicBezTo>
                    <a:pt x="116" y="2583"/>
                    <a:pt x="1" y="2698"/>
                    <a:pt x="1" y="2842"/>
                  </a:cubicBezTo>
                  <a:lnTo>
                    <a:pt x="1" y="3358"/>
                  </a:lnTo>
                  <a:cubicBezTo>
                    <a:pt x="1" y="3501"/>
                    <a:pt x="116" y="3616"/>
                    <a:pt x="258" y="3616"/>
                  </a:cubicBezTo>
                  <a:cubicBezTo>
                    <a:pt x="401" y="3616"/>
                    <a:pt x="517" y="3501"/>
                    <a:pt x="517" y="3358"/>
                  </a:cubicBezTo>
                  <a:lnTo>
                    <a:pt x="517" y="2842"/>
                  </a:lnTo>
                  <a:cubicBezTo>
                    <a:pt x="517" y="2698"/>
                    <a:pt x="401" y="2583"/>
                    <a:pt x="258" y="2583"/>
                  </a:cubicBezTo>
                  <a:close/>
                  <a:moveTo>
                    <a:pt x="258" y="4650"/>
                  </a:moveTo>
                  <a:cubicBezTo>
                    <a:pt x="116" y="4650"/>
                    <a:pt x="1" y="4765"/>
                    <a:pt x="1" y="4907"/>
                  </a:cubicBezTo>
                  <a:lnTo>
                    <a:pt x="1" y="5940"/>
                  </a:lnTo>
                  <a:cubicBezTo>
                    <a:pt x="1" y="6083"/>
                    <a:pt x="116" y="6199"/>
                    <a:pt x="258" y="6199"/>
                  </a:cubicBezTo>
                  <a:cubicBezTo>
                    <a:pt x="401" y="6199"/>
                    <a:pt x="517" y="6083"/>
                    <a:pt x="517" y="5940"/>
                  </a:cubicBezTo>
                  <a:lnTo>
                    <a:pt x="517" y="4907"/>
                  </a:lnTo>
                  <a:cubicBezTo>
                    <a:pt x="517" y="4765"/>
                    <a:pt x="401" y="4650"/>
                    <a:pt x="258" y="4650"/>
                  </a:cubicBezTo>
                  <a:close/>
                  <a:moveTo>
                    <a:pt x="258" y="6199"/>
                  </a:moveTo>
                  <a:cubicBezTo>
                    <a:pt x="116" y="6199"/>
                    <a:pt x="1" y="6315"/>
                    <a:pt x="1" y="6458"/>
                  </a:cubicBezTo>
                  <a:lnTo>
                    <a:pt x="1" y="8007"/>
                  </a:lnTo>
                  <a:cubicBezTo>
                    <a:pt x="1" y="8148"/>
                    <a:pt x="116" y="8264"/>
                    <a:pt x="258" y="8264"/>
                  </a:cubicBezTo>
                  <a:cubicBezTo>
                    <a:pt x="401" y="8264"/>
                    <a:pt x="517" y="8148"/>
                    <a:pt x="517" y="8007"/>
                  </a:cubicBezTo>
                  <a:lnTo>
                    <a:pt x="517" y="6458"/>
                  </a:lnTo>
                  <a:cubicBezTo>
                    <a:pt x="517" y="6315"/>
                    <a:pt x="401" y="6199"/>
                    <a:pt x="258" y="6199"/>
                  </a:cubicBezTo>
                  <a:close/>
                  <a:moveTo>
                    <a:pt x="258" y="8782"/>
                  </a:moveTo>
                  <a:cubicBezTo>
                    <a:pt x="116" y="8782"/>
                    <a:pt x="1" y="8897"/>
                    <a:pt x="1" y="9039"/>
                  </a:cubicBezTo>
                  <a:lnTo>
                    <a:pt x="1" y="9556"/>
                  </a:lnTo>
                  <a:cubicBezTo>
                    <a:pt x="1" y="9698"/>
                    <a:pt x="116" y="9813"/>
                    <a:pt x="258" y="9813"/>
                  </a:cubicBezTo>
                  <a:cubicBezTo>
                    <a:pt x="401" y="9813"/>
                    <a:pt x="517" y="9698"/>
                    <a:pt x="517" y="9556"/>
                  </a:cubicBezTo>
                  <a:lnTo>
                    <a:pt x="517" y="9039"/>
                  </a:lnTo>
                  <a:cubicBezTo>
                    <a:pt x="517" y="8897"/>
                    <a:pt x="401" y="8782"/>
                    <a:pt x="258" y="8782"/>
                  </a:cubicBezTo>
                  <a:close/>
                  <a:moveTo>
                    <a:pt x="258" y="10847"/>
                  </a:moveTo>
                  <a:cubicBezTo>
                    <a:pt x="116" y="10847"/>
                    <a:pt x="1" y="10962"/>
                    <a:pt x="1" y="11105"/>
                  </a:cubicBezTo>
                  <a:lnTo>
                    <a:pt x="1" y="12137"/>
                  </a:lnTo>
                  <a:cubicBezTo>
                    <a:pt x="1" y="12280"/>
                    <a:pt x="116" y="12396"/>
                    <a:pt x="258" y="12396"/>
                  </a:cubicBezTo>
                  <a:cubicBezTo>
                    <a:pt x="401" y="12396"/>
                    <a:pt x="517" y="12280"/>
                    <a:pt x="517" y="12137"/>
                  </a:cubicBezTo>
                  <a:lnTo>
                    <a:pt x="517" y="11105"/>
                  </a:lnTo>
                  <a:cubicBezTo>
                    <a:pt x="517" y="10962"/>
                    <a:pt x="401" y="10847"/>
                    <a:pt x="258" y="10847"/>
                  </a:cubicBezTo>
                  <a:close/>
                  <a:moveTo>
                    <a:pt x="258" y="12396"/>
                  </a:moveTo>
                  <a:cubicBezTo>
                    <a:pt x="116" y="12396"/>
                    <a:pt x="1" y="12512"/>
                    <a:pt x="1" y="12655"/>
                  </a:cubicBezTo>
                  <a:lnTo>
                    <a:pt x="1" y="14204"/>
                  </a:lnTo>
                  <a:cubicBezTo>
                    <a:pt x="1" y="14347"/>
                    <a:pt x="116" y="14461"/>
                    <a:pt x="258" y="14461"/>
                  </a:cubicBezTo>
                  <a:cubicBezTo>
                    <a:pt x="401" y="14461"/>
                    <a:pt x="517" y="14347"/>
                    <a:pt x="517" y="14204"/>
                  </a:cubicBezTo>
                  <a:lnTo>
                    <a:pt x="517" y="12655"/>
                  </a:lnTo>
                  <a:cubicBezTo>
                    <a:pt x="517" y="12512"/>
                    <a:pt x="401" y="12396"/>
                    <a:pt x="258" y="12396"/>
                  </a:cubicBezTo>
                  <a:close/>
                  <a:moveTo>
                    <a:pt x="258" y="14979"/>
                  </a:moveTo>
                  <a:cubicBezTo>
                    <a:pt x="116" y="14979"/>
                    <a:pt x="1" y="15094"/>
                    <a:pt x="1" y="15236"/>
                  </a:cubicBezTo>
                  <a:lnTo>
                    <a:pt x="1" y="15753"/>
                  </a:lnTo>
                  <a:cubicBezTo>
                    <a:pt x="1" y="15896"/>
                    <a:pt x="116" y="16010"/>
                    <a:pt x="258" y="16010"/>
                  </a:cubicBezTo>
                  <a:cubicBezTo>
                    <a:pt x="401" y="16010"/>
                    <a:pt x="517" y="15896"/>
                    <a:pt x="517" y="15753"/>
                  </a:cubicBezTo>
                  <a:lnTo>
                    <a:pt x="517" y="15236"/>
                  </a:lnTo>
                  <a:cubicBezTo>
                    <a:pt x="517" y="15094"/>
                    <a:pt x="401" y="14979"/>
                    <a:pt x="258" y="14979"/>
                  </a:cubicBezTo>
                  <a:close/>
                  <a:moveTo>
                    <a:pt x="258" y="17044"/>
                  </a:moveTo>
                  <a:cubicBezTo>
                    <a:pt x="116" y="17044"/>
                    <a:pt x="1" y="17159"/>
                    <a:pt x="1" y="17302"/>
                  </a:cubicBezTo>
                  <a:lnTo>
                    <a:pt x="1" y="18039"/>
                  </a:lnTo>
                  <a:cubicBezTo>
                    <a:pt x="1" y="18182"/>
                    <a:pt x="116" y="18298"/>
                    <a:pt x="258" y="18298"/>
                  </a:cubicBezTo>
                  <a:cubicBezTo>
                    <a:pt x="401" y="18298"/>
                    <a:pt x="517" y="18182"/>
                    <a:pt x="517" y="18039"/>
                  </a:cubicBezTo>
                  <a:lnTo>
                    <a:pt x="517" y="17302"/>
                  </a:lnTo>
                  <a:cubicBezTo>
                    <a:pt x="517" y="17159"/>
                    <a:pt x="401" y="17044"/>
                    <a:pt x="258" y="1704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0"/>
            <p:cNvSpPr/>
            <p:nvPr/>
          </p:nvSpPr>
          <p:spPr>
            <a:xfrm>
              <a:off x="1850955" y="2759267"/>
              <a:ext cx="5620" cy="198867"/>
            </a:xfrm>
            <a:custGeom>
              <a:avLst/>
              <a:gdLst/>
              <a:ahLst/>
              <a:cxnLst/>
              <a:rect l="l" t="t" r="r" b="b"/>
              <a:pathLst>
                <a:path w="517" h="18295" extrusionOk="0">
                  <a:moveTo>
                    <a:pt x="258" y="0"/>
                  </a:moveTo>
                  <a:cubicBezTo>
                    <a:pt x="116" y="0"/>
                    <a:pt x="1" y="116"/>
                    <a:pt x="1" y="257"/>
                  </a:cubicBezTo>
                  <a:lnTo>
                    <a:pt x="1" y="1806"/>
                  </a:lnTo>
                  <a:cubicBezTo>
                    <a:pt x="1" y="1950"/>
                    <a:pt x="116" y="2065"/>
                    <a:pt x="258" y="2065"/>
                  </a:cubicBezTo>
                  <a:cubicBezTo>
                    <a:pt x="401" y="2065"/>
                    <a:pt x="517" y="1950"/>
                    <a:pt x="517" y="1806"/>
                  </a:cubicBezTo>
                  <a:lnTo>
                    <a:pt x="517" y="257"/>
                  </a:lnTo>
                  <a:cubicBezTo>
                    <a:pt x="517" y="116"/>
                    <a:pt x="401" y="0"/>
                    <a:pt x="258" y="0"/>
                  </a:cubicBezTo>
                  <a:close/>
                  <a:moveTo>
                    <a:pt x="258" y="2581"/>
                  </a:moveTo>
                  <a:cubicBezTo>
                    <a:pt x="116" y="2581"/>
                    <a:pt x="1" y="2697"/>
                    <a:pt x="1" y="2840"/>
                  </a:cubicBezTo>
                  <a:lnTo>
                    <a:pt x="1" y="3356"/>
                  </a:lnTo>
                  <a:cubicBezTo>
                    <a:pt x="1" y="3499"/>
                    <a:pt x="116" y="3614"/>
                    <a:pt x="258" y="3614"/>
                  </a:cubicBezTo>
                  <a:cubicBezTo>
                    <a:pt x="401" y="3614"/>
                    <a:pt x="517" y="3499"/>
                    <a:pt x="517" y="3356"/>
                  </a:cubicBezTo>
                  <a:lnTo>
                    <a:pt x="517" y="2840"/>
                  </a:lnTo>
                  <a:cubicBezTo>
                    <a:pt x="517" y="2697"/>
                    <a:pt x="401" y="2581"/>
                    <a:pt x="258" y="2581"/>
                  </a:cubicBezTo>
                  <a:close/>
                  <a:moveTo>
                    <a:pt x="258" y="4648"/>
                  </a:moveTo>
                  <a:cubicBezTo>
                    <a:pt x="116" y="4648"/>
                    <a:pt x="1" y="4763"/>
                    <a:pt x="1" y="4905"/>
                  </a:cubicBezTo>
                  <a:lnTo>
                    <a:pt x="1" y="5938"/>
                  </a:lnTo>
                  <a:cubicBezTo>
                    <a:pt x="1" y="6082"/>
                    <a:pt x="116" y="6197"/>
                    <a:pt x="258" y="6197"/>
                  </a:cubicBezTo>
                  <a:cubicBezTo>
                    <a:pt x="401" y="6197"/>
                    <a:pt x="517" y="6082"/>
                    <a:pt x="517" y="5938"/>
                  </a:cubicBezTo>
                  <a:lnTo>
                    <a:pt x="517" y="4905"/>
                  </a:lnTo>
                  <a:cubicBezTo>
                    <a:pt x="517" y="4763"/>
                    <a:pt x="401" y="4648"/>
                    <a:pt x="258" y="4648"/>
                  </a:cubicBezTo>
                  <a:close/>
                  <a:moveTo>
                    <a:pt x="258" y="6197"/>
                  </a:moveTo>
                  <a:cubicBezTo>
                    <a:pt x="116" y="6197"/>
                    <a:pt x="1" y="6313"/>
                    <a:pt x="1" y="6456"/>
                  </a:cubicBezTo>
                  <a:lnTo>
                    <a:pt x="1" y="8005"/>
                  </a:lnTo>
                  <a:cubicBezTo>
                    <a:pt x="1" y="8147"/>
                    <a:pt x="116" y="8262"/>
                    <a:pt x="258" y="8262"/>
                  </a:cubicBezTo>
                  <a:cubicBezTo>
                    <a:pt x="401" y="8262"/>
                    <a:pt x="517" y="8147"/>
                    <a:pt x="517" y="8005"/>
                  </a:cubicBezTo>
                  <a:lnTo>
                    <a:pt x="517" y="6456"/>
                  </a:lnTo>
                  <a:cubicBezTo>
                    <a:pt x="517" y="6313"/>
                    <a:pt x="401" y="6197"/>
                    <a:pt x="258" y="6197"/>
                  </a:cubicBezTo>
                  <a:close/>
                  <a:moveTo>
                    <a:pt x="258" y="8780"/>
                  </a:moveTo>
                  <a:cubicBezTo>
                    <a:pt x="116" y="8780"/>
                    <a:pt x="1" y="8894"/>
                    <a:pt x="1" y="9037"/>
                  </a:cubicBezTo>
                  <a:lnTo>
                    <a:pt x="1" y="9554"/>
                  </a:lnTo>
                  <a:cubicBezTo>
                    <a:pt x="1" y="9696"/>
                    <a:pt x="116" y="9811"/>
                    <a:pt x="258" y="9811"/>
                  </a:cubicBezTo>
                  <a:cubicBezTo>
                    <a:pt x="401" y="9811"/>
                    <a:pt x="517" y="9696"/>
                    <a:pt x="517" y="9554"/>
                  </a:cubicBezTo>
                  <a:lnTo>
                    <a:pt x="517" y="9037"/>
                  </a:lnTo>
                  <a:cubicBezTo>
                    <a:pt x="517" y="8894"/>
                    <a:pt x="401" y="8780"/>
                    <a:pt x="258" y="8780"/>
                  </a:cubicBezTo>
                  <a:close/>
                  <a:moveTo>
                    <a:pt x="258" y="10845"/>
                  </a:moveTo>
                  <a:cubicBezTo>
                    <a:pt x="116" y="10845"/>
                    <a:pt x="1" y="10960"/>
                    <a:pt x="1" y="11104"/>
                  </a:cubicBezTo>
                  <a:lnTo>
                    <a:pt x="1" y="12135"/>
                  </a:lnTo>
                  <a:cubicBezTo>
                    <a:pt x="1" y="12278"/>
                    <a:pt x="116" y="12394"/>
                    <a:pt x="258" y="12394"/>
                  </a:cubicBezTo>
                  <a:cubicBezTo>
                    <a:pt x="401" y="12394"/>
                    <a:pt x="517" y="12278"/>
                    <a:pt x="517" y="12135"/>
                  </a:cubicBezTo>
                  <a:lnTo>
                    <a:pt x="517" y="11104"/>
                  </a:lnTo>
                  <a:cubicBezTo>
                    <a:pt x="517" y="10960"/>
                    <a:pt x="401" y="10845"/>
                    <a:pt x="258" y="10845"/>
                  </a:cubicBezTo>
                  <a:close/>
                  <a:moveTo>
                    <a:pt x="258" y="12394"/>
                  </a:moveTo>
                  <a:cubicBezTo>
                    <a:pt x="116" y="12394"/>
                    <a:pt x="1" y="12510"/>
                    <a:pt x="1" y="12653"/>
                  </a:cubicBezTo>
                  <a:lnTo>
                    <a:pt x="1" y="14202"/>
                  </a:lnTo>
                  <a:cubicBezTo>
                    <a:pt x="1" y="14344"/>
                    <a:pt x="116" y="14459"/>
                    <a:pt x="258" y="14459"/>
                  </a:cubicBezTo>
                  <a:cubicBezTo>
                    <a:pt x="401" y="14459"/>
                    <a:pt x="517" y="14344"/>
                    <a:pt x="517" y="14202"/>
                  </a:cubicBezTo>
                  <a:lnTo>
                    <a:pt x="517" y="12653"/>
                  </a:lnTo>
                  <a:cubicBezTo>
                    <a:pt x="517" y="12510"/>
                    <a:pt x="401" y="12394"/>
                    <a:pt x="258" y="12394"/>
                  </a:cubicBezTo>
                  <a:close/>
                  <a:moveTo>
                    <a:pt x="258" y="14977"/>
                  </a:moveTo>
                  <a:cubicBezTo>
                    <a:pt x="116" y="14977"/>
                    <a:pt x="1" y="15092"/>
                    <a:pt x="1" y="15234"/>
                  </a:cubicBezTo>
                  <a:lnTo>
                    <a:pt x="1" y="15751"/>
                  </a:lnTo>
                  <a:cubicBezTo>
                    <a:pt x="1" y="15893"/>
                    <a:pt x="116" y="16008"/>
                    <a:pt x="258" y="16008"/>
                  </a:cubicBezTo>
                  <a:cubicBezTo>
                    <a:pt x="401" y="16008"/>
                    <a:pt x="517" y="15893"/>
                    <a:pt x="517" y="15751"/>
                  </a:cubicBezTo>
                  <a:lnTo>
                    <a:pt x="517" y="15234"/>
                  </a:lnTo>
                  <a:cubicBezTo>
                    <a:pt x="517" y="15092"/>
                    <a:pt x="401" y="14977"/>
                    <a:pt x="258" y="14977"/>
                  </a:cubicBezTo>
                  <a:close/>
                  <a:moveTo>
                    <a:pt x="258" y="17042"/>
                  </a:moveTo>
                  <a:cubicBezTo>
                    <a:pt x="116" y="17042"/>
                    <a:pt x="1" y="17157"/>
                    <a:pt x="1" y="17301"/>
                  </a:cubicBezTo>
                  <a:lnTo>
                    <a:pt x="1" y="18037"/>
                  </a:lnTo>
                  <a:cubicBezTo>
                    <a:pt x="1" y="18180"/>
                    <a:pt x="116" y="18294"/>
                    <a:pt x="258" y="18294"/>
                  </a:cubicBezTo>
                  <a:cubicBezTo>
                    <a:pt x="401" y="18294"/>
                    <a:pt x="517" y="18180"/>
                    <a:pt x="517" y="18037"/>
                  </a:cubicBezTo>
                  <a:lnTo>
                    <a:pt x="517" y="17301"/>
                  </a:lnTo>
                  <a:cubicBezTo>
                    <a:pt x="517" y="17157"/>
                    <a:pt x="401" y="17042"/>
                    <a:pt x="258" y="170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0"/>
            <p:cNvSpPr/>
            <p:nvPr/>
          </p:nvSpPr>
          <p:spPr>
            <a:xfrm>
              <a:off x="1902022" y="2359446"/>
              <a:ext cx="90178" cy="179801"/>
            </a:xfrm>
            <a:custGeom>
              <a:avLst/>
              <a:gdLst/>
              <a:ahLst/>
              <a:cxnLst/>
              <a:rect l="l" t="t" r="r" b="b"/>
              <a:pathLst>
                <a:path w="8296" h="16541" extrusionOk="0">
                  <a:moveTo>
                    <a:pt x="8001" y="1"/>
                  </a:moveTo>
                  <a:cubicBezTo>
                    <a:pt x="7905" y="1"/>
                    <a:pt x="7814" y="54"/>
                    <a:pt x="7769" y="147"/>
                  </a:cubicBezTo>
                  <a:lnTo>
                    <a:pt x="7096" y="1543"/>
                  </a:lnTo>
                  <a:cubicBezTo>
                    <a:pt x="7034" y="1672"/>
                    <a:pt x="7089" y="1826"/>
                    <a:pt x="7217" y="1888"/>
                  </a:cubicBezTo>
                  <a:cubicBezTo>
                    <a:pt x="7253" y="1905"/>
                    <a:pt x="7291" y="1914"/>
                    <a:pt x="7329" y="1914"/>
                  </a:cubicBezTo>
                  <a:cubicBezTo>
                    <a:pt x="7426" y="1914"/>
                    <a:pt x="7517" y="1860"/>
                    <a:pt x="7562" y="1767"/>
                  </a:cubicBezTo>
                  <a:lnTo>
                    <a:pt x="8233" y="371"/>
                  </a:lnTo>
                  <a:cubicBezTo>
                    <a:pt x="8295" y="242"/>
                    <a:pt x="8242" y="88"/>
                    <a:pt x="8112" y="26"/>
                  </a:cubicBezTo>
                  <a:cubicBezTo>
                    <a:pt x="8076" y="9"/>
                    <a:pt x="8038" y="1"/>
                    <a:pt x="8001" y="1"/>
                  </a:cubicBezTo>
                  <a:close/>
                  <a:moveTo>
                    <a:pt x="6882" y="2329"/>
                  </a:moveTo>
                  <a:cubicBezTo>
                    <a:pt x="6786" y="2329"/>
                    <a:pt x="6694" y="2381"/>
                    <a:pt x="6649" y="2474"/>
                  </a:cubicBezTo>
                  <a:lnTo>
                    <a:pt x="6425" y="2940"/>
                  </a:lnTo>
                  <a:cubicBezTo>
                    <a:pt x="6363" y="3068"/>
                    <a:pt x="6418" y="3223"/>
                    <a:pt x="6546" y="3285"/>
                  </a:cubicBezTo>
                  <a:cubicBezTo>
                    <a:pt x="6582" y="3303"/>
                    <a:pt x="6620" y="3309"/>
                    <a:pt x="6658" y="3309"/>
                  </a:cubicBezTo>
                  <a:cubicBezTo>
                    <a:pt x="6755" y="3309"/>
                    <a:pt x="6846" y="3256"/>
                    <a:pt x="6891" y="3165"/>
                  </a:cubicBezTo>
                  <a:lnTo>
                    <a:pt x="7115" y="2699"/>
                  </a:lnTo>
                  <a:cubicBezTo>
                    <a:pt x="7177" y="2569"/>
                    <a:pt x="7122" y="2416"/>
                    <a:pt x="6994" y="2354"/>
                  </a:cubicBezTo>
                  <a:cubicBezTo>
                    <a:pt x="6958" y="2337"/>
                    <a:pt x="6920" y="2329"/>
                    <a:pt x="6882" y="2329"/>
                  </a:cubicBezTo>
                  <a:close/>
                  <a:moveTo>
                    <a:pt x="5986" y="4189"/>
                  </a:moveTo>
                  <a:cubicBezTo>
                    <a:pt x="5890" y="4189"/>
                    <a:pt x="5799" y="4243"/>
                    <a:pt x="5754" y="4336"/>
                  </a:cubicBezTo>
                  <a:lnTo>
                    <a:pt x="5307" y="5266"/>
                  </a:lnTo>
                  <a:cubicBezTo>
                    <a:pt x="5245" y="5394"/>
                    <a:pt x="5297" y="5545"/>
                    <a:pt x="5421" y="5609"/>
                  </a:cubicBezTo>
                  <a:cubicBezTo>
                    <a:pt x="5387" y="5594"/>
                    <a:pt x="5352" y="5586"/>
                    <a:pt x="5316" y="5586"/>
                  </a:cubicBezTo>
                  <a:cubicBezTo>
                    <a:pt x="5221" y="5586"/>
                    <a:pt x="5127" y="5640"/>
                    <a:pt x="5083" y="5732"/>
                  </a:cubicBezTo>
                  <a:lnTo>
                    <a:pt x="4410" y="7129"/>
                  </a:lnTo>
                  <a:cubicBezTo>
                    <a:pt x="4348" y="7257"/>
                    <a:pt x="4403" y="7412"/>
                    <a:pt x="4531" y="7472"/>
                  </a:cubicBezTo>
                  <a:cubicBezTo>
                    <a:pt x="4567" y="7490"/>
                    <a:pt x="4605" y="7498"/>
                    <a:pt x="4643" y="7498"/>
                  </a:cubicBezTo>
                  <a:cubicBezTo>
                    <a:pt x="4740" y="7498"/>
                    <a:pt x="4831" y="7445"/>
                    <a:pt x="4876" y="7352"/>
                  </a:cubicBezTo>
                  <a:lnTo>
                    <a:pt x="5547" y="5956"/>
                  </a:lnTo>
                  <a:cubicBezTo>
                    <a:pt x="5609" y="5828"/>
                    <a:pt x="5556" y="5676"/>
                    <a:pt x="5431" y="5614"/>
                  </a:cubicBezTo>
                  <a:lnTo>
                    <a:pt x="5431" y="5614"/>
                  </a:lnTo>
                  <a:cubicBezTo>
                    <a:pt x="5465" y="5630"/>
                    <a:pt x="5501" y="5637"/>
                    <a:pt x="5537" y="5637"/>
                  </a:cubicBezTo>
                  <a:cubicBezTo>
                    <a:pt x="5633" y="5637"/>
                    <a:pt x="5726" y="5583"/>
                    <a:pt x="5771" y="5490"/>
                  </a:cubicBezTo>
                  <a:lnTo>
                    <a:pt x="6218" y="4560"/>
                  </a:lnTo>
                  <a:cubicBezTo>
                    <a:pt x="6280" y="4431"/>
                    <a:pt x="6227" y="4277"/>
                    <a:pt x="6097" y="4215"/>
                  </a:cubicBezTo>
                  <a:cubicBezTo>
                    <a:pt x="6061" y="4198"/>
                    <a:pt x="6023" y="4189"/>
                    <a:pt x="5986" y="4189"/>
                  </a:cubicBezTo>
                  <a:close/>
                  <a:moveTo>
                    <a:pt x="4197" y="7913"/>
                  </a:moveTo>
                  <a:cubicBezTo>
                    <a:pt x="4100" y="7913"/>
                    <a:pt x="4008" y="7967"/>
                    <a:pt x="3963" y="8059"/>
                  </a:cubicBezTo>
                  <a:lnTo>
                    <a:pt x="3739" y="8525"/>
                  </a:lnTo>
                  <a:cubicBezTo>
                    <a:pt x="3677" y="8654"/>
                    <a:pt x="3732" y="8808"/>
                    <a:pt x="3860" y="8870"/>
                  </a:cubicBezTo>
                  <a:cubicBezTo>
                    <a:pt x="3896" y="8887"/>
                    <a:pt x="3934" y="8896"/>
                    <a:pt x="3972" y="8896"/>
                  </a:cubicBezTo>
                  <a:cubicBezTo>
                    <a:pt x="4068" y="8896"/>
                    <a:pt x="4160" y="8841"/>
                    <a:pt x="4205" y="8749"/>
                  </a:cubicBezTo>
                  <a:lnTo>
                    <a:pt x="4429" y="8283"/>
                  </a:lnTo>
                  <a:cubicBezTo>
                    <a:pt x="4491" y="8156"/>
                    <a:pt x="4436" y="8000"/>
                    <a:pt x="4308" y="7938"/>
                  </a:cubicBezTo>
                  <a:cubicBezTo>
                    <a:pt x="4272" y="7921"/>
                    <a:pt x="4234" y="7913"/>
                    <a:pt x="4197" y="7913"/>
                  </a:cubicBezTo>
                  <a:close/>
                  <a:moveTo>
                    <a:pt x="3301" y="9774"/>
                  </a:moveTo>
                  <a:cubicBezTo>
                    <a:pt x="3205" y="9774"/>
                    <a:pt x="3113" y="9829"/>
                    <a:pt x="3068" y="9921"/>
                  </a:cubicBezTo>
                  <a:lnTo>
                    <a:pt x="2621" y="10852"/>
                  </a:lnTo>
                  <a:cubicBezTo>
                    <a:pt x="2559" y="10980"/>
                    <a:pt x="2612" y="11135"/>
                    <a:pt x="2740" y="11197"/>
                  </a:cubicBezTo>
                  <a:cubicBezTo>
                    <a:pt x="2704" y="11180"/>
                    <a:pt x="2666" y="11171"/>
                    <a:pt x="2628" y="11171"/>
                  </a:cubicBezTo>
                  <a:cubicBezTo>
                    <a:pt x="2533" y="11171"/>
                    <a:pt x="2441" y="11225"/>
                    <a:pt x="2397" y="11318"/>
                  </a:cubicBezTo>
                  <a:lnTo>
                    <a:pt x="1724" y="12714"/>
                  </a:lnTo>
                  <a:cubicBezTo>
                    <a:pt x="1662" y="12843"/>
                    <a:pt x="1717" y="12997"/>
                    <a:pt x="1845" y="13059"/>
                  </a:cubicBezTo>
                  <a:cubicBezTo>
                    <a:pt x="1881" y="13076"/>
                    <a:pt x="1919" y="13085"/>
                    <a:pt x="1957" y="13085"/>
                  </a:cubicBezTo>
                  <a:cubicBezTo>
                    <a:pt x="2053" y="13085"/>
                    <a:pt x="2145" y="13029"/>
                    <a:pt x="2190" y="12938"/>
                  </a:cubicBezTo>
                  <a:lnTo>
                    <a:pt x="2861" y="11540"/>
                  </a:lnTo>
                  <a:cubicBezTo>
                    <a:pt x="2923" y="11413"/>
                    <a:pt x="2870" y="11259"/>
                    <a:pt x="2742" y="11198"/>
                  </a:cubicBezTo>
                  <a:lnTo>
                    <a:pt x="2742" y="11198"/>
                  </a:lnTo>
                  <a:cubicBezTo>
                    <a:pt x="2778" y="11215"/>
                    <a:pt x="2815" y="11221"/>
                    <a:pt x="2852" y="11221"/>
                  </a:cubicBezTo>
                  <a:cubicBezTo>
                    <a:pt x="2949" y="11221"/>
                    <a:pt x="3040" y="11168"/>
                    <a:pt x="3085" y="11076"/>
                  </a:cubicBezTo>
                  <a:lnTo>
                    <a:pt x="3532" y="10145"/>
                  </a:lnTo>
                  <a:cubicBezTo>
                    <a:pt x="3594" y="10017"/>
                    <a:pt x="3541" y="9862"/>
                    <a:pt x="3411" y="9800"/>
                  </a:cubicBezTo>
                  <a:cubicBezTo>
                    <a:pt x="3375" y="9782"/>
                    <a:pt x="3338" y="9774"/>
                    <a:pt x="3301" y="9774"/>
                  </a:cubicBezTo>
                  <a:close/>
                  <a:moveTo>
                    <a:pt x="1508" y="13499"/>
                  </a:moveTo>
                  <a:cubicBezTo>
                    <a:pt x="1413" y="13499"/>
                    <a:pt x="1320" y="13552"/>
                    <a:pt x="1275" y="13645"/>
                  </a:cubicBezTo>
                  <a:lnTo>
                    <a:pt x="1053" y="14111"/>
                  </a:lnTo>
                  <a:cubicBezTo>
                    <a:pt x="991" y="14239"/>
                    <a:pt x="1046" y="14392"/>
                    <a:pt x="1174" y="14454"/>
                  </a:cubicBezTo>
                  <a:cubicBezTo>
                    <a:pt x="1210" y="14472"/>
                    <a:pt x="1248" y="14480"/>
                    <a:pt x="1286" y="14480"/>
                  </a:cubicBezTo>
                  <a:cubicBezTo>
                    <a:pt x="1382" y="14480"/>
                    <a:pt x="1474" y="14427"/>
                    <a:pt x="1519" y="14334"/>
                  </a:cubicBezTo>
                  <a:lnTo>
                    <a:pt x="1743" y="13868"/>
                  </a:lnTo>
                  <a:cubicBezTo>
                    <a:pt x="1803" y="13740"/>
                    <a:pt x="1750" y="13585"/>
                    <a:pt x="1620" y="13524"/>
                  </a:cubicBezTo>
                  <a:cubicBezTo>
                    <a:pt x="1584" y="13507"/>
                    <a:pt x="1546" y="13499"/>
                    <a:pt x="1508" y="13499"/>
                  </a:cubicBezTo>
                  <a:close/>
                  <a:moveTo>
                    <a:pt x="615" y="15359"/>
                  </a:moveTo>
                  <a:cubicBezTo>
                    <a:pt x="519" y="15359"/>
                    <a:pt x="427" y="15413"/>
                    <a:pt x="382" y="15505"/>
                  </a:cubicBezTo>
                  <a:lnTo>
                    <a:pt x="63" y="16169"/>
                  </a:lnTo>
                  <a:cubicBezTo>
                    <a:pt x="0" y="16299"/>
                    <a:pt x="54" y="16452"/>
                    <a:pt x="183" y="16514"/>
                  </a:cubicBezTo>
                  <a:cubicBezTo>
                    <a:pt x="218" y="16532"/>
                    <a:pt x="258" y="16540"/>
                    <a:pt x="294" y="16540"/>
                  </a:cubicBezTo>
                  <a:cubicBezTo>
                    <a:pt x="390" y="16540"/>
                    <a:pt x="482" y="16487"/>
                    <a:pt x="527" y="16394"/>
                  </a:cubicBezTo>
                  <a:lnTo>
                    <a:pt x="846" y="15729"/>
                  </a:lnTo>
                  <a:cubicBezTo>
                    <a:pt x="908" y="15602"/>
                    <a:pt x="854" y="15446"/>
                    <a:pt x="725" y="15384"/>
                  </a:cubicBezTo>
                  <a:cubicBezTo>
                    <a:pt x="689" y="15367"/>
                    <a:pt x="652" y="15359"/>
                    <a:pt x="615" y="153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0"/>
            <p:cNvSpPr/>
            <p:nvPr/>
          </p:nvSpPr>
          <p:spPr>
            <a:xfrm>
              <a:off x="1715352" y="2747505"/>
              <a:ext cx="90178" cy="179801"/>
            </a:xfrm>
            <a:custGeom>
              <a:avLst/>
              <a:gdLst/>
              <a:ahLst/>
              <a:cxnLst/>
              <a:rect l="l" t="t" r="r" b="b"/>
              <a:pathLst>
                <a:path w="8296" h="16541" extrusionOk="0">
                  <a:moveTo>
                    <a:pt x="8003" y="1"/>
                  </a:moveTo>
                  <a:cubicBezTo>
                    <a:pt x="7906" y="1"/>
                    <a:pt x="7814" y="55"/>
                    <a:pt x="7769" y="147"/>
                  </a:cubicBezTo>
                  <a:lnTo>
                    <a:pt x="7098" y="1544"/>
                  </a:lnTo>
                  <a:cubicBezTo>
                    <a:pt x="7036" y="1672"/>
                    <a:pt x="7090" y="1827"/>
                    <a:pt x="7219" y="1890"/>
                  </a:cubicBezTo>
                  <a:cubicBezTo>
                    <a:pt x="7254" y="1907"/>
                    <a:pt x="7293" y="1914"/>
                    <a:pt x="7329" y="1914"/>
                  </a:cubicBezTo>
                  <a:cubicBezTo>
                    <a:pt x="7426" y="1914"/>
                    <a:pt x="7519" y="1860"/>
                    <a:pt x="7562" y="1769"/>
                  </a:cubicBezTo>
                  <a:lnTo>
                    <a:pt x="8235" y="371"/>
                  </a:lnTo>
                  <a:cubicBezTo>
                    <a:pt x="8296" y="244"/>
                    <a:pt x="8242" y="88"/>
                    <a:pt x="8114" y="26"/>
                  </a:cubicBezTo>
                  <a:cubicBezTo>
                    <a:pt x="8078" y="9"/>
                    <a:pt x="8040" y="1"/>
                    <a:pt x="8003" y="1"/>
                  </a:cubicBezTo>
                  <a:close/>
                  <a:moveTo>
                    <a:pt x="6882" y="2329"/>
                  </a:moveTo>
                  <a:cubicBezTo>
                    <a:pt x="6786" y="2329"/>
                    <a:pt x="6694" y="2383"/>
                    <a:pt x="6650" y="2476"/>
                  </a:cubicBezTo>
                  <a:lnTo>
                    <a:pt x="6425" y="2940"/>
                  </a:lnTo>
                  <a:cubicBezTo>
                    <a:pt x="6363" y="3070"/>
                    <a:pt x="6419" y="3223"/>
                    <a:pt x="6546" y="3285"/>
                  </a:cubicBezTo>
                  <a:cubicBezTo>
                    <a:pt x="6582" y="3302"/>
                    <a:pt x="6620" y="3311"/>
                    <a:pt x="6658" y="3311"/>
                  </a:cubicBezTo>
                  <a:cubicBezTo>
                    <a:pt x="6755" y="3311"/>
                    <a:pt x="6846" y="3258"/>
                    <a:pt x="6891" y="3164"/>
                  </a:cubicBezTo>
                  <a:lnTo>
                    <a:pt x="7115" y="2699"/>
                  </a:lnTo>
                  <a:cubicBezTo>
                    <a:pt x="7178" y="2571"/>
                    <a:pt x="7122" y="2416"/>
                    <a:pt x="6995" y="2355"/>
                  </a:cubicBezTo>
                  <a:cubicBezTo>
                    <a:pt x="6958" y="2337"/>
                    <a:pt x="6919" y="2329"/>
                    <a:pt x="6882" y="2329"/>
                  </a:cubicBezTo>
                  <a:close/>
                  <a:moveTo>
                    <a:pt x="5988" y="4190"/>
                  </a:moveTo>
                  <a:cubicBezTo>
                    <a:pt x="5891" y="4190"/>
                    <a:pt x="5799" y="4244"/>
                    <a:pt x="5754" y="4336"/>
                  </a:cubicBezTo>
                  <a:lnTo>
                    <a:pt x="5306" y="5268"/>
                  </a:lnTo>
                  <a:cubicBezTo>
                    <a:pt x="5245" y="5393"/>
                    <a:pt x="5297" y="5547"/>
                    <a:pt x="5423" y="5609"/>
                  </a:cubicBezTo>
                  <a:cubicBezTo>
                    <a:pt x="5389" y="5594"/>
                    <a:pt x="5352" y="5586"/>
                    <a:pt x="5317" y="5586"/>
                  </a:cubicBezTo>
                  <a:cubicBezTo>
                    <a:pt x="5220" y="5586"/>
                    <a:pt x="5127" y="5640"/>
                    <a:pt x="5083" y="5733"/>
                  </a:cubicBezTo>
                  <a:lnTo>
                    <a:pt x="4410" y="7129"/>
                  </a:lnTo>
                  <a:cubicBezTo>
                    <a:pt x="4350" y="7258"/>
                    <a:pt x="4403" y="7412"/>
                    <a:pt x="4531" y="7474"/>
                  </a:cubicBezTo>
                  <a:cubicBezTo>
                    <a:pt x="4567" y="7491"/>
                    <a:pt x="4605" y="7500"/>
                    <a:pt x="4643" y="7500"/>
                  </a:cubicBezTo>
                  <a:cubicBezTo>
                    <a:pt x="4740" y="7500"/>
                    <a:pt x="4833" y="7445"/>
                    <a:pt x="4876" y="7353"/>
                  </a:cubicBezTo>
                  <a:lnTo>
                    <a:pt x="5549" y="5958"/>
                  </a:lnTo>
                  <a:cubicBezTo>
                    <a:pt x="5609" y="5830"/>
                    <a:pt x="5558" y="5678"/>
                    <a:pt x="5432" y="5614"/>
                  </a:cubicBezTo>
                  <a:lnTo>
                    <a:pt x="5432" y="5614"/>
                  </a:lnTo>
                  <a:cubicBezTo>
                    <a:pt x="5467" y="5630"/>
                    <a:pt x="5503" y="5638"/>
                    <a:pt x="5539" y="5638"/>
                  </a:cubicBezTo>
                  <a:cubicBezTo>
                    <a:pt x="5636" y="5638"/>
                    <a:pt x="5728" y="5584"/>
                    <a:pt x="5772" y="5492"/>
                  </a:cubicBezTo>
                  <a:lnTo>
                    <a:pt x="6220" y="4560"/>
                  </a:lnTo>
                  <a:cubicBezTo>
                    <a:pt x="6282" y="4432"/>
                    <a:pt x="6227" y="4277"/>
                    <a:pt x="6099" y="4215"/>
                  </a:cubicBezTo>
                  <a:cubicBezTo>
                    <a:pt x="6063" y="4198"/>
                    <a:pt x="6025" y="4190"/>
                    <a:pt x="5988" y="4190"/>
                  </a:cubicBezTo>
                  <a:close/>
                  <a:moveTo>
                    <a:pt x="4195" y="7913"/>
                  </a:moveTo>
                  <a:cubicBezTo>
                    <a:pt x="4100" y="7913"/>
                    <a:pt x="4008" y="7968"/>
                    <a:pt x="3964" y="8061"/>
                  </a:cubicBezTo>
                  <a:lnTo>
                    <a:pt x="3739" y="8526"/>
                  </a:lnTo>
                  <a:cubicBezTo>
                    <a:pt x="3677" y="8654"/>
                    <a:pt x="3732" y="8809"/>
                    <a:pt x="3860" y="8870"/>
                  </a:cubicBezTo>
                  <a:cubicBezTo>
                    <a:pt x="3896" y="8887"/>
                    <a:pt x="3934" y="8896"/>
                    <a:pt x="3972" y="8896"/>
                  </a:cubicBezTo>
                  <a:cubicBezTo>
                    <a:pt x="4069" y="8896"/>
                    <a:pt x="4160" y="8842"/>
                    <a:pt x="4205" y="8749"/>
                  </a:cubicBezTo>
                  <a:lnTo>
                    <a:pt x="4429" y="8283"/>
                  </a:lnTo>
                  <a:cubicBezTo>
                    <a:pt x="4490" y="8156"/>
                    <a:pt x="4436" y="8000"/>
                    <a:pt x="4307" y="7940"/>
                  </a:cubicBezTo>
                  <a:cubicBezTo>
                    <a:pt x="4271" y="7922"/>
                    <a:pt x="4232" y="7913"/>
                    <a:pt x="4195" y="7913"/>
                  </a:cubicBezTo>
                  <a:close/>
                  <a:moveTo>
                    <a:pt x="3302" y="9776"/>
                  </a:moveTo>
                  <a:cubicBezTo>
                    <a:pt x="3206" y="9776"/>
                    <a:pt x="3113" y="9830"/>
                    <a:pt x="3068" y="9922"/>
                  </a:cubicBezTo>
                  <a:lnTo>
                    <a:pt x="2620" y="10852"/>
                  </a:lnTo>
                  <a:cubicBezTo>
                    <a:pt x="2559" y="10980"/>
                    <a:pt x="2611" y="11132"/>
                    <a:pt x="2737" y="11195"/>
                  </a:cubicBezTo>
                  <a:cubicBezTo>
                    <a:pt x="2702" y="11179"/>
                    <a:pt x="2666" y="11172"/>
                    <a:pt x="2630" y="11172"/>
                  </a:cubicBezTo>
                  <a:cubicBezTo>
                    <a:pt x="2534" y="11172"/>
                    <a:pt x="2441" y="11226"/>
                    <a:pt x="2397" y="11318"/>
                  </a:cubicBezTo>
                  <a:lnTo>
                    <a:pt x="1724" y="12714"/>
                  </a:lnTo>
                  <a:cubicBezTo>
                    <a:pt x="1662" y="12843"/>
                    <a:pt x="1717" y="12996"/>
                    <a:pt x="1845" y="13059"/>
                  </a:cubicBezTo>
                  <a:cubicBezTo>
                    <a:pt x="1881" y="13076"/>
                    <a:pt x="1919" y="13084"/>
                    <a:pt x="1957" y="13084"/>
                  </a:cubicBezTo>
                  <a:cubicBezTo>
                    <a:pt x="2054" y="13084"/>
                    <a:pt x="2145" y="13031"/>
                    <a:pt x="2190" y="12938"/>
                  </a:cubicBezTo>
                  <a:lnTo>
                    <a:pt x="2861" y="11542"/>
                  </a:lnTo>
                  <a:cubicBezTo>
                    <a:pt x="2923" y="11414"/>
                    <a:pt x="2871" y="11263"/>
                    <a:pt x="2746" y="11201"/>
                  </a:cubicBezTo>
                  <a:lnTo>
                    <a:pt x="2746" y="11201"/>
                  </a:lnTo>
                  <a:cubicBezTo>
                    <a:pt x="2780" y="11216"/>
                    <a:pt x="2816" y="11223"/>
                    <a:pt x="2852" y="11223"/>
                  </a:cubicBezTo>
                  <a:cubicBezTo>
                    <a:pt x="2948" y="11223"/>
                    <a:pt x="3041" y="11170"/>
                    <a:pt x="3085" y="11076"/>
                  </a:cubicBezTo>
                  <a:lnTo>
                    <a:pt x="3534" y="10146"/>
                  </a:lnTo>
                  <a:cubicBezTo>
                    <a:pt x="3596" y="10017"/>
                    <a:pt x="3541" y="9863"/>
                    <a:pt x="3413" y="9801"/>
                  </a:cubicBezTo>
                  <a:cubicBezTo>
                    <a:pt x="3377" y="9784"/>
                    <a:pt x="3340" y="9776"/>
                    <a:pt x="3302" y="9776"/>
                  </a:cubicBezTo>
                  <a:close/>
                  <a:moveTo>
                    <a:pt x="1510" y="13499"/>
                  </a:moveTo>
                  <a:cubicBezTo>
                    <a:pt x="1414" y="13499"/>
                    <a:pt x="1322" y="13553"/>
                    <a:pt x="1277" y="13645"/>
                  </a:cubicBezTo>
                  <a:lnTo>
                    <a:pt x="1053" y="14111"/>
                  </a:lnTo>
                  <a:cubicBezTo>
                    <a:pt x="991" y="14239"/>
                    <a:pt x="1044" y="14394"/>
                    <a:pt x="1174" y="14456"/>
                  </a:cubicBezTo>
                  <a:cubicBezTo>
                    <a:pt x="1210" y="14473"/>
                    <a:pt x="1248" y="14480"/>
                    <a:pt x="1286" y="14480"/>
                  </a:cubicBezTo>
                  <a:cubicBezTo>
                    <a:pt x="1381" y="14480"/>
                    <a:pt x="1474" y="14427"/>
                    <a:pt x="1519" y="14335"/>
                  </a:cubicBezTo>
                  <a:lnTo>
                    <a:pt x="1741" y="13869"/>
                  </a:lnTo>
                  <a:cubicBezTo>
                    <a:pt x="1804" y="13740"/>
                    <a:pt x="1750" y="13586"/>
                    <a:pt x="1621" y="13524"/>
                  </a:cubicBezTo>
                  <a:cubicBezTo>
                    <a:pt x="1585" y="13507"/>
                    <a:pt x="1547" y="13499"/>
                    <a:pt x="1510" y="13499"/>
                  </a:cubicBezTo>
                  <a:close/>
                  <a:moveTo>
                    <a:pt x="615" y="15361"/>
                  </a:moveTo>
                  <a:cubicBezTo>
                    <a:pt x="519" y="15361"/>
                    <a:pt x="427" y="15415"/>
                    <a:pt x="382" y="15507"/>
                  </a:cubicBezTo>
                  <a:lnTo>
                    <a:pt x="61" y="16171"/>
                  </a:lnTo>
                  <a:cubicBezTo>
                    <a:pt x="1" y="16299"/>
                    <a:pt x="54" y="16454"/>
                    <a:pt x="182" y="16516"/>
                  </a:cubicBezTo>
                  <a:cubicBezTo>
                    <a:pt x="218" y="16533"/>
                    <a:pt x="258" y="16540"/>
                    <a:pt x="294" y="16540"/>
                  </a:cubicBezTo>
                  <a:cubicBezTo>
                    <a:pt x="391" y="16540"/>
                    <a:pt x="482" y="16487"/>
                    <a:pt x="527" y="16395"/>
                  </a:cubicBezTo>
                  <a:lnTo>
                    <a:pt x="846" y="15731"/>
                  </a:lnTo>
                  <a:cubicBezTo>
                    <a:pt x="908" y="15602"/>
                    <a:pt x="855" y="15448"/>
                    <a:pt x="725" y="15386"/>
                  </a:cubicBezTo>
                  <a:cubicBezTo>
                    <a:pt x="690" y="15369"/>
                    <a:pt x="652" y="15361"/>
                    <a:pt x="615" y="1536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0"/>
            <p:cNvSpPr/>
            <p:nvPr/>
          </p:nvSpPr>
          <p:spPr>
            <a:xfrm>
              <a:off x="1945285" y="2452515"/>
              <a:ext cx="160561" cy="122135"/>
            </a:xfrm>
            <a:custGeom>
              <a:avLst/>
              <a:gdLst/>
              <a:ahLst/>
              <a:cxnLst/>
              <a:rect l="l" t="t" r="r" b="b"/>
              <a:pathLst>
                <a:path w="14771" h="11236" extrusionOk="0">
                  <a:moveTo>
                    <a:pt x="14479" y="0"/>
                  </a:moveTo>
                  <a:cubicBezTo>
                    <a:pt x="14425" y="0"/>
                    <a:pt x="14370" y="17"/>
                    <a:pt x="14323" y="53"/>
                  </a:cubicBezTo>
                  <a:lnTo>
                    <a:pt x="13086" y="986"/>
                  </a:lnTo>
                  <a:cubicBezTo>
                    <a:pt x="12972" y="1072"/>
                    <a:pt x="12950" y="1234"/>
                    <a:pt x="13036" y="1348"/>
                  </a:cubicBezTo>
                  <a:cubicBezTo>
                    <a:pt x="13086" y="1415"/>
                    <a:pt x="13164" y="1452"/>
                    <a:pt x="13241" y="1452"/>
                  </a:cubicBezTo>
                  <a:cubicBezTo>
                    <a:pt x="13297" y="1452"/>
                    <a:pt x="13352" y="1434"/>
                    <a:pt x="13398" y="1398"/>
                  </a:cubicBezTo>
                  <a:lnTo>
                    <a:pt x="14634" y="465"/>
                  </a:lnTo>
                  <a:cubicBezTo>
                    <a:pt x="14748" y="379"/>
                    <a:pt x="14770" y="216"/>
                    <a:pt x="14684" y="103"/>
                  </a:cubicBezTo>
                  <a:cubicBezTo>
                    <a:pt x="14634" y="35"/>
                    <a:pt x="14557" y="0"/>
                    <a:pt x="14479" y="0"/>
                  </a:cubicBezTo>
                  <a:close/>
                  <a:moveTo>
                    <a:pt x="12418" y="1556"/>
                  </a:moveTo>
                  <a:cubicBezTo>
                    <a:pt x="12364" y="1556"/>
                    <a:pt x="12310" y="1573"/>
                    <a:pt x="12263" y="1609"/>
                  </a:cubicBezTo>
                  <a:lnTo>
                    <a:pt x="11851" y="1921"/>
                  </a:lnTo>
                  <a:cubicBezTo>
                    <a:pt x="11737" y="2007"/>
                    <a:pt x="11715" y="2168"/>
                    <a:pt x="11799" y="2281"/>
                  </a:cubicBezTo>
                  <a:cubicBezTo>
                    <a:pt x="11851" y="2349"/>
                    <a:pt x="11929" y="2385"/>
                    <a:pt x="12006" y="2385"/>
                  </a:cubicBezTo>
                  <a:cubicBezTo>
                    <a:pt x="12061" y="2385"/>
                    <a:pt x="12115" y="2368"/>
                    <a:pt x="12162" y="2333"/>
                  </a:cubicBezTo>
                  <a:lnTo>
                    <a:pt x="12574" y="2021"/>
                  </a:lnTo>
                  <a:cubicBezTo>
                    <a:pt x="12688" y="1935"/>
                    <a:pt x="12710" y="1773"/>
                    <a:pt x="12624" y="1660"/>
                  </a:cubicBezTo>
                  <a:cubicBezTo>
                    <a:pt x="12573" y="1592"/>
                    <a:pt x="12496" y="1556"/>
                    <a:pt x="12418" y="1556"/>
                  </a:cubicBezTo>
                  <a:close/>
                  <a:moveTo>
                    <a:pt x="10771" y="2802"/>
                  </a:moveTo>
                  <a:cubicBezTo>
                    <a:pt x="10716" y="2802"/>
                    <a:pt x="10661" y="2819"/>
                    <a:pt x="10614" y="2854"/>
                  </a:cubicBezTo>
                  <a:lnTo>
                    <a:pt x="9791" y="3477"/>
                  </a:lnTo>
                  <a:cubicBezTo>
                    <a:pt x="9682" y="3560"/>
                    <a:pt x="9657" y="3713"/>
                    <a:pt x="9730" y="3826"/>
                  </a:cubicBezTo>
                  <a:lnTo>
                    <a:pt x="9730" y="3826"/>
                  </a:lnTo>
                  <a:cubicBezTo>
                    <a:pt x="9679" y="3768"/>
                    <a:pt x="9607" y="3737"/>
                    <a:pt x="9534" y="3737"/>
                  </a:cubicBezTo>
                  <a:cubicBezTo>
                    <a:pt x="9480" y="3737"/>
                    <a:pt x="9425" y="3754"/>
                    <a:pt x="9379" y="3789"/>
                  </a:cubicBezTo>
                  <a:lnTo>
                    <a:pt x="8142" y="4723"/>
                  </a:lnTo>
                  <a:cubicBezTo>
                    <a:pt x="8028" y="4809"/>
                    <a:pt x="8005" y="4971"/>
                    <a:pt x="8092" y="5083"/>
                  </a:cubicBezTo>
                  <a:cubicBezTo>
                    <a:pt x="8143" y="5151"/>
                    <a:pt x="8219" y="5187"/>
                    <a:pt x="8297" y="5187"/>
                  </a:cubicBezTo>
                  <a:cubicBezTo>
                    <a:pt x="8352" y="5187"/>
                    <a:pt x="8407" y="5170"/>
                    <a:pt x="8454" y="5135"/>
                  </a:cubicBezTo>
                  <a:lnTo>
                    <a:pt x="9689" y="4200"/>
                  </a:lnTo>
                  <a:cubicBezTo>
                    <a:pt x="9799" y="4119"/>
                    <a:pt x="9824" y="3966"/>
                    <a:pt x="9750" y="3853"/>
                  </a:cubicBezTo>
                  <a:lnTo>
                    <a:pt x="9750" y="3853"/>
                  </a:lnTo>
                  <a:cubicBezTo>
                    <a:pt x="9802" y="3911"/>
                    <a:pt x="9874" y="3941"/>
                    <a:pt x="9946" y="3941"/>
                  </a:cubicBezTo>
                  <a:cubicBezTo>
                    <a:pt x="10000" y="3941"/>
                    <a:pt x="10055" y="3924"/>
                    <a:pt x="10102" y="3889"/>
                  </a:cubicBezTo>
                  <a:lnTo>
                    <a:pt x="10926" y="3267"/>
                  </a:lnTo>
                  <a:cubicBezTo>
                    <a:pt x="11040" y="3180"/>
                    <a:pt x="11063" y="3018"/>
                    <a:pt x="10976" y="2904"/>
                  </a:cubicBezTo>
                  <a:cubicBezTo>
                    <a:pt x="10925" y="2837"/>
                    <a:pt x="10849" y="2802"/>
                    <a:pt x="10771" y="2802"/>
                  </a:cubicBezTo>
                  <a:close/>
                  <a:moveTo>
                    <a:pt x="7474" y="5293"/>
                  </a:moveTo>
                  <a:cubicBezTo>
                    <a:pt x="7420" y="5293"/>
                    <a:pt x="7366" y="5310"/>
                    <a:pt x="7319" y="5345"/>
                  </a:cubicBezTo>
                  <a:lnTo>
                    <a:pt x="6907" y="5656"/>
                  </a:lnTo>
                  <a:cubicBezTo>
                    <a:pt x="6793" y="5742"/>
                    <a:pt x="6770" y="5904"/>
                    <a:pt x="6855" y="6018"/>
                  </a:cubicBezTo>
                  <a:cubicBezTo>
                    <a:pt x="6907" y="6086"/>
                    <a:pt x="6984" y="6120"/>
                    <a:pt x="7062" y="6120"/>
                  </a:cubicBezTo>
                  <a:cubicBezTo>
                    <a:pt x="7117" y="6120"/>
                    <a:pt x="7170" y="6103"/>
                    <a:pt x="7217" y="6068"/>
                  </a:cubicBezTo>
                  <a:lnTo>
                    <a:pt x="7629" y="5758"/>
                  </a:lnTo>
                  <a:cubicBezTo>
                    <a:pt x="7743" y="5672"/>
                    <a:pt x="7766" y="5509"/>
                    <a:pt x="7679" y="5396"/>
                  </a:cubicBezTo>
                  <a:cubicBezTo>
                    <a:pt x="7629" y="5328"/>
                    <a:pt x="7552" y="5293"/>
                    <a:pt x="7474" y="5293"/>
                  </a:cubicBezTo>
                  <a:close/>
                  <a:moveTo>
                    <a:pt x="5827" y="6538"/>
                  </a:moveTo>
                  <a:cubicBezTo>
                    <a:pt x="5773" y="6538"/>
                    <a:pt x="5717" y="6555"/>
                    <a:pt x="5670" y="6591"/>
                  </a:cubicBezTo>
                  <a:lnTo>
                    <a:pt x="4845" y="7212"/>
                  </a:lnTo>
                  <a:cubicBezTo>
                    <a:pt x="4731" y="7298"/>
                    <a:pt x="4709" y="7461"/>
                    <a:pt x="4795" y="7574"/>
                  </a:cubicBezTo>
                  <a:cubicBezTo>
                    <a:pt x="4744" y="7507"/>
                    <a:pt x="4667" y="7472"/>
                    <a:pt x="4589" y="7472"/>
                  </a:cubicBezTo>
                  <a:cubicBezTo>
                    <a:pt x="4535" y="7472"/>
                    <a:pt x="4480" y="7489"/>
                    <a:pt x="4433" y="7524"/>
                  </a:cubicBezTo>
                  <a:lnTo>
                    <a:pt x="3197" y="8458"/>
                  </a:lnTo>
                  <a:cubicBezTo>
                    <a:pt x="3083" y="8544"/>
                    <a:pt x="3061" y="8706"/>
                    <a:pt x="3147" y="8820"/>
                  </a:cubicBezTo>
                  <a:cubicBezTo>
                    <a:pt x="3197" y="8887"/>
                    <a:pt x="3275" y="8922"/>
                    <a:pt x="3353" y="8922"/>
                  </a:cubicBezTo>
                  <a:cubicBezTo>
                    <a:pt x="3408" y="8922"/>
                    <a:pt x="3461" y="8906"/>
                    <a:pt x="3510" y="8870"/>
                  </a:cubicBezTo>
                  <a:lnTo>
                    <a:pt x="4745" y="7937"/>
                  </a:lnTo>
                  <a:cubicBezTo>
                    <a:pt x="4859" y="7850"/>
                    <a:pt x="4881" y="7688"/>
                    <a:pt x="4795" y="7574"/>
                  </a:cubicBezTo>
                  <a:lnTo>
                    <a:pt x="4795" y="7574"/>
                  </a:lnTo>
                  <a:cubicBezTo>
                    <a:pt x="4847" y="7642"/>
                    <a:pt x="4923" y="7676"/>
                    <a:pt x="5000" y="7676"/>
                  </a:cubicBezTo>
                  <a:cubicBezTo>
                    <a:pt x="5055" y="7676"/>
                    <a:pt x="5111" y="7661"/>
                    <a:pt x="5157" y="7624"/>
                  </a:cubicBezTo>
                  <a:lnTo>
                    <a:pt x="5982" y="7002"/>
                  </a:lnTo>
                  <a:cubicBezTo>
                    <a:pt x="6096" y="6917"/>
                    <a:pt x="6118" y="6755"/>
                    <a:pt x="6032" y="6641"/>
                  </a:cubicBezTo>
                  <a:cubicBezTo>
                    <a:pt x="5981" y="6573"/>
                    <a:pt x="5905" y="6538"/>
                    <a:pt x="5827" y="6538"/>
                  </a:cubicBezTo>
                  <a:close/>
                  <a:moveTo>
                    <a:pt x="2529" y="9028"/>
                  </a:moveTo>
                  <a:cubicBezTo>
                    <a:pt x="2474" y="9028"/>
                    <a:pt x="2419" y="9045"/>
                    <a:pt x="2373" y="9081"/>
                  </a:cubicBezTo>
                  <a:lnTo>
                    <a:pt x="1960" y="9391"/>
                  </a:lnTo>
                  <a:cubicBezTo>
                    <a:pt x="1848" y="9477"/>
                    <a:pt x="1824" y="9640"/>
                    <a:pt x="1910" y="9753"/>
                  </a:cubicBezTo>
                  <a:cubicBezTo>
                    <a:pt x="1962" y="9821"/>
                    <a:pt x="2038" y="9857"/>
                    <a:pt x="2117" y="9857"/>
                  </a:cubicBezTo>
                  <a:cubicBezTo>
                    <a:pt x="2171" y="9857"/>
                    <a:pt x="2226" y="9840"/>
                    <a:pt x="2273" y="9803"/>
                  </a:cubicBezTo>
                  <a:lnTo>
                    <a:pt x="2685" y="9493"/>
                  </a:lnTo>
                  <a:cubicBezTo>
                    <a:pt x="2799" y="9407"/>
                    <a:pt x="2821" y="9244"/>
                    <a:pt x="2735" y="9131"/>
                  </a:cubicBezTo>
                  <a:cubicBezTo>
                    <a:pt x="2684" y="9063"/>
                    <a:pt x="2607" y="9028"/>
                    <a:pt x="2529" y="9028"/>
                  </a:cubicBezTo>
                  <a:close/>
                  <a:moveTo>
                    <a:pt x="881" y="10274"/>
                  </a:moveTo>
                  <a:cubicBezTo>
                    <a:pt x="827" y="10274"/>
                    <a:pt x="772" y="10291"/>
                    <a:pt x="725" y="10326"/>
                  </a:cubicBezTo>
                  <a:lnTo>
                    <a:pt x="137" y="10771"/>
                  </a:lnTo>
                  <a:cubicBezTo>
                    <a:pt x="23" y="10858"/>
                    <a:pt x="1" y="11020"/>
                    <a:pt x="87" y="11132"/>
                  </a:cubicBezTo>
                  <a:cubicBezTo>
                    <a:pt x="137" y="11199"/>
                    <a:pt x="214" y="11235"/>
                    <a:pt x="292" y="11235"/>
                  </a:cubicBezTo>
                  <a:cubicBezTo>
                    <a:pt x="347" y="11235"/>
                    <a:pt x="401" y="11218"/>
                    <a:pt x="447" y="11184"/>
                  </a:cubicBezTo>
                  <a:lnTo>
                    <a:pt x="1036" y="10739"/>
                  </a:lnTo>
                  <a:cubicBezTo>
                    <a:pt x="1149" y="10652"/>
                    <a:pt x="1172" y="10490"/>
                    <a:pt x="1086" y="10376"/>
                  </a:cubicBezTo>
                  <a:cubicBezTo>
                    <a:pt x="1036" y="10309"/>
                    <a:pt x="959" y="10274"/>
                    <a:pt x="881" y="102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0"/>
            <p:cNvSpPr/>
            <p:nvPr/>
          </p:nvSpPr>
          <p:spPr>
            <a:xfrm>
              <a:off x="1601706" y="2712112"/>
              <a:ext cx="160539" cy="122114"/>
            </a:xfrm>
            <a:custGeom>
              <a:avLst/>
              <a:gdLst/>
              <a:ahLst/>
              <a:cxnLst/>
              <a:rect l="l" t="t" r="r" b="b"/>
              <a:pathLst>
                <a:path w="14769" h="11234" extrusionOk="0">
                  <a:moveTo>
                    <a:pt x="14477" y="0"/>
                  </a:moveTo>
                  <a:cubicBezTo>
                    <a:pt x="14423" y="0"/>
                    <a:pt x="14368" y="17"/>
                    <a:pt x="14322" y="53"/>
                  </a:cubicBezTo>
                  <a:lnTo>
                    <a:pt x="13085" y="988"/>
                  </a:lnTo>
                  <a:cubicBezTo>
                    <a:pt x="12971" y="1072"/>
                    <a:pt x="12949" y="1234"/>
                    <a:pt x="13035" y="1348"/>
                  </a:cubicBezTo>
                  <a:cubicBezTo>
                    <a:pt x="13085" y="1416"/>
                    <a:pt x="13163" y="1452"/>
                    <a:pt x="13242" y="1452"/>
                  </a:cubicBezTo>
                  <a:cubicBezTo>
                    <a:pt x="13295" y="1452"/>
                    <a:pt x="13351" y="1435"/>
                    <a:pt x="13397" y="1398"/>
                  </a:cubicBezTo>
                  <a:lnTo>
                    <a:pt x="14632" y="465"/>
                  </a:lnTo>
                  <a:cubicBezTo>
                    <a:pt x="14746" y="379"/>
                    <a:pt x="14769" y="217"/>
                    <a:pt x="14684" y="103"/>
                  </a:cubicBezTo>
                  <a:cubicBezTo>
                    <a:pt x="14633" y="36"/>
                    <a:pt x="14555" y="0"/>
                    <a:pt x="14477" y="0"/>
                  </a:cubicBezTo>
                  <a:close/>
                  <a:moveTo>
                    <a:pt x="12417" y="1556"/>
                  </a:moveTo>
                  <a:cubicBezTo>
                    <a:pt x="12363" y="1556"/>
                    <a:pt x="12309" y="1574"/>
                    <a:pt x="12262" y="1609"/>
                  </a:cubicBezTo>
                  <a:lnTo>
                    <a:pt x="11850" y="1921"/>
                  </a:lnTo>
                  <a:cubicBezTo>
                    <a:pt x="11736" y="2007"/>
                    <a:pt x="11713" y="2168"/>
                    <a:pt x="11800" y="2282"/>
                  </a:cubicBezTo>
                  <a:cubicBezTo>
                    <a:pt x="11850" y="2349"/>
                    <a:pt x="11927" y="2385"/>
                    <a:pt x="12005" y="2385"/>
                  </a:cubicBezTo>
                  <a:cubicBezTo>
                    <a:pt x="12060" y="2385"/>
                    <a:pt x="12114" y="2368"/>
                    <a:pt x="12160" y="2333"/>
                  </a:cubicBezTo>
                  <a:lnTo>
                    <a:pt x="12573" y="2021"/>
                  </a:lnTo>
                  <a:cubicBezTo>
                    <a:pt x="12686" y="1935"/>
                    <a:pt x="12709" y="1774"/>
                    <a:pt x="12623" y="1661"/>
                  </a:cubicBezTo>
                  <a:cubicBezTo>
                    <a:pt x="12572" y="1592"/>
                    <a:pt x="12495" y="1556"/>
                    <a:pt x="12417" y="1556"/>
                  </a:cubicBezTo>
                  <a:close/>
                  <a:moveTo>
                    <a:pt x="10769" y="2802"/>
                  </a:moveTo>
                  <a:cubicBezTo>
                    <a:pt x="10714" y="2802"/>
                    <a:pt x="10659" y="2819"/>
                    <a:pt x="10613" y="2854"/>
                  </a:cubicBezTo>
                  <a:lnTo>
                    <a:pt x="9790" y="3477"/>
                  </a:lnTo>
                  <a:cubicBezTo>
                    <a:pt x="9676" y="3564"/>
                    <a:pt x="9652" y="3726"/>
                    <a:pt x="9738" y="3840"/>
                  </a:cubicBezTo>
                  <a:cubicBezTo>
                    <a:pt x="9687" y="3772"/>
                    <a:pt x="9610" y="3737"/>
                    <a:pt x="9532" y="3737"/>
                  </a:cubicBezTo>
                  <a:cubicBezTo>
                    <a:pt x="9478" y="3737"/>
                    <a:pt x="9423" y="3754"/>
                    <a:pt x="9377" y="3790"/>
                  </a:cubicBezTo>
                  <a:lnTo>
                    <a:pt x="8140" y="4723"/>
                  </a:lnTo>
                  <a:cubicBezTo>
                    <a:pt x="8027" y="4809"/>
                    <a:pt x="8004" y="4971"/>
                    <a:pt x="8090" y="5085"/>
                  </a:cubicBezTo>
                  <a:cubicBezTo>
                    <a:pt x="8140" y="5152"/>
                    <a:pt x="8218" y="5187"/>
                    <a:pt x="8296" y="5187"/>
                  </a:cubicBezTo>
                  <a:lnTo>
                    <a:pt x="8297" y="5187"/>
                  </a:lnTo>
                  <a:cubicBezTo>
                    <a:pt x="8351" y="5187"/>
                    <a:pt x="8406" y="5170"/>
                    <a:pt x="8453" y="5135"/>
                  </a:cubicBezTo>
                  <a:lnTo>
                    <a:pt x="9688" y="4202"/>
                  </a:lnTo>
                  <a:cubicBezTo>
                    <a:pt x="9802" y="4116"/>
                    <a:pt x="9824" y="3953"/>
                    <a:pt x="9738" y="3840"/>
                  </a:cubicBezTo>
                  <a:lnTo>
                    <a:pt x="9738" y="3840"/>
                  </a:lnTo>
                  <a:cubicBezTo>
                    <a:pt x="9790" y="3907"/>
                    <a:pt x="9866" y="3941"/>
                    <a:pt x="9945" y="3941"/>
                  </a:cubicBezTo>
                  <a:cubicBezTo>
                    <a:pt x="9999" y="3941"/>
                    <a:pt x="10054" y="3924"/>
                    <a:pt x="10100" y="3890"/>
                  </a:cubicBezTo>
                  <a:lnTo>
                    <a:pt x="10925" y="3267"/>
                  </a:lnTo>
                  <a:cubicBezTo>
                    <a:pt x="11039" y="3181"/>
                    <a:pt x="11061" y="3018"/>
                    <a:pt x="10975" y="2904"/>
                  </a:cubicBezTo>
                  <a:cubicBezTo>
                    <a:pt x="10924" y="2837"/>
                    <a:pt x="10847" y="2802"/>
                    <a:pt x="10769" y="2802"/>
                  </a:cubicBezTo>
                  <a:close/>
                  <a:moveTo>
                    <a:pt x="7472" y="5293"/>
                  </a:moveTo>
                  <a:cubicBezTo>
                    <a:pt x="7417" y="5293"/>
                    <a:pt x="7363" y="5310"/>
                    <a:pt x="7316" y="5346"/>
                  </a:cubicBezTo>
                  <a:lnTo>
                    <a:pt x="6905" y="5656"/>
                  </a:lnTo>
                  <a:cubicBezTo>
                    <a:pt x="6791" y="5742"/>
                    <a:pt x="6769" y="5905"/>
                    <a:pt x="6853" y="6018"/>
                  </a:cubicBezTo>
                  <a:cubicBezTo>
                    <a:pt x="6905" y="6086"/>
                    <a:pt x="6983" y="6120"/>
                    <a:pt x="7061" y="6120"/>
                  </a:cubicBezTo>
                  <a:cubicBezTo>
                    <a:pt x="7114" y="6120"/>
                    <a:pt x="7169" y="6105"/>
                    <a:pt x="7216" y="6069"/>
                  </a:cubicBezTo>
                  <a:lnTo>
                    <a:pt x="7628" y="5758"/>
                  </a:lnTo>
                  <a:cubicBezTo>
                    <a:pt x="7742" y="5672"/>
                    <a:pt x="7764" y="5510"/>
                    <a:pt x="7678" y="5396"/>
                  </a:cubicBezTo>
                  <a:cubicBezTo>
                    <a:pt x="7627" y="5329"/>
                    <a:pt x="7550" y="5293"/>
                    <a:pt x="7472" y="5293"/>
                  </a:cubicBezTo>
                  <a:close/>
                  <a:moveTo>
                    <a:pt x="5824" y="6539"/>
                  </a:moveTo>
                  <a:cubicBezTo>
                    <a:pt x="5770" y="6539"/>
                    <a:pt x="5715" y="6556"/>
                    <a:pt x="5668" y="6591"/>
                  </a:cubicBezTo>
                  <a:lnTo>
                    <a:pt x="4845" y="7214"/>
                  </a:lnTo>
                  <a:cubicBezTo>
                    <a:pt x="4730" y="7299"/>
                    <a:pt x="4707" y="7461"/>
                    <a:pt x="4794" y="7575"/>
                  </a:cubicBezTo>
                  <a:cubicBezTo>
                    <a:pt x="4743" y="7507"/>
                    <a:pt x="4665" y="7472"/>
                    <a:pt x="4588" y="7472"/>
                  </a:cubicBezTo>
                  <a:cubicBezTo>
                    <a:pt x="4533" y="7472"/>
                    <a:pt x="4479" y="7489"/>
                    <a:pt x="4433" y="7525"/>
                  </a:cubicBezTo>
                  <a:lnTo>
                    <a:pt x="3196" y="8458"/>
                  </a:lnTo>
                  <a:cubicBezTo>
                    <a:pt x="3082" y="8544"/>
                    <a:pt x="3060" y="8706"/>
                    <a:pt x="3146" y="8820"/>
                  </a:cubicBezTo>
                  <a:cubicBezTo>
                    <a:pt x="3196" y="8888"/>
                    <a:pt x="3274" y="8924"/>
                    <a:pt x="3351" y="8924"/>
                  </a:cubicBezTo>
                  <a:cubicBezTo>
                    <a:pt x="3407" y="8924"/>
                    <a:pt x="3462" y="8906"/>
                    <a:pt x="3507" y="8870"/>
                  </a:cubicBezTo>
                  <a:lnTo>
                    <a:pt x="4744" y="7937"/>
                  </a:lnTo>
                  <a:cubicBezTo>
                    <a:pt x="4857" y="7851"/>
                    <a:pt x="4880" y="7688"/>
                    <a:pt x="4794" y="7575"/>
                  </a:cubicBezTo>
                  <a:lnTo>
                    <a:pt x="4794" y="7575"/>
                  </a:lnTo>
                  <a:cubicBezTo>
                    <a:pt x="4845" y="7642"/>
                    <a:pt x="4921" y="7678"/>
                    <a:pt x="5001" y="7678"/>
                  </a:cubicBezTo>
                  <a:cubicBezTo>
                    <a:pt x="5054" y="7678"/>
                    <a:pt x="5109" y="7661"/>
                    <a:pt x="5156" y="7625"/>
                  </a:cubicBezTo>
                  <a:lnTo>
                    <a:pt x="5981" y="7004"/>
                  </a:lnTo>
                  <a:cubicBezTo>
                    <a:pt x="6094" y="6917"/>
                    <a:pt x="6117" y="6755"/>
                    <a:pt x="6031" y="6641"/>
                  </a:cubicBezTo>
                  <a:cubicBezTo>
                    <a:pt x="5980" y="6574"/>
                    <a:pt x="5902" y="6539"/>
                    <a:pt x="5824" y="6539"/>
                  </a:cubicBezTo>
                  <a:close/>
                  <a:moveTo>
                    <a:pt x="2527" y="9028"/>
                  </a:moveTo>
                  <a:cubicBezTo>
                    <a:pt x="2473" y="9028"/>
                    <a:pt x="2418" y="9045"/>
                    <a:pt x="2371" y="9081"/>
                  </a:cubicBezTo>
                  <a:lnTo>
                    <a:pt x="1961" y="9393"/>
                  </a:lnTo>
                  <a:cubicBezTo>
                    <a:pt x="1847" y="9479"/>
                    <a:pt x="1823" y="9640"/>
                    <a:pt x="1909" y="9754"/>
                  </a:cubicBezTo>
                  <a:cubicBezTo>
                    <a:pt x="1961" y="9821"/>
                    <a:pt x="2038" y="9857"/>
                    <a:pt x="2116" y="9857"/>
                  </a:cubicBezTo>
                  <a:cubicBezTo>
                    <a:pt x="2170" y="9857"/>
                    <a:pt x="2225" y="9840"/>
                    <a:pt x="2271" y="9805"/>
                  </a:cubicBezTo>
                  <a:lnTo>
                    <a:pt x="2684" y="9493"/>
                  </a:lnTo>
                  <a:cubicBezTo>
                    <a:pt x="2798" y="9407"/>
                    <a:pt x="2820" y="9246"/>
                    <a:pt x="2734" y="9133"/>
                  </a:cubicBezTo>
                  <a:cubicBezTo>
                    <a:pt x="2683" y="9064"/>
                    <a:pt x="2605" y="9028"/>
                    <a:pt x="2527" y="9028"/>
                  </a:cubicBezTo>
                  <a:close/>
                  <a:moveTo>
                    <a:pt x="879" y="10274"/>
                  </a:moveTo>
                  <a:cubicBezTo>
                    <a:pt x="825" y="10274"/>
                    <a:pt x="770" y="10291"/>
                    <a:pt x="724" y="10326"/>
                  </a:cubicBezTo>
                  <a:lnTo>
                    <a:pt x="137" y="10770"/>
                  </a:lnTo>
                  <a:cubicBezTo>
                    <a:pt x="23" y="10856"/>
                    <a:pt x="1" y="11018"/>
                    <a:pt x="85" y="11132"/>
                  </a:cubicBezTo>
                  <a:cubicBezTo>
                    <a:pt x="137" y="11199"/>
                    <a:pt x="215" y="11234"/>
                    <a:pt x="293" y="11234"/>
                  </a:cubicBezTo>
                  <a:cubicBezTo>
                    <a:pt x="346" y="11234"/>
                    <a:pt x="401" y="11218"/>
                    <a:pt x="448" y="11182"/>
                  </a:cubicBezTo>
                  <a:lnTo>
                    <a:pt x="1034" y="10739"/>
                  </a:lnTo>
                  <a:cubicBezTo>
                    <a:pt x="1148" y="10652"/>
                    <a:pt x="1171" y="10490"/>
                    <a:pt x="1086" y="10376"/>
                  </a:cubicBezTo>
                  <a:cubicBezTo>
                    <a:pt x="1035" y="10309"/>
                    <a:pt x="957" y="10274"/>
                    <a:pt x="879" y="102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0"/>
            <p:cNvSpPr/>
            <p:nvPr/>
          </p:nvSpPr>
          <p:spPr>
            <a:xfrm>
              <a:off x="1715352" y="2359446"/>
              <a:ext cx="90178" cy="179801"/>
            </a:xfrm>
            <a:custGeom>
              <a:avLst/>
              <a:gdLst/>
              <a:ahLst/>
              <a:cxnLst/>
              <a:rect l="l" t="t" r="r" b="b"/>
              <a:pathLst>
                <a:path w="8296" h="16541" extrusionOk="0">
                  <a:moveTo>
                    <a:pt x="295" y="1"/>
                  </a:moveTo>
                  <a:cubicBezTo>
                    <a:pt x="258" y="1"/>
                    <a:pt x="220" y="9"/>
                    <a:pt x="184" y="26"/>
                  </a:cubicBezTo>
                  <a:cubicBezTo>
                    <a:pt x="56" y="88"/>
                    <a:pt x="1" y="242"/>
                    <a:pt x="63" y="371"/>
                  </a:cubicBezTo>
                  <a:lnTo>
                    <a:pt x="734" y="1767"/>
                  </a:lnTo>
                  <a:cubicBezTo>
                    <a:pt x="779" y="1860"/>
                    <a:pt x="872" y="1914"/>
                    <a:pt x="967" y="1914"/>
                  </a:cubicBezTo>
                  <a:cubicBezTo>
                    <a:pt x="1005" y="1914"/>
                    <a:pt x="1043" y="1905"/>
                    <a:pt x="1079" y="1888"/>
                  </a:cubicBezTo>
                  <a:cubicBezTo>
                    <a:pt x="1208" y="1826"/>
                    <a:pt x="1262" y="1672"/>
                    <a:pt x="1200" y="1543"/>
                  </a:cubicBezTo>
                  <a:lnTo>
                    <a:pt x="529" y="147"/>
                  </a:lnTo>
                  <a:cubicBezTo>
                    <a:pt x="484" y="55"/>
                    <a:pt x="392" y="1"/>
                    <a:pt x="295" y="1"/>
                  </a:cubicBezTo>
                  <a:close/>
                  <a:moveTo>
                    <a:pt x="1414" y="2328"/>
                  </a:moveTo>
                  <a:cubicBezTo>
                    <a:pt x="1377" y="2328"/>
                    <a:pt x="1339" y="2336"/>
                    <a:pt x="1303" y="2354"/>
                  </a:cubicBezTo>
                  <a:cubicBezTo>
                    <a:pt x="1174" y="2416"/>
                    <a:pt x="1120" y="2569"/>
                    <a:pt x="1182" y="2699"/>
                  </a:cubicBezTo>
                  <a:lnTo>
                    <a:pt x="1407" y="3165"/>
                  </a:lnTo>
                  <a:cubicBezTo>
                    <a:pt x="1452" y="3256"/>
                    <a:pt x="1543" y="3309"/>
                    <a:pt x="1640" y="3309"/>
                  </a:cubicBezTo>
                  <a:cubicBezTo>
                    <a:pt x="1676" y="3309"/>
                    <a:pt x="1716" y="3303"/>
                    <a:pt x="1750" y="3285"/>
                  </a:cubicBezTo>
                  <a:cubicBezTo>
                    <a:pt x="1879" y="3223"/>
                    <a:pt x="1933" y="3068"/>
                    <a:pt x="1871" y="2940"/>
                  </a:cubicBezTo>
                  <a:lnTo>
                    <a:pt x="1648" y="2474"/>
                  </a:lnTo>
                  <a:cubicBezTo>
                    <a:pt x="1604" y="2383"/>
                    <a:pt x="1510" y="2328"/>
                    <a:pt x="1414" y="2328"/>
                  </a:cubicBezTo>
                  <a:close/>
                  <a:moveTo>
                    <a:pt x="2309" y="4190"/>
                  </a:moveTo>
                  <a:cubicBezTo>
                    <a:pt x="2272" y="4190"/>
                    <a:pt x="2234" y="4198"/>
                    <a:pt x="2199" y="4215"/>
                  </a:cubicBezTo>
                  <a:cubicBezTo>
                    <a:pt x="2069" y="4277"/>
                    <a:pt x="2016" y="4433"/>
                    <a:pt x="2078" y="4560"/>
                  </a:cubicBezTo>
                  <a:lnTo>
                    <a:pt x="2525" y="5492"/>
                  </a:lnTo>
                  <a:cubicBezTo>
                    <a:pt x="2570" y="5583"/>
                    <a:pt x="2663" y="5637"/>
                    <a:pt x="2758" y="5637"/>
                  </a:cubicBezTo>
                  <a:cubicBezTo>
                    <a:pt x="2793" y="5637"/>
                    <a:pt x="2829" y="5631"/>
                    <a:pt x="2863" y="5614"/>
                  </a:cubicBezTo>
                  <a:lnTo>
                    <a:pt x="2863" y="5614"/>
                  </a:lnTo>
                  <a:cubicBezTo>
                    <a:pt x="2740" y="5678"/>
                    <a:pt x="2688" y="5830"/>
                    <a:pt x="2749" y="5956"/>
                  </a:cubicBezTo>
                  <a:lnTo>
                    <a:pt x="3420" y="7353"/>
                  </a:lnTo>
                  <a:cubicBezTo>
                    <a:pt x="3465" y="7445"/>
                    <a:pt x="3556" y="7498"/>
                    <a:pt x="3653" y="7498"/>
                  </a:cubicBezTo>
                  <a:cubicBezTo>
                    <a:pt x="3691" y="7498"/>
                    <a:pt x="3729" y="7491"/>
                    <a:pt x="3765" y="7474"/>
                  </a:cubicBezTo>
                  <a:cubicBezTo>
                    <a:pt x="3893" y="7412"/>
                    <a:pt x="3948" y="7257"/>
                    <a:pt x="3886" y="7129"/>
                  </a:cubicBezTo>
                  <a:lnTo>
                    <a:pt x="3215" y="5733"/>
                  </a:lnTo>
                  <a:cubicBezTo>
                    <a:pt x="3170" y="5640"/>
                    <a:pt x="3077" y="5585"/>
                    <a:pt x="2980" y="5585"/>
                  </a:cubicBezTo>
                  <a:cubicBezTo>
                    <a:pt x="2944" y="5585"/>
                    <a:pt x="2908" y="5593"/>
                    <a:pt x="2874" y="5609"/>
                  </a:cubicBezTo>
                  <a:lnTo>
                    <a:pt x="2874" y="5609"/>
                  </a:lnTo>
                  <a:cubicBezTo>
                    <a:pt x="3000" y="5548"/>
                    <a:pt x="3052" y="5394"/>
                    <a:pt x="2991" y="5268"/>
                  </a:cubicBezTo>
                  <a:lnTo>
                    <a:pt x="2544" y="4336"/>
                  </a:lnTo>
                  <a:cubicBezTo>
                    <a:pt x="2499" y="4244"/>
                    <a:pt x="2406" y="4190"/>
                    <a:pt x="2309" y="4190"/>
                  </a:cubicBezTo>
                  <a:close/>
                  <a:moveTo>
                    <a:pt x="4100" y="7913"/>
                  </a:moveTo>
                  <a:cubicBezTo>
                    <a:pt x="4063" y="7913"/>
                    <a:pt x="4025" y="7921"/>
                    <a:pt x="3989" y="7938"/>
                  </a:cubicBezTo>
                  <a:cubicBezTo>
                    <a:pt x="3860" y="8000"/>
                    <a:pt x="3807" y="8156"/>
                    <a:pt x="3869" y="8283"/>
                  </a:cubicBezTo>
                  <a:lnTo>
                    <a:pt x="4091" y="8749"/>
                  </a:lnTo>
                  <a:cubicBezTo>
                    <a:pt x="4136" y="8841"/>
                    <a:pt x="4229" y="8896"/>
                    <a:pt x="4326" y="8896"/>
                  </a:cubicBezTo>
                  <a:cubicBezTo>
                    <a:pt x="4362" y="8896"/>
                    <a:pt x="4400" y="8887"/>
                    <a:pt x="4436" y="8870"/>
                  </a:cubicBezTo>
                  <a:cubicBezTo>
                    <a:pt x="4566" y="8808"/>
                    <a:pt x="4619" y="8654"/>
                    <a:pt x="4557" y="8525"/>
                  </a:cubicBezTo>
                  <a:lnTo>
                    <a:pt x="4334" y="8059"/>
                  </a:lnTo>
                  <a:cubicBezTo>
                    <a:pt x="4290" y="7967"/>
                    <a:pt x="4197" y="7913"/>
                    <a:pt x="4100" y="7913"/>
                  </a:cubicBezTo>
                  <a:close/>
                  <a:moveTo>
                    <a:pt x="4996" y="9774"/>
                  </a:moveTo>
                  <a:cubicBezTo>
                    <a:pt x="4958" y="9774"/>
                    <a:pt x="4920" y="9782"/>
                    <a:pt x="4885" y="9800"/>
                  </a:cubicBezTo>
                  <a:cubicBezTo>
                    <a:pt x="4755" y="9862"/>
                    <a:pt x="4702" y="10017"/>
                    <a:pt x="4764" y="10145"/>
                  </a:cubicBezTo>
                  <a:lnTo>
                    <a:pt x="5211" y="11076"/>
                  </a:lnTo>
                  <a:cubicBezTo>
                    <a:pt x="5256" y="11168"/>
                    <a:pt x="5347" y="11221"/>
                    <a:pt x="5444" y="11221"/>
                  </a:cubicBezTo>
                  <a:cubicBezTo>
                    <a:pt x="5482" y="11221"/>
                    <a:pt x="5520" y="11214"/>
                    <a:pt x="5556" y="11197"/>
                  </a:cubicBezTo>
                  <a:lnTo>
                    <a:pt x="5556" y="11197"/>
                  </a:lnTo>
                  <a:cubicBezTo>
                    <a:pt x="5427" y="11259"/>
                    <a:pt x="5373" y="11413"/>
                    <a:pt x="5435" y="11542"/>
                  </a:cubicBezTo>
                  <a:lnTo>
                    <a:pt x="6106" y="12938"/>
                  </a:lnTo>
                  <a:cubicBezTo>
                    <a:pt x="6151" y="13029"/>
                    <a:pt x="6243" y="13085"/>
                    <a:pt x="6339" y="13085"/>
                  </a:cubicBezTo>
                  <a:cubicBezTo>
                    <a:pt x="6377" y="13085"/>
                    <a:pt x="6415" y="13076"/>
                    <a:pt x="6451" y="13059"/>
                  </a:cubicBezTo>
                  <a:cubicBezTo>
                    <a:pt x="6579" y="12997"/>
                    <a:pt x="6634" y="12843"/>
                    <a:pt x="6572" y="12714"/>
                  </a:cubicBezTo>
                  <a:lnTo>
                    <a:pt x="5901" y="11318"/>
                  </a:lnTo>
                  <a:cubicBezTo>
                    <a:pt x="5856" y="11225"/>
                    <a:pt x="5764" y="11171"/>
                    <a:pt x="5668" y="11171"/>
                  </a:cubicBezTo>
                  <a:cubicBezTo>
                    <a:pt x="5630" y="11171"/>
                    <a:pt x="5592" y="11180"/>
                    <a:pt x="5556" y="11197"/>
                  </a:cubicBezTo>
                  <a:cubicBezTo>
                    <a:pt x="5684" y="11135"/>
                    <a:pt x="5739" y="10982"/>
                    <a:pt x="5677" y="10852"/>
                  </a:cubicBezTo>
                  <a:lnTo>
                    <a:pt x="5230" y="9921"/>
                  </a:lnTo>
                  <a:cubicBezTo>
                    <a:pt x="5185" y="9829"/>
                    <a:pt x="5092" y="9774"/>
                    <a:pt x="4996" y="9774"/>
                  </a:cubicBezTo>
                  <a:close/>
                  <a:moveTo>
                    <a:pt x="6787" y="13499"/>
                  </a:moveTo>
                  <a:cubicBezTo>
                    <a:pt x="6750" y="13499"/>
                    <a:pt x="6712" y="13507"/>
                    <a:pt x="6676" y="13524"/>
                  </a:cubicBezTo>
                  <a:cubicBezTo>
                    <a:pt x="6546" y="13587"/>
                    <a:pt x="6493" y="13740"/>
                    <a:pt x="6555" y="13870"/>
                  </a:cubicBezTo>
                  <a:lnTo>
                    <a:pt x="6777" y="14334"/>
                  </a:lnTo>
                  <a:cubicBezTo>
                    <a:pt x="6822" y="14427"/>
                    <a:pt x="6915" y="14480"/>
                    <a:pt x="7012" y="14480"/>
                  </a:cubicBezTo>
                  <a:cubicBezTo>
                    <a:pt x="7048" y="14480"/>
                    <a:pt x="7086" y="14472"/>
                    <a:pt x="7122" y="14454"/>
                  </a:cubicBezTo>
                  <a:cubicBezTo>
                    <a:pt x="7252" y="14392"/>
                    <a:pt x="7305" y="14239"/>
                    <a:pt x="7243" y="14109"/>
                  </a:cubicBezTo>
                  <a:lnTo>
                    <a:pt x="7019" y="13645"/>
                  </a:lnTo>
                  <a:cubicBezTo>
                    <a:pt x="6974" y="13552"/>
                    <a:pt x="6883" y="13499"/>
                    <a:pt x="6787" y="13499"/>
                  </a:cubicBezTo>
                  <a:close/>
                  <a:moveTo>
                    <a:pt x="7683" y="15360"/>
                  </a:moveTo>
                  <a:cubicBezTo>
                    <a:pt x="7645" y="15360"/>
                    <a:pt x="7607" y="15368"/>
                    <a:pt x="7571" y="15386"/>
                  </a:cubicBezTo>
                  <a:cubicBezTo>
                    <a:pt x="7442" y="15448"/>
                    <a:pt x="7388" y="15602"/>
                    <a:pt x="7450" y="15731"/>
                  </a:cubicBezTo>
                  <a:lnTo>
                    <a:pt x="7769" y="16394"/>
                  </a:lnTo>
                  <a:cubicBezTo>
                    <a:pt x="7812" y="16487"/>
                    <a:pt x="7906" y="16540"/>
                    <a:pt x="8002" y="16540"/>
                  </a:cubicBezTo>
                  <a:cubicBezTo>
                    <a:pt x="8040" y="16540"/>
                    <a:pt x="8078" y="16532"/>
                    <a:pt x="8114" y="16514"/>
                  </a:cubicBezTo>
                  <a:cubicBezTo>
                    <a:pt x="8242" y="16452"/>
                    <a:pt x="8296" y="16299"/>
                    <a:pt x="8235" y="16169"/>
                  </a:cubicBezTo>
                  <a:lnTo>
                    <a:pt x="7916" y="15507"/>
                  </a:lnTo>
                  <a:cubicBezTo>
                    <a:pt x="7871" y="15414"/>
                    <a:pt x="7779" y="15360"/>
                    <a:pt x="7683" y="1536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0"/>
            <p:cNvSpPr/>
            <p:nvPr/>
          </p:nvSpPr>
          <p:spPr>
            <a:xfrm>
              <a:off x="1902022" y="2747516"/>
              <a:ext cx="90178" cy="179790"/>
            </a:xfrm>
            <a:custGeom>
              <a:avLst/>
              <a:gdLst/>
              <a:ahLst/>
              <a:cxnLst/>
              <a:rect l="l" t="t" r="r" b="b"/>
              <a:pathLst>
                <a:path w="8296" h="16540" extrusionOk="0">
                  <a:moveTo>
                    <a:pt x="293" y="0"/>
                  </a:moveTo>
                  <a:cubicBezTo>
                    <a:pt x="256" y="0"/>
                    <a:pt x="218" y="8"/>
                    <a:pt x="182" y="25"/>
                  </a:cubicBezTo>
                  <a:cubicBezTo>
                    <a:pt x="54" y="87"/>
                    <a:pt x="0" y="243"/>
                    <a:pt x="63" y="370"/>
                  </a:cubicBezTo>
                  <a:lnTo>
                    <a:pt x="734" y="1768"/>
                  </a:lnTo>
                  <a:cubicBezTo>
                    <a:pt x="779" y="1859"/>
                    <a:pt x="870" y="1913"/>
                    <a:pt x="967" y="1913"/>
                  </a:cubicBezTo>
                  <a:cubicBezTo>
                    <a:pt x="1005" y="1913"/>
                    <a:pt x="1042" y="1906"/>
                    <a:pt x="1079" y="1889"/>
                  </a:cubicBezTo>
                  <a:cubicBezTo>
                    <a:pt x="1206" y="1826"/>
                    <a:pt x="1260" y="1671"/>
                    <a:pt x="1198" y="1543"/>
                  </a:cubicBezTo>
                  <a:lnTo>
                    <a:pt x="527" y="146"/>
                  </a:lnTo>
                  <a:cubicBezTo>
                    <a:pt x="482" y="54"/>
                    <a:pt x="389" y="0"/>
                    <a:pt x="293" y="0"/>
                  </a:cubicBezTo>
                  <a:close/>
                  <a:moveTo>
                    <a:pt x="1413" y="2328"/>
                  </a:moveTo>
                  <a:cubicBezTo>
                    <a:pt x="1375" y="2328"/>
                    <a:pt x="1337" y="2336"/>
                    <a:pt x="1301" y="2353"/>
                  </a:cubicBezTo>
                  <a:cubicBezTo>
                    <a:pt x="1174" y="2415"/>
                    <a:pt x="1118" y="2570"/>
                    <a:pt x="1180" y="2698"/>
                  </a:cubicBezTo>
                  <a:lnTo>
                    <a:pt x="1405" y="3163"/>
                  </a:lnTo>
                  <a:cubicBezTo>
                    <a:pt x="1450" y="3257"/>
                    <a:pt x="1541" y="3310"/>
                    <a:pt x="1638" y="3310"/>
                  </a:cubicBezTo>
                  <a:cubicBezTo>
                    <a:pt x="1676" y="3310"/>
                    <a:pt x="1714" y="3301"/>
                    <a:pt x="1750" y="3284"/>
                  </a:cubicBezTo>
                  <a:cubicBezTo>
                    <a:pt x="1877" y="3222"/>
                    <a:pt x="1933" y="3069"/>
                    <a:pt x="1871" y="2939"/>
                  </a:cubicBezTo>
                  <a:lnTo>
                    <a:pt x="1646" y="2473"/>
                  </a:lnTo>
                  <a:cubicBezTo>
                    <a:pt x="1602" y="2381"/>
                    <a:pt x="1509" y="2328"/>
                    <a:pt x="1413" y="2328"/>
                  </a:cubicBezTo>
                  <a:close/>
                  <a:moveTo>
                    <a:pt x="2309" y="4190"/>
                  </a:moveTo>
                  <a:cubicBezTo>
                    <a:pt x="2272" y="4190"/>
                    <a:pt x="2233" y="4198"/>
                    <a:pt x="2197" y="4216"/>
                  </a:cubicBezTo>
                  <a:cubicBezTo>
                    <a:pt x="2069" y="4276"/>
                    <a:pt x="2015" y="4431"/>
                    <a:pt x="2078" y="4559"/>
                  </a:cubicBezTo>
                  <a:lnTo>
                    <a:pt x="2524" y="5491"/>
                  </a:lnTo>
                  <a:cubicBezTo>
                    <a:pt x="2568" y="5584"/>
                    <a:pt x="2661" y="5636"/>
                    <a:pt x="2757" y="5636"/>
                  </a:cubicBezTo>
                  <a:cubicBezTo>
                    <a:pt x="2793" y="5636"/>
                    <a:pt x="2830" y="5629"/>
                    <a:pt x="2864" y="5613"/>
                  </a:cubicBezTo>
                  <a:lnTo>
                    <a:pt x="2864" y="5613"/>
                  </a:lnTo>
                  <a:cubicBezTo>
                    <a:pt x="2738" y="5677"/>
                    <a:pt x="2687" y="5829"/>
                    <a:pt x="2749" y="5957"/>
                  </a:cubicBezTo>
                  <a:lnTo>
                    <a:pt x="3420" y="7352"/>
                  </a:lnTo>
                  <a:cubicBezTo>
                    <a:pt x="3465" y="7444"/>
                    <a:pt x="3556" y="7499"/>
                    <a:pt x="3653" y="7499"/>
                  </a:cubicBezTo>
                  <a:cubicBezTo>
                    <a:pt x="3691" y="7499"/>
                    <a:pt x="3729" y="7490"/>
                    <a:pt x="3765" y="7473"/>
                  </a:cubicBezTo>
                  <a:cubicBezTo>
                    <a:pt x="3893" y="7411"/>
                    <a:pt x="3948" y="7257"/>
                    <a:pt x="3886" y="7128"/>
                  </a:cubicBezTo>
                  <a:lnTo>
                    <a:pt x="3213" y="5732"/>
                  </a:lnTo>
                  <a:cubicBezTo>
                    <a:pt x="3169" y="5639"/>
                    <a:pt x="3076" y="5585"/>
                    <a:pt x="2979" y="5585"/>
                  </a:cubicBezTo>
                  <a:cubicBezTo>
                    <a:pt x="2944" y="5585"/>
                    <a:pt x="2907" y="5593"/>
                    <a:pt x="2873" y="5608"/>
                  </a:cubicBezTo>
                  <a:cubicBezTo>
                    <a:pt x="2999" y="5546"/>
                    <a:pt x="3051" y="5394"/>
                    <a:pt x="2989" y="5267"/>
                  </a:cubicBezTo>
                  <a:lnTo>
                    <a:pt x="2542" y="4337"/>
                  </a:lnTo>
                  <a:cubicBezTo>
                    <a:pt x="2497" y="4244"/>
                    <a:pt x="2405" y="4190"/>
                    <a:pt x="2309" y="4190"/>
                  </a:cubicBezTo>
                  <a:close/>
                  <a:moveTo>
                    <a:pt x="4100" y="7913"/>
                  </a:moveTo>
                  <a:cubicBezTo>
                    <a:pt x="4062" y="7913"/>
                    <a:pt x="4024" y="7921"/>
                    <a:pt x="3987" y="7939"/>
                  </a:cubicBezTo>
                  <a:cubicBezTo>
                    <a:pt x="3860" y="8001"/>
                    <a:pt x="3805" y="8155"/>
                    <a:pt x="3867" y="8284"/>
                  </a:cubicBezTo>
                  <a:lnTo>
                    <a:pt x="4091" y="8748"/>
                  </a:lnTo>
                  <a:cubicBezTo>
                    <a:pt x="4136" y="8841"/>
                    <a:pt x="4227" y="8895"/>
                    <a:pt x="4324" y="8895"/>
                  </a:cubicBezTo>
                  <a:cubicBezTo>
                    <a:pt x="4362" y="8895"/>
                    <a:pt x="4400" y="8886"/>
                    <a:pt x="4436" y="8869"/>
                  </a:cubicBezTo>
                  <a:cubicBezTo>
                    <a:pt x="4564" y="8807"/>
                    <a:pt x="4619" y="8653"/>
                    <a:pt x="4557" y="8524"/>
                  </a:cubicBezTo>
                  <a:lnTo>
                    <a:pt x="4332" y="8060"/>
                  </a:lnTo>
                  <a:cubicBezTo>
                    <a:pt x="4288" y="7967"/>
                    <a:pt x="4196" y="7913"/>
                    <a:pt x="4100" y="7913"/>
                  </a:cubicBezTo>
                  <a:close/>
                  <a:moveTo>
                    <a:pt x="4995" y="9775"/>
                  </a:moveTo>
                  <a:cubicBezTo>
                    <a:pt x="4958" y="9775"/>
                    <a:pt x="4919" y="9783"/>
                    <a:pt x="4883" y="9800"/>
                  </a:cubicBezTo>
                  <a:cubicBezTo>
                    <a:pt x="4755" y="9862"/>
                    <a:pt x="4702" y="10016"/>
                    <a:pt x="4764" y="10145"/>
                  </a:cubicBezTo>
                  <a:lnTo>
                    <a:pt x="5211" y="11075"/>
                  </a:lnTo>
                  <a:cubicBezTo>
                    <a:pt x="5255" y="11168"/>
                    <a:pt x="5347" y="11222"/>
                    <a:pt x="5443" y="11222"/>
                  </a:cubicBezTo>
                  <a:cubicBezTo>
                    <a:pt x="5480" y="11222"/>
                    <a:pt x="5518" y="11213"/>
                    <a:pt x="5554" y="11196"/>
                  </a:cubicBezTo>
                  <a:cubicBezTo>
                    <a:pt x="5683" y="11134"/>
                    <a:pt x="5737" y="10980"/>
                    <a:pt x="5675" y="10851"/>
                  </a:cubicBezTo>
                  <a:lnTo>
                    <a:pt x="5228" y="9921"/>
                  </a:lnTo>
                  <a:cubicBezTo>
                    <a:pt x="5183" y="9828"/>
                    <a:pt x="5091" y="9775"/>
                    <a:pt x="4995" y="9775"/>
                  </a:cubicBezTo>
                  <a:close/>
                  <a:moveTo>
                    <a:pt x="5666" y="11171"/>
                  </a:moveTo>
                  <a:cubicBezTo>
                    <a:pt x="5629" y="11171"/>
                    <a:pt x="5591" y="11179"/>
                    <a:pt x="5556" y="11196"/>
                  </a:cubicBezTo>
                  <a:cubicBezTo>
                    <a:pt x="5426" y="11258"/>
                    <a:pt x="5373" y="11412"/>
                    <a:pt x="5435" y="11541"/>
                  </a:cubicBezTo>
                  <a:lnTo>
                    <a:pt x="6106" y="12937"/>
                  </a:lnTo>
                  <a:cubicBezTo>
                    <a:pt x="6151" y="13030"/>
                    <a:pt x="6242" y="13083"/>
                    <a:pt x="6339" y="13083"/>
                  </a:cubicBezTo>
                  <a:cubicBezTo>
                    <a:pt x="6377" y="13083"/>
                    <a:pt x="6415" y="13075"/>
                    <a:pt x="6451" y="13058"/>
                  </a:cubicBezTo>
                  <a:cubicBezTo>
                    <a:pt x="6579" y="12995"/>
                    <a:pt x="6634" y="12842"/>
                    <a:pt x="6572" y="12713"/>
                  </a:cubicBezTo>
                  <a:lnTo>
                    <a:pt x="5899" y="11317"/>
                  </a:lnTo>
                  <a:cubicBezTo>
                    <a:pt x="5854" y="11225"/>
                    <a:pt x="5762" y="11171"/>
                    <a:pt x="5666" y="11171"/>
                  </a:cubicBezTo>
                  <a:close/>
                  <a:moveTo>
                    <a:pt x="6786" y="13498"/>
                  </a:moveTo>
                  <a:cubicBezTo>
                    <a:pt x="6748" y="13498"/>
                    <a:pt x="6710" y="13506"/>
                    <a:pt x="6674" y="13523"/>
                  </a:cubicBezTo>
                  <a:cubicBezTo>
                    <a:pt x="6546" y="13585"/>
                    <a:pt x="6492" y="13739"/>
                    <a:pt x="6553" y="13868"/>
                  </a:cubicBezTo>
                  <a:lnTo>
                    <a:pt x="6777" y="14334"/>
                  </a:lnTo>
                  <a:cubicBezTo>
                    <a:pt x="6822" y="14426"/>
                    <a:pt x="6913" y="14479"/>
                    <a:pt x="7010" y="14479"/>
                  </a:cubicBezTo>
                  <a:cubicBezTo>
                    <a:pt x="7048" y="14479"/>
                    <a:pt x="7086" y="14472"/>
                    <a:pt x="7122" y="14455"/>
                  </a:cubicBezTo>
                  <a:cubicBezTo>
                    <a:pt x="7250" y="14393"/>
                    <a:pt x="7303" y="14239"/>
                    <a:pt x="7243" y="14110"/>
                  </a:cubicBezTo>
                  <a:lnTo>
                    <a:pt x="7019" y="13644"/>
                  </a:lnTo>
                  <a:cubicBezTo>
                    <a:pt x="6975" y="13552"/>
                    <a:pt x="6882" y="13498"/>
                    <a:pt x="6786" y="13498"/>
                  </a:cubicBezTo>
                  <a:close/>
                  <a:moveTo>
                    <a:pt x="7681" y="15360"/>
                  </a:moveTo>
                  <a:cubicBezTo>
                    <a:pt x="7644" y="15360"/>
                    <a:pt x="7605" y="15368"/>
                    <a:pt x="7569" y="15385"/>
                  </a:cubicBezTo>
                  <a:cubicBezTo>
                    <a:pt x="7441" y="15447"/>
                    <a:pt x="7388" y="15601"/>
                    <a:pt x="7450" y="15730"/>
                  </a:cubicBezTo>
                  <a:lnTo>
                    <a:pt x="7769" y="16394"/>
                  </a:lnTo>
                  <a:cubicBezTo>
                    <a:pt x="7812" y="16486"/>
                    <a:pt x="7905" y="16539"/>
                    <a:pt x="8000" y="16539"/>
                  </a:cubicBezTo>
                  <a:cubicBezTo>
                    <a:pt x="8038" y="16539"/>
                    <a:pt x="8076" y="16532"/>
                    <a:pt x="8112" y="16515"/>
                  </a:cubicBezTo>
                  <a:cubicBezTo>
                    <a:pt x="8242" y="16453"/>
                    <a:pt x="8295" y="16298"/>
                    <a:pt x="8233" y="16170"/>
                  </a:cubicBezTo>
                  <a:lnTo>
                    <a:pt x="7914" y="15506"/>
                  </a:lnTo>
                  <a:cubicBezTo>
                    <a:pt x="7869" y="15413"/>
                    <a:pt x="7778" y="15360"/>
                    <a:pt x="7681" y="1536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0"/>
            <p:cNvSpPr/>
            <p:nvPr/>
          </p:nvSpPr>
          <p:spPr>
            <a:xfrm>
              <a:off x="1969644" y="2640577"/>
              <a:ext cx="198888" cy="5620"/>
            </a:xfrm>
            <a:custGeom>
              <a:avLst/>
              <a:gdLst/>
              <a:ahLst/>
              <a:cxnLst/>
              <a:rect l="l" t="t" r="r" b="b"/>
              <a:pathLst>
                <a:path w="18297" h="517" extrusionOk="0">
                  <a:moveTo>
                    <a:pt x="258" y="0"/>
                  </a:moveTo>
                  <a:cubicBezTo>
                    <a:pt x="116" y="0"/>
                    <a:pt x="1" y="116"/>
                    <a:pt x="1" y="257"/>
                  </a:cubicBezTo>
                  <a:cubicBezTo>
                    <a:pt x="1" y="400"/>
                    <a:pt x="116" y="516"/>
                    <a:pt x="258" y="516"/>
                  </a:cubicBezTo>
                  <a:lnTo>
                    <a:pt x="996" y="516"/>
                  </a:lnTo>
                  <a:cubicBezTo>
                    <a:pt x="1137" y="516"/>
                    <a:pt x="1253" y="400"/>
                    <a:pt x="1253" y="257"/>
                  </a:cubicBezTo>
                  <a:cubicBezTo>
                    <a:pt x="1253" y="114"/>
                    <a:pt x="1139" y="0"/>
                    <a:pt x="996" y="0"/>
                  </a:cubicBezTo>
                  <a:close/>
                  <a:moveTo>
                    <a:pt x="2545" y="0"/>
                  </a:moveTo>
                  <a:cubicBezTo>
                    <a:pt x="2402" y="0"/>
                    <a:pt x="2286" y="116"/>
                    <a:pt x="2286" y="257"/>
                  </a:cubicBezTo>
                  <a:cubicBezTo>
                    <a:pt x="2286" y="400"/>
                    <a:pt x="2402" y="516"/>
                    <a:pt x="2545" y="516"/>
                  </a:cubicBezTo>
                  <a:lnTo>
                    <a:pt x="3061" y="516"/>
                  </a:lnTo>
                  <a:cubicBezTo>
                    <a:pt x="3204" y="516"/>
                    <a:pt x="3320" y="400"/>
                    <a:pt x="3320" y="257"/>
                  </a:cubicBezTo>
                  <a:cubicBezTo>
                    <a:pt x="3320" y="114"/>
                    <a:pt x="3204" y="0"/>
                    <a:pt x="3061" y="0"/>
                  </a:cubicBezTo>
                  <a:close/>
                  <a:moveTo>
                    <a:pt x="4094" y="0"/>
                  </a:moveTo>
                  <a:cubicBezTo>
                    <a:pt x="3951" y="0"/>
                    <a:pt x="3836" y="116"/>
                    <a:pt x="3836" y="257"/>
                  </a:cubicBezTo>
                  <a:cubicBezTo>
                    <a:pt x="3836" y="400"/>
                    <a:pt x="3951" y="516"/>
                    <a:pt x="4094" y="516"/>
                  </a:cubicBezTo>
                  <a:lnTo>
                    <a:pt x="5644" y="516"/>
                  </a:lnTo>
                  <a:cubicBezTo>
                    <a:pt x="5787" y="516"/>
                    <a:pt x="5902" y="400"/>
                    <a:pt x="5902" y="257"/>
                  </a:cubicBezTo>
                  <a:cubicBezTo>
                    <a:pt x="5902" y="114"/>
                    <a:pt x="5787" y="0"/>
                    <a:pt x="5644" y="0"/>
                  </a:cubicBezTo>
                  <a:close/>
                  <a:moveTo>
                    <a:pt x="6160" y="0"/>
                  </a:moveTo>
                  <a:cubicBezTo>
                    <a:pt x="6016" y="0"/>
                    <a:pt x="5902" y="116"/>
                    <a:pt x="5902" y="257"/>
                  </a:cubicBezTo>
                  <a:cubicBezTo>
                    <a:pt x="5902" y="400"/>
                    <a:pt x="6016" y="516"/>
                    <a:pt x="6160" y="516"/>
                  </a:cubicBezTo>
                  <a:lnTo>
                    <a:pt x="7193" y="516"/>
                  </a:lnTo>
                  <a:cubicBezTo>
                    <a:pt x="7336" y="516"/>
                    <a:pt x="7452" y="400"/>
                    <a:pt x="7452" y="257"/>
                  </a:cubicBezTo>
                  <a:cubicBezTo>
                    <a:pt x="7452" y="114"/>
                    <a:pt x="7336" y="0"/>
                    <a:pt x="7193" y="0"/>
                  </a:cubicBezTo>
                  <a:close/>
                  <a:moveTo>
                    <a:pt x="8742" y="0"/>
                  </a:moveTo>
                  <a:cubicBezTo>
                    <a:pt x="8599" y="0"/>
                    <a:pt x="8483" y="116"/>
                    <a:pt x="8483" y="257"/>
                  </a:cubicBezTo>
                  <a:cubicBezTo>
                    <a:pt x="8483" y="400"/>
                    <a:pt x="8599" y="516"/>
                    <a:pt x="8742" y="516"/>
                  </a:cubicBezTo>
                  <a:lnTo>
                    <a:pt x="9258" y="516"/>
                  </a:lnTo>
                  <a:cubicBezTo>
                    <a:pt x="9401" y="516"/>
                    <a:pt x="9517" y="400"/>
                    <a:pt x="9517" y="257"/>
                  </a:cubicBezTo>
                  <a:cubicBezTo>
                    <a:pt x="9517" y="114"/>
                    <a:pt x="9401" y="0"/>
                    <a:pt x="9258" y="0"/>
                  </a:cubicBezTo>
                  <a:close/>
                  <a:moveTo>
                    <a:pt x="10291" y="0"/>
                  </a:moveTo>
                  <a:cubicBezTo>
                    <a:pt x="10148" y="0"/>
                    <a:pt x="10033" y="116"/>
                    <a:pt x="10033" y="257"/>
                  </a:cubicBezTo>
                  <a:cubicBezTo>
                    <a:pt x="10033" y="400"/>
                    <a:pt x="10148" y="516"/>
                    <a:pt x="10291" y="516"/>
                  </a:cubicBezTo>
                  <a:lnTo>
                    <a:pt x="11841" y="516"/>
                  </a:lnTo>
                  <a:cubicBezTo>
                    <a:pt x="11984" y="516"/>
                    <a:pt x="12099" y="400"/>
                    <a:pt x="12099" y="257"/>
                  </a:cubicBezTo>
                  <a:cubicBezTo>
                    <a:pt x="12099" y="114"/>
                    <a:pt x="11984" y="0"/>
                    <a:pt x="11841" y="0"/>
                  </a:cubicBezTo>
                  <a:close/>
                  <a:moveTo>
                    <a:pt x="12357" y="0"/>
                  </a:moveTo>
                  <a:cubicBezTo>
                    <a:pt x="12215" y="0"/>
                    <a:pt x="12099" y="116"/>
                    <a:pt x="12099" y="257"/>
                  </a:cubicBezTo>
                  <a:cubicBezTo>
                    <a:pt x="12099" y="400"/>
                    <a:pt x="12215" y="516"/>
                    <a:pt x="12357" y="516"/>
                  </a:cubicBezTo>
                  <a:lnTo>
                    <a:pt x="13390" y="516"/>
                  </a:lnTo>
                  <a:cubicBezTo>
                    <a:pt x="13533" y="516"/>
                    <a:pt x="13649" y="400"/>
                    <a:pt x="13649" y="257"/>
                  </a:cubicBezTo>
                  <a:cubicBezTo>
                    <a:pt x="13649" y="114"/>
                    <a:pt x="13533" y="0"/>
                    <a:pt x="13390" y="0"/>
                  </a:cubicBezTo>
                  <a:close/>
                  <a:moveTo>
                    <a:pt x="14939" y="0"/>
                  </a:moveTo>
                  <a:cubicBezTo>
                    <a:pt x="14796" y="0"/>
                    <a:pt x="14680" y="116"/>
                    <a:pt x="14680" y="257"/>
                  </a:cubicBezTo>
                  <a:cubicBezTo>
                    <a:pt x="14680" y="400"/>
                    <a:pt x="14796" y="516"/>
                    <a:pt x="14939" y="516"/>
                  </a:cubicBezTo>
                  <a:lnTo>
                    <a:pt x="15455" y="516"/>
                  </a:lnTo>
                  <a:cubicBezTo>
                    <a:pt x="15598" y="516"/>
                    <a:pt x="15714" y="400"/>
                    <a:pt x="15714" y="257"/>
                  </a:cubicBezTo>
                  <a:cubicBezTo>
                    <a:pt x="15714" y="114"/>
                    <a:pt x="15598" y="0"/>
                    <a:pt x="15455" y="0"/>
                  </a:cubicBezTo>
                  <a:close/>
                  <a:moveTo>
                    <a:pt x="16488" y="0"/>
                  </a:moveTo>
                  <a:cubicBezTo>
                    <a:pt x="16345" y="0"/>
                    <a:pt x="16231" y="116"/>
                    <a:pt x="16231" y="257"/>
                  </a:cubicBezTo>
                  <a:cubicBezTo>
                    <a:pt x="16231" y="400"/>
                    <a:pt x="16345" y="516"/>
                    <a:pt x="16488" y="516"/>
                  </a:cubicBezTo>
                  <a:lnTo>
                    <a:pt x="18038" y="516"/>
                  </a:lnTo>
                  <a:cubicBezTo>
                    <a:pt x="18181" y="516"/>
                    <a:pt x="18296" y="400"/>
                    <a:pt x="18296" y="257"/>
                  </a:cubicBezTo>
                  <a:cubicBezTo>
                    <a:pt x="18296" y="114"/>
                    <a:pt x="18181" y="0"/>
                    <a:pt x="180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0"/>
            <p:cNvSpPr/>
            <p:nvPr/>
          </p:nvSpPr>
          <p:spPr>
            <a:xfrm>
              <a:off x="1539019" y="2640577"/>
              <a:ext cx="198888" cy="5620"/>
            </a:xfrm>
            <a:custGeom>
              <a:avLst/>
              <a:gdLst/>
              <a:ahLst/>
              <a:cxnLst/>
              <a:rect l="l" t="t" r="r" b="b"/>
              <a:pathLst>
                <a:path w="18297" h="517" extrusionOk="0">
                  <a:moveTo>
                    <a:pt x="258" y="0"/>
                  </a:moveTo>
                  <a:cubicBezTo>
                    <a:pt x="116" y="0"/>
                    <a:pt x="1" y="116"/>
                    <a:pt x="1" y="257"/>
                  </a:cubicBezTo>
                  <a:cubicBezTo>
                    <a:pt x="1" y="400"/>
                    <a:pt x="116" y="516"/>
                    <a:pt x="258" y="516"/>
                  </a:cubicBezTo>
                  <a:lnTo>
                    <a:pt x="996" y="516"/>
                  </a:lnTo>
                  <a:cubicBezTo>
                    <a:pt x="1139" y="516"/>
                    <a:pt x="1253" y="400"/>
                    <a:pt x="1253" y="257"/>
                  </a:cubicBezTo>
                  <a:cubicBezTo>
                    <a:pt x="1253" y="114"/>
                    <a:pt x="1139" y="0"/>
                    <a:pt x="996" y="0"/>
                  </a:cubicBezTo>
                  <a:close/>
                  <a:moveTo>
                    <a:pt x="2545" y="0"/>
                  </a:moveTo>
                  <a:cubicBezTo>
                    <a:pt x="2402" y="0"/>
                    <a:pt x="2286" y="116"/>
                    <a:pt x="2286" y="257"/>
                  </a:cubicBezTo>
                  <a:cubicBezTo>
                    <a:pt x="2286" y="400"/>
                    <a:pt x="2402" y="516"/>
                    <a:pt x="2545" y="516"/>
                  </a:cubicBezTo>
                  <a:lnTo>
                    <a:pt x="3061" y="516"/>
                  </a:lnTo>
                  <a:cubicBezTo>
                    <a:pt x="3204" y="516"/>
                    <a:pt x="3320" y="400"/>
                    <a:pt x="3320" y="257"/>
                  </a:cubicBezTo>
                  <a:cubicBezTo>
                    <a:pt x="3320" y="114"/>
                    <a:pt x="3204" y="0"/>
                    <a:pt x="3061" y="0"/>
                  </a:cubicBezTo>
                  <a:close/>
                  <a:moveTo>
                    <a:pt x="4095" y="0"/>
                  </a:moveTo>
                  <a:cubicBezTo>
                    <a:pt x="3951" y="0"/>
                    <a:pt x="3836" y="116"/>
                    <a:pt x="3836" y="257"/>
                  </a:cubicBezTo>
                  <a:cubicBezTo>
                    <a:pt x="3836" y="400"/>
                    <a:pt x="3951" y="516"/>
                    <a:pt x="4095" y="516"/>
                  </a:cubicBezTo>
                  <a:lnTo>
                    <a:pt x="5644" y="516"/>
                  </a:lnTo>
                  <a:cubicBezTo>
                    <a:pt x="5787" y="516"/>
                    <a:pt x="5903" y="400"/>
                    <a:pt x="5903" y="257"/>
                  </a:cubicBezTo>
                  <a:cubicBezTo>
                    <a:pt x="5903" y="114"/>
                    <a:pt x="5787" y="0"/>
                    <a:pt x="5644" y="0"/>
                  </a:cubicBezTo>
                  <a:close/>
                  <a:moveTo>
                    <a:pt x="6160" y="0"/>
                  </a:moveTo>
                  <a:cubicBezTo>
                    <a:pt x="6016" y="0"/>
                    <a:pt x="5903" y="116"/>
                    <a:pt x="5903" y="257"/>
                  </a:cubicBezTo>
                  <a:cubicBezTo>
                    <a:pt x="5903" y="400"/>
                    <a:pt x="6016" y="516"/>
                    <a:pt x="6160" y="516"/>
                  </a:cubicBezTo>
                  <a:lnTo>
                    <a:pt x="7193" y="516"/>
                  </a:lnTo>
                  <a:cubicBezTo>
                    <a:pt x="7336" y="516"/>
                    <a:pt x="7452" y="400"/>
                    <a:pt x="7452" y="257"/>
                  </a:cubicBezTo>
                  <a:cubicBezTo>
                    <a:pt x="7452" y="114"/>
                    <a:pt x="7336" y="0"/>
                    <a:pt x="7193" y="0"/>
                  </a:cubicBezTo>
                  <a:close/>
                  <a:moveTo>
                    <a:pt x="8742" y="0"/>
                  </a:moveTo>
                  <a:cubicBezTo>
                    <a:pt x="8599" y="0"/>
                    <a:pt x="8483" y="116"/>
                    <a:pt x="8483" y="257"/>
                  </a:cubicBezTo>
                  <a:cubicBezTo>
                    <a:pt x="8483" y="400"/>
                    <a:pt x="8599" y="516"/>
                    <a:pt x="8742" y="516"/>
                  </a:cubicBezTo>
                  <a:lnTo>
                    <a:pt x="9258" y="516"/>
                  </a:lnTo>
                  <a:cubicBezTo>
                    <a:pt x="9401" y="516"/>
                    <a:pt x="9517" y="400"/>
                    <a:pt x="9517" y="257"/>
                  </a:cubicBezTo>
                  <a:cubicBezTo>
                    <a:pt x="9517" y="114"/>
                    <a:pt x="9401" y="0"/>
                    <a:pt x="9258" y="0"/>
                  </a:cubicBezTo>
                  <a:close/>
                  <a:moveTo>
                    <a:pt x="10291" y="0"/>
                  </a:moveTo>
                  <a:cubicBezTo>
                    <a:pt x="10148" y="0"/>
                    <a:pt x="10033" y="116"/>
                    <a:pt x="10033" y="257"/>
                  </a:cubicBezTo>
                  <a:cubicBezTo>
                    <a:pt x="10033" y="400"/>
                    <a:pt x="10148" y="516"/>
                    <a:pt x="10291" y="516"/>
                  </a:cubicBezTo>
                  <a:lnTo>
                    <a:pt x="11841" y="516"/>
                  </a:lnTo>
                  <a:cubicBezTo>
                    <a:pt x="11984" y="516"/>
                    <a:pt x="12099" y="400"/>
                    <a:pt x="12099" y="257"/>
                  </a:cubicBezTo>
                  <a:cubicBezTo>
                    <a:pt x="12099" y="114"/>
                    <a:pt x="11984" y="0"/>
                    <a:pt x="11841" y="0"/>
                  </a:cubicBezTo>
                  <a:close/>
                  <a:moveTo>
                    <a:pt x="12357" y="0"/>
                  </a:moveTo>
                  <a:cubicBezTo>
                    <a:pt x="12215" y="0"/>
                    <a:pt x="12099" y="116"/>
                    <a:pt x="12099" y="257"/>
                  </a:cubicBezTo>
                  <a:cubicBezTo>
                    <a:pt x="12099" y="400"/>
                    <a:pt x="12215" y="516"/>
                    <a:pt x="12357" y="516"/>
                  </a:cubicBezTo>
                  <a:lnTo>
                    <a:pt x="13390" y="516"/>
                  </a:lnTo>
                  <a:cubicBezTo>
                    <a:pt x="13533" y="516"/>
                    <a:pt x="13649" y="400"/>
                    <a:pt x="13649" y="257"/>
                  </a:cubicBezTo>
                  <a:cubicBezTo>
                    <a:pt x="13649" y="114"/>
                    <a:pt x="13533" y="0"/>
                    <a:pt x="13390" y="0"/>
                  </a:cubicBezTo>
                  <a:close/>
                  <a:moveTo>
                    <a:pt x="14939" y="0"/>
                  </a:moveTo>
                  <a:cubicBezTo>
                    <a:pt x="14796" y="0"/>
                    <a:pt x="14680" y="116"/>
                    <a:pt x="14680" y="257"/>
                  </a:cubicBezTo>
                  <a:cubicBezTo>
                    <a:pt x="14680" y="400"/>
                    <a:pt x="14796" y="516"/>
                    <a:pt x="14939" y="516"/>
                  </a:cubicBezTo>
                  <a:lnTo>
                    <a:pt x="15455" y="516"/>
                  </a:lnTo>
                  <a:cubicBezTo>
                    <a:pt x="15598" y="516"/>
                    <a:pt x="15714" y="400"/>
                    <a:pt x="15714" y="257"/>
                  </a:cubicBezTo>
                  <a:cubicBezTo>
                    <a:pt x="15714" y="114"/>
                    <a:pt x="15598" y="0"/>
                    <a:pt x="15455" y="0"/>
                  </a:cubicBezTo>
                  <a:close/>
                  <a:moveTo>
                    <a:pt x="16488" y="0"/>
                  </a:moveTo>
                  <a:cubicBezTo>
                    <a:pt x="16345" y="0"/>
                    <a:pt x="16230" y="116"/>
                    <a:pt x="16230" y="257"/>
                  </a:cubicBezTo>
                  <a:cubicBezTo>
                    <a:pt x="16230" y="400"/>
                    <a:pt x="16345" y="516"/>
                    <a:pt x="16488" y="516"/>
                  </a:cubicBezTo>
                  <a:lnTo>
                    <a:pt x="18038" y="516"/>
                  </a:lnTo>
                  <a:cubicBezTo>
                    <a:pt x="18181" y="516"/>
                    <a:pt x="18296" y="400"/>
                    <a:pt x="18296" y="257"/>
                  </a:cubicBezTo>
                  <a:cubicBezTo>
                    <a:pt x="18296" y="114"/>
                    <a:pt x="18181" y="0"/>
                    <a:pt x="180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0"/>
          <p:cNvGrpSpPr/>
          <p:nvPr/>
        </p:nvGrpSpPr>
        <p:grpSpPr>
          <a:xfrm>
            <a:off x="717319" y="2294033"/>
            <a:ext cx="977148" cy="986506"/>
            <a:chOff x="715877" y="3106737"/>
            <a:chExt cx="633319" cy="639384"/>
          </a:xfrm>
        </p:grpSpPr>
        <p:sp>
          <p:nvSpPr>
            <p:cNvPr id="1277" name="Google Shape;1277;p70"/>
            <p:cNvSpPr/>
            <p:nvPr/>
          </p:nvSpPr>
          <p:spPr>
            <a:xfrm>
              <a:off x="1023552" y="3106737"/>
              <a:ext cx="5620" cy="226400"/>
            </a:xfrm>
            <a:custGeom>
              <a:avLst/>
              <a:gdLst/>
              <a:ahLst/>
              <a:cxnLst/>
              <a:rect l="l" t="t" r="r" b="b"/>
              <a:pathLst>
                <a:path w="517" h="20828" extrusionOk="0">
                  <a:moveTo>
                    <a:pt x="258" y="1"/>
                  </a:moveTo>
                  <a:cubicBezTo>
                    <a:pt x="116" y="1"/>
                    <a:pt x="1" y="116"/>
                    <a:pt x="1" y="258"/>
                  </a:cubicBezTo>
                  <a:lnTo>
                    <a:pt x="1" y="1583"/>
                  </a:lnTo>
                  <a:cubicBezTo>
                    <a:pt x="1" y="1726"/>
                    <a:pt x="116" y="1841"/>
                    <a:pt x="258" y="1841"/>
                  </a:cubicBezTo>
                  <a:cubicBezTo>
                    <a:pt x="401" y="1841"/>
                    <a:pt x="517" y="1726"/>
                    <a:pt x="517" y="1583"/>
                  </a:cubicBezTo>
                  <a:lnTo>
                    <a:pt x="517" y="258"/>
                  </a:lnTo>
                  <a:cubicBezTo>
                    <a:pt x="517" y="116"/>
                    <a:pt x="401" y="1"/>
                    <a:pt x="258" y="1"/>
                  </a:cubicBezTo>
                  <a:close/>
                  <a:moveTo>
                    <a:pt x="258" y="2649"/>
                  </a:moveTo>
                  <a:cubicBezTo>
                    <a:pt x="116" y="2649"/>
                    <a:pt x="1" y="2764"/>
                    <a:pt x="1" y="2908"/>
                  </a:cubicBezTo>
                  <a:lnTo>
                    <a:pt x="1" y="3570"/>
                  </a:lnTo>
                  <a:cubicBezTo>
                    <a:pt x="1" y="3713"/>
                    <a:pt x="116" y="3829"/>
                    <a:pt x="258" y="3829"/>
                  </a:cubicBezTo>
                  <a:cubicBezTo>
                    <a:pt x="401" y="3829"/>
                    <a:pt x="517" y="3713"/>
                    <a:pt x="517" y="3570"/>
                  </a:cubicBezTo>
                  <a:lnTo>
                    <a:pt x="517" y="2908"/>
                  </a:lnTo>
                  <a:cubicBezTo>
                    <a:pt x="517" y="2764"/>
                    <a:pt x="401" y="2649"/>
                    <a:pt x="258" y="2649"/>
                  </a:cubicBezTo>
                  <a:close/>
                  <a:moveTo>
                    <a:pt x="258" y="4636"/>
                  </a:moveTo>
                  <a:cubicBezTo>
                    <a:pt x="116" y="4636"/>
                    <a:pt x="1" y="4752"/>
                    <a:pt x="1" y="4895"/>
                  </a:cubicBezTo>
                  <a:lnTo>
                    <a:pt x="1" y="6220"/>
                  </a:lnTo>
                  <a:cubicBezTo>
                    <a:pt x="1" y="6362"/>
                    <a:pt x="116" y="6477"/>
                    <a:pt x="258" y="6477"/>
                  </a:cubicBezTo>
                  <a:cubicBezTo>
                    <a:pt x="401" y="6477"/>
                    <a:pt x="517" y="6362"/>
                    <a:pt x="517" y="6220"/>
                  </a:cubicBezTo>
                  <a:lnTo>
                    <a:pt x="517" y="4895"/>
                  </a:lnTo>
                  <a:cubicBezTo>
                    <a:pt x="517" y="4752"/>
                    <a:pt x="401" y="4636"/>
                    <a:pt x="258" y="4636"/>
                  </a:cubicBezTo>
                  <a:close/>
                  <a:moveTo>
                    <a:pt x="258" y="6624"/>
                  </a:moveTo>
                  <a:cubicBezTo>
                    <a:pt x="116" y="6624"/>
                    <a:pt x="1" y="6739"/>
                    <a:pt x="1" y="6881"/>
                  </a:cubicBezTo>
                  <a:lnTo>
                    <a:pt x="1" y="8206"/>
                  </a:lnTo>
                  <a:cubicBezTo>
                    <a:pt x="1" y="8349"/>
                    <a:pt x="116" y="8465"/>
                    <a:pt x="258" y="8465"/>
                  </a:cubicBezTo>
                  <a:cubicBezTo>
                    <a:pt x="401" y="8465"/>
                    <a:pt x="517" y="8349"/>
                    <a:pt x="517" y="8206"/>
                  </a:cubicBezTo>
                  <a:lnTo>
                    <a:pt x="517" y="6881"/>
                  </a:lnTo>
                  <a:cubicBezTo>
                    <a:pt x="517" y="6739"/>
                    <a:pt x="401" y="6624"/>
                    <a:pt x="258" y="6624"/>
                  </a:cubicBezTo>
                  <a:close/>
                  <a:moveTo>
                    <a:pt x="258" y="9274"/>
                  </a:moveTo>
                  <a:cubicBezTo>
                    <a:pt x="116" y="9274"/>
                    <a:pt x="1" y="9388"/>
                    <a:pt x="1" y="9531"/>
                  </a:cubicBezTo>
                  <a:lnTo>
                    <a:pt x="1" y="10193"/>
                  </a:lnTo>
                  <a:cubicBezTo>
                    <a:pt x="1" y="10336"/>
                    <a:pt x="116" y="10452"/>
                    <a:pt x="258" y="10452"/>
                  </a:cubicBezTo>
                  <a:cubicBezTo>
                    <a:pt x="401" y="10452"/>
                    <a:pt x="517" y="10336"/>
                    <a:pt x="517" y="10193"/>
                  </a:cubicBezTo>
                  <a:lnTo>
                    <a:pt x="517" y="9531"/>
                  </a:lnTo>
                  <a:cubicBezTo>
                    <a:pt x="517" y="9388"/>
                    <a:pt x="401" y="9274"/>
                    <a:pt x="258" y="9274"/>
                  </a:cubicBezTo>
                  <a:close/>
                  <a:moveTo>
                    <a:pt x="258" y="11259"/>
                  </a:moveTo>
                  <a:cubicBezTo>
                    <a:pt x="116" y="11259"/>
                    <a:pt x="1" y="11375"/>
                    <a:pt x="1" y="11518"/>
                  </a:cubicBezTo>
                  <a:lnTo>
                    <a:pt x="1" y="12843"/>
                  </a:lnTo>
                  <a:cubicBezTo>
                    <a:pt x="1" y="12985"/>
                    <a:pt x="116" y="13100"/>
                    <a:pt x="258" y="13100"/>
                  </a:cubicBezTo>
                  <a:cubicBezTo>
                    <a:pt x="401" y="13100"/>
                    <a:pt x="517" y="12985"/>
                    <a:pt x="517" y="12843"/>
                  </a:cubicBezTo>
                  <a:lnTo>
                    <a:pt x="517" y="11518"/>
                  </a:lnTo>
                  <a:cubicBezTo>
                    <a:pt x="517" y="11375"/>
                    <a:pt x="401" y="11259"/>
                    <a:pt x="258" y="11259"/>
                  </a:cubicBezTo>
                  <a:close/>
                  <a:moveTo>
                    <a:pt x="258" y="13247"/>
                  </a:moveTo>
                  <a:cubicBezTo>
                    <a:pt x="116" y="13247"/>
                    <a:pt x="1" y="13362"/>
                    <a:pt x="1" y="13506"/>
                  </a:cubicBezTo>
                  <a:lnTo>
                    <a:pt x="1" y="14829"/>
                  </a:lnTo>
                  <a:cubicBezTo>
                    <a:pt x="1" y="14972"/>
                    <a:pt x="116" y="15088"/>
                    <a:pt x="258" y="15088"/>
                  </a:cubicBezTo>
                  <a:cubicBezTo>
                    <a:pt x="401" y="15088"/>
                    <a:pt x="517" y="14972"/>
                    <a:pt x="517" y="14829"/>
                  </a:cubicBezTo>
                  <a:lnTo>
                    <a:pt x="517" y="13506"/>
                  </a:lnTo>
                  <a:cubicBezTo>
                    <a:pt x="517" y="13362"/>
                    <a:pt x="401" y="13247"/>
                    <a:pt x="258" y="13247"/>
                  </a:cubicBezTo>
                  <a:close/>
                  <a:moveTo>
                    <a:pt x="258" y="15897"/>
                  </a:moveTo>
                  <a:cubicBezTo>
                    <a:pt x="116" y="15897"/>
                    <a:pt x="1" y="16011"/>
                    <a:pt x="1" y="16154"/>
                  </a:cubicBezTo>
                  <a:lnTo>
                    <a:pt x="1" y="16816"/>
                  </a:lnTo>
                  <a:cubicBezTo>
                    <a:pt x="1" y="16960"/>
                    <a:pt x="116" y="17075"/>
                    <a:pt x="258" y="17075"/>
                  </a:cubicBezTo>
                  <a:cubicBezTo>
                    <a:pt x="401" y="17075"/>
                    <a:pt x="517" y="16960"/>
                    <a:pt x="517" y="16816"/>
                  </a:cubicBezTo>
                  <a:lnTo>
                    <a:pt x="517" y="16154"/>
                  </a:lnTo>
                  <a:cubicBezTo>
                    <a:pt x="517" y="16011"/>
                    <a:pt x="401" y="15897"/>
                    <a:pt x="258" y="15897"/>
                  </a:cubicBezTo>
                  <a:close/>
                  <a:moveTo>
                    <a:pt x="258" y="17883"/>
                  </a:moveTo>
                  <a:cubicBezTo>
                    <a:pt x="116" y="17883"/>
                    <a:pt x="1" y="17998"/>
                    <a:pt x="1" y="18141"/>
                  </a:cubicBezTo>
                  <a:lnTo>
                    <a:pt x="1" y="19466"/>
                  </a:lnTo>
                  <a:cubicBezTo>
                    <a:pt x="1" y="19609"/>
                    <a:pt x="116" y="19723"/>
                    <a:pt x="258" y="19723"/>
                  </a:cubicBezTo>
                  <a:cubicBezTo>
                    <a:pt x="401" y="19723"/>
                    <a:pt x="517" y="19609"/>
                    <a:pt x="517" y="19466"/>
                  </a:cubicBezTo>
                  <a:lnTo>
                    <a:pt x="517" y="18141"/>
                  </a:lnTo>
                  <a:cubicBezTo>
                    <a:pt x="517" y="17998"/>
                    <a:pt x="401" y="17883"/>
                    <a:pt x="258" y="17883"/>
                  </a:cubicBezTo>
                  <a:close/>
                  <a:moveTo>
                    <a:pt x="258" y="19870"/>
                  </a:moveTo>
                  <a:cubicBezTo>
                    <a:pt x="116" y="19870"/>
                    <a:pt x="1" y="19986"/>
                    <a:pt x="1" y="20129"/>
                  </a:cubicBezTo>
                  <a:lnTo>
                    <a:pt x="1" y="20570"/>
                  </a:lnTo>
                  <a:cubicBezTo>
                    <a:pt x="1" y="20712"/>
                    <a:pt x="116" y="20827"/>
                    <a:pt x="258" y="20827"/>
                  </a:cubicBezTo>
                  <a:cubicBezTo>
                    <a:pt x="401" y="20827"/>
                    <a:pt x="517" y="20712"/>
                    <a:pt x="517" y="20570"/>
                  </a:cubicBezTo>
                  <a:lnTo>
                    <a:pt x="517" y="20129"/>
                  </a:lnTo>
                  <a:cubicBezTo>
                    <a:pt x="517" y="19986"/>
                    <a:pt x="401" y="19870"/>
                    <a:pt x="258" y="198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0"/>
            <p:cNvSpPr/>
            <p:nvPr/>
          </p:nvSpPr>
          <p:spPr>
            <a:xfrm>
              <a:off x="1043020" y="3214611"/>
              <a:ext cx="25371" cy="111885"/>
            </a:xfrm>
            <a:custGeom>
              <a:avLst/>
              <a:gdLst/>
              <a:ahLst/>
              <a:cxnLst/>
              <a:rect l="l" t="t" r="r" b="b"/>
              <a:pathLst>
                <a:path w="2334" h="10293" extrusionOk="0">
                  <a:moveTo>
                    <a:pt x="2052" y="1"/>
                  </a:moveTo>
                  <a:cubicBezTo>
                    <a:pt x="1930" y="1"/>
                    <a:pt x="1821" y="88"/>
                    <a:pt x="1798" y="212"/>
                  </a:cubicBezTo>
                  <a:lnTo>
                    <a:pt x="1562" y="1517"/>
                  </a:lnTo>
                  <a:cubicBezTo>
                    <a:pt x="1536" y="1656"/>
                    <a:pt x="1631" y="1791"/>
                    <a:pt x="1771" y="1817"/>
                  </a:cubicBezTo>
                  <a:cubicBezTo>
                    <a:pt x="1786" y="1818"/>
                    <a:pt x="1802" y="1820"/>
                    <a:pt x="1817" y="1820"/>
                  </a:cubicBezTo>
                  <a:cubicBezTo>
                    <a:pt x="1940" y="1820"/>
                    <a:pt x="2048" y="1732"/>
                    <a:pt x="2071" y="1608"/>
                  </a:cubicBezTo>
                  <a:lnTo>
                    <a:pt x="2307" y="305"/>
                  </a:lnTo>
                  <a:cubicBezTo>
                    <a:pt x="2333" y="164"/>
                    <a:pt x="2240" y="29"/>
                    <a:pt x="2098" y="5"/>
                  </a:cubicBezTo>
                  <a:cubicBezTo>
                    <a:pt x="2083" y="2"/>
                    <a:pt x="2067" y="1"/>
                    <a:pt x="2052" y="1"/>
                  </a:cubicBezTo>
                  <a:close/>
                  <a:moveTo>
                    <a:pt x="1581" y="2608"/>
                  </a:moveTo>
                  <a:cubicBezTo>
                    <a:pt x="1458" y="2608"/>
                    <a:pt x="1349" y="2694"/>
                    <a:pt x="1325" y="2819"/>
                  </a:cubicBezTo>
                  <a:lnTo>
                    <a:pt x="1208" y="3471"/>
                  </a:lnTo>
                  <a:cubicBezTo>
                    <a:pt x="1182" y="3611"/>
                    <a:pt x="1275" y="3746"/>
                    <a:pt x="1415" y="3771"/>
                  </a:cubicBezTo>
                  <a:cubicBezTo>
                    <a:pt x="1431" y="3775"/>
                    <a:pt x="1446" y="3775"/>
                    <a:pt x="1462" y="3775"/>
                  </a:cubicBezTo>
                  <a:cubicBezTo>
                    <a:pt x="1584" y="3775"/>
                    <a:pt x="1693" y="3689"/>
                    <a:pt x="1717" y="3563"/>
                  </a:cubicBezTo>
                  <a:lnTo>
                    <a:pt x="1834" y="2912"/>
                  </a:lnTo>
                  <a:cubicBezTo>
                    <a:pt x="1860" y="2771"/>
                    <a:pt x="1767" y="2636"/>
                    <a:pt x="1626" y="2612"/>
                  </a:cubicBezTo>
                  <a:cubicBezTo>
                    <a:pt x="1611" y="2609"/>
                    <a:pt x="1596" y="2608"/>
                    <a:pt x="1581" y="2608"/>
                  </a:cubicBezTo>
                  <a:close/>
                  <a:moveTo>
                    <a:pt x="1227" y="4563"/>
                  </a:moveTo>
                  <a:cubicBezTo>
                    <a:pt x="1105" y="4563"/>
                    <a:pt x="995" y="4649"/>
                    <a:pt x="972" y="4774"/>
                  </a:cubicBezTo>
                  <a:lnTo>
                    <a:pt x="735" y="6078"/>
                  </a:lnTo>
                  <a:cubicBezTo>
                    <a:pt x="710" y="6218"/>
                    <a:pt x="803" y="6352"/>
                    <a:pt x="942" y="6378"/>
                  </a:cubicBezTo>
                  <a:cubicBezTo>
                    <a:pt x="958" y="6382"/>
                    <a:pt x="974" y="6382"/>
                    <a:pt x="989" y="6382"/>
                  </a:cubicBezTo>
                  <a:cubicBezTo>
                    <a:pt x="1112" y="6382"/>
                    <a:pt x="1220" y="6295"/>
                    <a:pt x="1243" y="6169"/>
                  </a:cubicBezTo>
                  <a:lnTo>
                    <a:pt x="1481" y="4867"/>
                  </a:lnTo>
                  <a:cubicBezTo>
                    <a:pt x="1505" y="4725"/>
                    <a:pt x="1412" y="4593"/>
                    <a:pt x="1272" y="4567"/>
                  </a:cubicBezTo>
                  <a:cubicBezTo>
                    <a:pt x="1257" y="4564"/>
                    <a:pt x="1242" y="4563"/>
                    <a:pt x="1227" y="4563"/>
                  </a:cubicBezTo>
                  <a:close/>
                  <a:moveTo>
                    <a:pt x="869" y="6517"/>
                  </a:moveTo>
                  <a:cubicBezTo>
                    <a:pt x="746" y="6517"/>
                    <a:pt x="639" y="6606"/>
                    <a:pt x="616" y="6730"/>
                  </a:cubicBezTo>
                  <a:lnTo>
                    <a:pt x="380" y="8033"/>
                  </a:lnTo>
                  <a:cubicBezTo>
                    <a:pt x="356" y="8174"/>
                    <a:pt x="449" y="8309"/>
                    <a:pt x="589" y="8333"/>
                  </a:cubicBezTo>
                  <a:cubicBezTo>
                    <a:pt x="604" y="8336"/>
                    <a:pt x="620" y="8338"/>
                    <a:pt x="635" y="8338"/>
                  </a:cubicBezTo>
                  <a:cubicBezTo>
                    <a:pt x="758" y="8338"/>
                    <a:pt x="867" y="8250"/>
                    <a:pt x="889" y="8126"/>
                  </a:cubicBezTo>
                  <a:lnTo>
                    <a:pt x="1125" y="6822"/>
                  </a:lnTo>
                  <a:cubicBezTo>
                    <a:pt x="1150" y="6682"/>
                    <a:pt x="1058" y="6547"/>
                    <a:pt x="917" y="6521"/>
                  </a:cubicBezTo>
                  <a:cubicBezTo>
                    <a:pt x="901" y="6519"/>
                    <a:pt x="885" y="6517"/>
                    <a:pt x="869" y="6517"/>
                  </a:cubicBezTo>
                  <a:close/>
                  <a:moveTo>
                    <a:pt x="396" y="9124"/>
                  </a:moveTo>
                  <a:cubicBezTo>
                    <a:pt x="273" y="9124"/>
                    <a:pt x="167" y="9211"/>
                    <a:pt x="144" y="9337"/>
                  </a:cubicBezTo>
                  <a:lnTo>
                    <a:pt x="25" y="9987"/>
                  </a:lnTo>
                  <a:cubicBezTo>
                    <a:pt x="1" y="10129"/>
                    <a:pt x="94" y="10263"/>
                    <a:pt x="233" y="10289"/>
                  </a:cubicBezTo>
                  <a:cubicBezTo>
                    <a:pt x="249" y="10291"/>
                    <a:pt x="264" y="10293"/>
                    <a:pt x="280" y="10293"/>
                  </a:cubicBezTo>
                  <a:cubicBezTo>
                    <a:pt x="403" y="10293"/>
                    <a:pt x="511" y="10205"/>
                    <a:pt x="534" y="10081"/>
                  </a:cubicBezTo>
                  <a:lnTo>
                    <a:pt x="653" y="9428"/>
                  </a:lnTo>
                  <a:cubicBezTo>
                    <a:pt x="677" y="9289"/>
                    <a:pt x="584" y="9154"/>
                    <a:pt x="444" y="9128"/>
                  </a:cubicBezTo>
                  <a:cubicBezTo>
                    <a:pt x="428" y="9125"/>
                    <a:pt x="412" y="9124"/>
                    <a:pt x="396" y="91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0"/>
            <p:cNvSpPr/>
            <p:nvPr/>
          </p:nvSpPr>
          <p:spPr>
            <a:xfrm>
              <a:off x="1058956" y="3279516"/>
              <a:ext cx="34208" cy="60133"/>
            </a:xfrm>
            <a:custGeom>
              <a:avLst/>
              <a:gdLst/>
              <a:ahLst/>
              <a:cxnLst/>
              <a:rect l="l" t="t" r="r" b="b"/>
              <a:pathLst>
                <a:path w="3147" h="5532" extrusionOk="0">
                  <a:moveTo>
                    <a:pt x="2851" y="1"/>
                  </a:moveTo>
                  <a:cubicBezTo>
                    <a:pt x="2757" y="1"/>
                    <a:pt x="2667" y="53"/>
                    <a:pt x="2622" y="142"/>
                  </a:cubicBezTo>
                  <a:lnTo>
                    <a:pt x="2019" y="1322"/>
                  </a:lnTo>
                  <a:cubicBezTo>
                    <a:pt x="1956" y="1449"/>
                    <a:pt x="2006" y="1605"/>
                    <a:pt x="2133" y="1670"/>
                  </a:cubicBezTo>
                  <a:cubicBezTo>
                    <a:pt x="2171" y="1689"/>
                    <a:pt x="2210" y="1698"/>
                    <a:pt x="2250" y="1698"/>
                  </a:cubicBezTo>
                  <a:lnTo>
                    <a:pt x="2250" y="1698"/>
                  </a:lnTo>
                  <a:cubicBezTo>
                    <a:pt x="2344" y="1697"/>
                    <a:pt x="2434" y="1646"/>
                    <a:pt x="2480" y="1556"/>
                  </a:cubicBezTo>
                  <a:lnTo>
                    <a:pt x="3082" y="376"/>
                  </a:lnTo>
                  <a:cubicBezTo>
                    <a:pt x="3146" y="249"/>
                    <a:pt x="3096" y="93"/>
                    <a:pt x="2968" y="29"/>
                  </a:cubicBezTo>
                  <a:cubicBezTo>
                    <a:pt x="2931" y="10"/>
                    <a:pt x="2890" y="1"/>
                    <a:pt x="2851" y="1"/>
                  </a:cubicBezTo>
                  <a:close/>
                  <a:moveTo>
                    <a:pt x="2250" y="1698"/>
                  </a:moveTo>
                  <a:cubicBezTo>
                    <a:pt x="2249" y="1698"/>
                    <a:pt x="2249" y="1698"/>
                    <a:pt x="2249" y="1698"/>
                  </a:cubicBezTo>
                  <a:lnTo>
                    <a:pt x="2251" y="1698"/>
                  </a:lnTo>
                  <a:cubicBezTo>
                    <a:pt x="2250" y="1698"/>
                    <a:pt x="2250" y="1698"/>
                    <a:pt x="2250" y="1698"/>
                  </a:cubicBezTo>
                  <a:close/>
                  <a:moveTo>
                    <a:pt x="1649" y="2361"/>
                  </a:moveTo>
                  <a:cubicBezTo>
                    <a:pt x="1554" y="2361"/>
                    <a:pt x="1464" y="2413"/>
                    <a:pt x="1419" y="2502"/>
                  </a:cubicBezTo>
                  <a:lnTo>
                    <a:pt x="1117" y="3092"/>
                  </a:lnTo>
                  <a:cubicBezTo>
                    <a:pt x="1053" y="3219"/>
                    <a:pt x="1103" y="3375"/>
                    <a:pt x="1231" y="3440"/>
                  </a:cubicBezTo>
                  <a:cubicBezTo>
                    <a:pt x="1269" y="3459"/>
                    <a:pt x="1309" y="3468"/>
                    <a:pt x="1348" y="3468"/>
                  </a:cubicBezTo>
                  <a:cubicBezTo>
                    <a:pt x="1442" y="3468"/>
                    <a:pt x="1533" y="3416"/>
                    <a:pt x="1578" y="3326"/>
                  </a:cubicBezTo>
                  <a:lnTo>
                    <a:pt x="1878" y="2736"/>
                  </a:lnTo>
                  <a:cubicBezTo>
                    <a:pt x="1944" y="2610"/>
                    <a:pt x="1894" y="2455"/>
                    <a:pt x="1766" y="2390"/>
                  </a:cubicBezTo>
                  <a:cubicBezTo>
                    <a:pt x="1728" y="2370"/>
                    <a:pt x="1688" y="2361"/>
                    <a:pt x="1649" y="2361"/>
                  </a:cubicBezTo>
                  <a:close/>
                  <a:moveTo>
                    <a:pt x="746" y="4131"/>
                  </a:moveTo>
                  <a:cubicBezTo>
                    <a:pt x="651" y="4131"/>
                    <a:pt x="561" y="4183"/>
                    <a:pt x="515" y="4273"/>
                  </a:cubicBezTo>
                  <a:lnTo>
                    <a:pt x="67" y="5155"/>
                  </a:lnTo>
                  <a:cubicBezTo>
                    <a:pt x="1" y="5281"/>
                    <a:pt x="53" y="5438"/>
                    <a:pt x="179" y="5502"/>
                  </a:cubicBezTo>
                  <a:cubicBezTo>
                    <a:pt x="217" y="5521"/>
                    <a:pt x="256" y="5531"/>
                    <a:pt x="296" y="5531"/>
                  </a:cubicBezTo>
                  <a:cubicBezTo>
                    <a:pt x="391" y="5531"/>
                    <a:pt x="481" y="5479"/>
                    <a:pt x="525" y="5390"/>
                  </a:cubicBezTo>
                  <a:lnTo>
                    <a:pt x="976" y="4508"/>
                  </a:lnTo>
                  <a:cubicBezTo>
                    <a:pt x="1041" y="4380"/>
                    <a:pt x="990" y="4225"/>
                    <a:pt x="864" y="4160"/>
                  </a:cubicBezTo>
                  <a:cubicBezTo>
                    <a:pt x="825" y="4140"/>
                    <a:pt x="785" y="4131"/>
                    <a:pt x="746" y="41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0"/>
            <p:cNvSpPr/>
            <p:nvPr/>
          </p:nvSpPr>
          <p:spPr>
            <a:xfrm>
              <a:off x="1076978" y="3184794"/>
              <a:ext cx="98678" cy="160180"/>
            </a:xfrm>
            <a:custGeom>
              <a:avLst/>
              <a:gdLst/>
              <a:ahLst/>
              <a:cxnLst/>
              <a:rect l="l" t="t" r="r" b="b"/>
              <a:pathLst>
                <a:path w="9078" h="14736" extrusionOk="0">
                  <a:moveTo>
                    <a:pt x="8782" y="0"/>
                  </a:moveTo>
                  <a:cubicBezTo>
                    <a:pt x="8694" y="0"/>
                    <a:pt x="8609" y="45"/>
                    <a:pt x="8560" y="126"/>
                  </a:cubicBezTo>
                  <a:lnTo>
                    <a:pt x="7882" y="1263"/>
                  </a:lnTo>
                  <a:cubicBezTo>
                    <a:pt x="7809" y="1385"/>
                    <a:pt x="7849" y="1544"/>
                    <a:pt x="7971" y="1618"/>
                  </a:cubicBezTo>
                  <a:cubicBezTo>
                    <a:pt x="8013" y="1642"/>
                    <a:pt x="8058" y="1655"/>
                    <a:pt x="8102" y="1655"/>
                  </a:cubicBezTo>
                  <a:cubicBezTo>
                    <a:pt x="8190" y="1655"/>
                    <a:pt x="8277" y="1610"/>
                    <a:pt x="8325" y="1529"/>
                  </a:cubicBezTo>
                  <a:lnTo>
                    <a:pt x="9003" y="392"/>
                  </a:lnTo>
                  <a:cubicBezTo>
                    <a:pt x="9077" y="267"/>
                    <a:pt x="9038" y="110"/>
                    <a:pt x="8915" y="36"/>
                  </a:cubicBezTo>
                  <a:cubicBezTo>
                    <a:pt x="8873" y="12"/>
                    <a:pt x="8827" y="0"/>
                    <a:pt x="8782" y="0"/>
                  </a:cubicBezTo>
                  <a:close/>
                  <a:moveTo>
                    <a:pt x="7425" y="2275"/>
                  </a:moveTo>
                  <a:cubicBezTo>
                    <a:pt x="7336" y="2275"/>
                    <a:pt x="7251" y="2320"/>
                    <a:pt x="7202" y="2402"/>
                  </a:cubicBezTo>
                  <a:lnTo>
                    <a:pt x="6864" y="2969"/>
                  </a:lnTo>
                  <a:cubicBezTo>
                    <a:pt x="6790" y="3093"/>
                    <a:pt x="6829" y="3250"/>
                    <a:pt x="6952" y="3325"/>
                  </a:cubicBezTo>
                  <a:cubicBezTo>
                    <a:pt x="6993" y="3349"/>
                    <a:pt x="7040" y="3361"/>
                    <a:pt x="7085" y="3361"/>
                  </a:cubicBezTo>
                  <a:cubicBezTo>
                    <a:pt x="7173" y="3361"/>
                    <a:pt x="7259" y="3316"/>
                    <a:pt x="7307" y="3235"/>
                  </a:cubicBezTo>
                  <a:lnTo>
                    <a:pt x="7645" y="2665"/>
                  </a:lnTo>
                  <a:cubicBezTo>
                    <a:pt x="7719" y="2543"/>
                    <a:pt x="7678" y="2384"/>
                    <a:pt x="7557" y="2312"/>
                  </a:cubicBezTo>
                  <a:cubicBezTo>
                    <a:pt x="7515" y="2287"/>
                    <a:pt x="7470" y="2275"/>
                    <a:pt x="7425" y="2275"/>
                  </a:cubicBezTo>
                  <a:close/>
                  <a:moveTo>
                    <a:pt x="6406" y="3982"/>
                  </a:moveTo>
                  <a:cubicBezTo>
                    <a:pt x="6318" y="3982"/>
                    <a:pt x="6232" y="4027"/>
                    <a:pt x="6184" y="4108"/>
                  </a:cubicBezTo>
                  <a:lnTo>
                    <a:pt x="5504" y="5245"/>
                  </a:lnTo>
                  <a:cubicBezTo>
                    <a:pt x="5432" y="5367"/>
                    <a:pt x="5472" y="5526"/>
                    <a:pt x="5594" y="5598"/>
                  </a:cubicBezTo>
                  <a:cubicBezTo>
                    <a:pt x="5635" y="5624"/>
                    <a:pt x="5682" y="5636"/>
                    <a:pt x="5727" y="5636"/>
                  </a:cubicBezTo>
                  <a:cubicBezTo>
                    <a:pt x="5815" y="5636"/>
                    <a:pt x="5901" y="5591"/>
                    <a:pt x="5948" y="5510"/>
                  </a:cubicBezTo>
                  <a:lnTo>
                    <a:pt x="6627" y="4372"/>
                  </a:lnTo>
                  <a:cubicBezTo>
                    <a:pt x="6700" y="4249"/>
                    <a:pt x="6660" y="4091"/>
                    <a:pt x="6538" y="4018"/>
                  </a:cubicBezTo>
                  <a:cubicBezTo>
                    <a:pt x="6496" y="3994"/>
                    <a:pt x="6451" y="3982"/>
                    <a:pt x="6406" y="3982"/>
                  </a:cubicBezTo>
                  <a:close/>
                  <a:moveTo>
                    <a:pt x="5388" y="5687"/>
                  </a:moveTo>
                  <a:cubicBezTo>
                    <a:pt x="5300" y="5687"/>
                    <a:pt x="5214" y="5733"/>
                    <a:pt x="5166" y="5814"/>
                  </a:cubicBezTo>
                  <a:lnTo>
                    <a:pt x="4486" y="6951"/>
                  </a:lnTo>
                  <a:cubicBezTo>
                    <a:pt x="4414" y="7073"/>
                    <a:pt x="4454" y="7232"/>
                    <a:pt x="4576" y="7305"/>
                  </a:cubicBezTo>
                  <a:cubicBezTo>
                    <a:pt x="4618" y="7330"/>
                    <a:pt x="4662" y="7343"/>
                    <a:pt x="4709" y="7343"/>
                  </a:cubicBezTo>
                  <a:cubicBezTo>
                    <a:pt x="4797" y="7343"/>
                    <a:pt x="4881" y="7298"/>
                    <a:pt x="4930" y="7217"/>
                  </a:cubicBezTo>
                  <a:lnTo>
                    <a:pt x="5610" y="6078"/>
                  </a:lnTo>
                  <a:cubicBezTo>
                    <a:pt x="5682" y="5955"/>
                    <a:pt x="5642" y="5797"/>
                    <a:pt x="5520" y="5724"/>
                  </a:cubicBezTo>
                  <a:cubicBezTo>
                    <a:pt x="5478" y="5699"/>
                    <a:pt x="5433" y="5687"/>
                    <a:pt x="5388" y="5687"/>
                  </a:cubicBezTo>
                  <a:close/>
                  <a:moveTo>
                    <a:pt x="4029" y="7962"/>
                  </a:moveTo>
                  <a:cubicBezTo>
                    <a:pt x="3941" y="7962"/>
                    <a:pt x="3856" y="8007"/>
                    <a:pt x="3808" y="8088"/>
                  </a:cubicBezTo>
                  <a:lnTo>
                    <a:pt x="3469" y="8657"/>
                  </a:lnTo>
                  <a:cubicBezTo>
                    <a:pt x="3394" y="8780"/>
                    <a:pt x="3436" y="8938"/>
                    <a:pt x="3558" y="9011"/>
                  </a:cubicBezTo>
                  <a:cubicBezTo>
                    <a:pt x="3600" y="9037"/>
                    <a:pt x="3645" y="9049"/>
                    <a:pt x="3689" y="9049"/>
                  </a:cubicBezTo>
                  <a:lnTo>
                    <a:pt x="3689" y="9047"/>
                  </a:lnTo>
                  <a:cubicBezTo>
                    <a:pt x="3777" y="9047"/>
                    <a:pt x="3864" y="9002"/>
                    <a:pt x="3912" y="8923"/>
                  </a:cubicBezTo>
                  <a:lnTo>
                    <a:pt x="4252" y="8354"/>
                  </a:lnTo>
                  <a:cubicBezTo>
                    <a:pt x="4324" y="8231"/>
                    <a:pt x="4285" y="8072"/>
                    <a:pt x="4162" y="8000"/>
                  </a:cubicBezTo>
                  <a:cubicBezTo>
                    <a:pt x="4120" y="7975"/>
                    <a:pt x="4074" y="7962"/>
                    <a:pt x="4029" y="7962"/>
                  </a:cubicBezTo>
                  <a:close/>
                  <a:moveTo>
                    <a:pt x="3011" y="9669"/>
                  </a:moveTo>
                  <a:cubicBezTo>
                    <a:pt x="2922" y="9669"/>
                    <a:pt x="2837" y="9714"/>
                    <a:pt x="2789" y="9794"/>
                  </a:cubicBezTo>
                  <a:lnTo>
                    <a:pt x="2111" y="10933"/>
                  </a:lnTo>
                  <a:cubicBezTo>
                    <a:pt x="2037" y="11055"/>
                    <a:pt x="2078" y="11214"/>
                    <a:pt x="2201" y="11286"/>
                  </a:cubicBezTo>
                  <a:cubicBezTo>
                    <a:pt x="2242" y="11311"/>
                    <a:pt x="2287" y="11323"/>
                    <a:pt x="2332" y="11323"/>
                  </a:cubicBezTo>
                  <a:cubicBezTo>
                    <a:pt x="2420" y="11323"/>
                    <a:pt x="2506" y="11278"/>
                    <a:pt x="2554" y="11197"/>
                  </a:cubicBezTo>
                  <a:lnTo>
                    <a:pt x="3232" y="10060"/>
                  </a:lnTo>
                  <a:cubicBezTo>
                    <a:pt x="3306" y="9937"/>
                    <a:pt x="3265" y="9779"/>
                    <a:pt x="3144" y="9706"/>
                  </a:cubicBezTo>
                  <a:cubicBezTo>
                    <a:pt x="3102" y="9681"/>
                    <a:pt x="3056" y="9669"/>
                    <a:pt x="3011" y="9669"/>
                  </a:cubicBezTo>
                  <a:close/>
                  <a:moveTo>
                    <a:pt x="1991" y="11375"/>
                  </a:moveTo>
                  <a:cubicBezTo>
                    <a:pt x="1904" y="11375"/>
                    <a:pt x="1819" y="11420"/>
                    <a:pt x="1771" y="11500"/>
                  </a:cubicBezTo>
                  <a:lnTo>
                    <a:pt x="1091" y="12639"/>
                  </a:lnTo>
                  <a:cubicBezTo>
                    <a:pt x="1019" y="12761"/>
                    <a:pt x="1058" y="12920"/>
                    <a:pt x="1181" y="12993"/>
                  </a:cubicBezTo>
                  <a:cubicBezTo>
                    <a:pt x="1222" y="13017"/>
                    <a:pt x="1269" y="13029"/>
                    <a:pt x="1314" y="13029"/>
                  </a:cubicBezTo>
                  <a:cubicBezTo>
                    <a:pt x="1402" y="13029"/>
                    <a:pt x="1488" y="12984"/>
                    <a:pt x="1535" y="12903"/>
                  </a:cubicBezTo>
                  <a:lnTo>
                    <a:pt x="2214" y="11766"/>
                  </a:lnTo>
                  <a:cubicBezTo>
                    <a:pt x="2287" y="11644"/>
                    <a:pt x="2247" y="11485"/>
                    <a:pt x="2125" y="11412"/>
                  </a:cubicBezTo>
                  <a:cubicBezTo>
                    <a:pt x="2083" y="11387"/>
                    <a:pt x="2037" y="11375"/>
                    <a:pt x="1991" y="11375"/>
                  </a:cubicBezTo>
                  <a:close/>
                  <a:moveTo>
                    <a:pt x="635" y="13650"/>
                  </a:moveTo>
                  <a:cubicBezTo>
                    <a:pt x="547" y="13650"/>
                    <a:pt x="461" y="13695"/>
                    <a:pt x="413" y="13776"/>
                  </a:cubicBezTo>
                  <a:lnTo>
                    <a:pt x="73" y="14345"/>
                  </a:lnTo>
                  <a:cubicBezTo>
                    <a:pt x="1" y="14468"/>
                    <a:pt x="41" y="14626"/>
                    <a:pt x="163" y="14699"/>
                  </a:cubicBezTo>
                  <a:cubicBezTo>
                    <a:pt x="204" y="14723"/>
                    <a:pt x="251" y="14735"/>
                    <a:pt x="296" y="14735"/>
                  </a:cubicBezTo>
                  <a:cubicBezTo>
                    <a:pt x="384" y="14735"/>
                    <a:pt x="468" y="14690"/>
                    <a:pt x="517" y="14609"/>
                  </a:cubicBezTo>
                  <a:lnTo>
                    <a:pt x="857" y="14040"/>
                  </a:lnTo>
                  <a:cubicBezTo>
                    <a:pt x="929" y="13917"/>
                    <a:pt x="889" y="13759"/>
                    <a:pt x="767" y="13686"/>
                  </a:cubicBezTo>
                  <a:cubicBezTo>
                    <a:pt x="725" y="13662"/>
                    <a:pt x="680" y="13650"/>
                    <a:pt x="635" y="136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0"/>
            <p:cNvSpPr/>
            <p:nvPr/>
          </p:nvSpPr>
          <p:spPr>
            <a:xfrm>
              <a:off x="1090294" y="3186316"/>
              <a:ext cx="151463" cy="171985"/>
            </a:xfrm>
            <a:custGeom>
              <a:avLst/>
              <a:gdLst/>
              <a:ahLst/>
              <a:cxnLst/>
              <a:rect l="l" t="t" r="r" b="b"/>
              <a:pathLst>
                <a:path w="13934" h="15822" extrusionOk="0">
                  <a:moveTo>
                    <a:pt x="13645" y="0"/>
                  </a:moveTo>
                  <a:cubicBezTo>
                    <a:pt x="13573" y="0"/>
                    <a:pt x="13501" y="30"/>
                    <a:pt x="13451" y="89"/>
                  </a:cubicBezTo>
                  <a:lnTo>
                    <a:pt x="12579" y="1087"/>
                  </a:lnTo>
                  <a:cubicBezTo>
                    <a:pt x="12484" y="1194"/>
                    <a:pt x="12496" y="1358"/>
                    <a:pt x="12603" y="1451"/>
                  </a:cubicBezTo>
                  <a:cubicBezTo>
                    <a:pt x="12653" y="1494"/>
                    <a:pt x="12714" y="1515"/>
                    <a:pt x="12774" y="1515"/>
                  </a:cubicBezTo>
                  <a:cubicBezTo>
                    <a:pt x="12845" y="1515"/>
                    <a:pt x="12917" y="1485"/>
                    <a:pt x="12967" y="1427"/>
                  </a:cubicBezTo>
                  <a:lnTo>
                    <a:pt x="13839" y="428"/>
                  </a:lnTo>
                  <a:cubicBezTo>
                    <a:pt x="13934" y="321"/>
                    <a:pt x="13921" y="157"/>
                    <a:pt x="13815" y="64"/>
                  </a:cubicBezTo>
                  <a:cubicBezTo>
                    <a:pt x="13766" y="21"/>
                    <a:pt x="13705" y="0"/>
                    <a:pt x="13645" y="0"/>
                  </a:cubicBezTo>
                  <a:close/>
                  <a:moveTo>
                    <a:pt x="11903" y="1996"/>
                  </a:moveTo>
                  <a:cubicBezTo>
                    <a:pt x="11831" y="1996"/>
                    <a:pt x="11759" y="2026"/>
                    <a:pt x="11708" y="2086"/>
                  </a:cubicBezTo>
                  <a:lnTo>
                    <a:pt x="11272" y="2584"/>
                  </a:lnTo>
                  <a:cubicBezTo>
                    <a:pt x="11178" y="2691"/>
                    <a:pt x="11190" y="2855"/>
                    <a:pt x="11297" y="2948"/>
                  </a:cubicBezTo>
                  <a:cubicBezTo>
                    <a:pt x="11346" y="2991"/>
                    <a:pt x="11406" y="3012"/>
                    <a:pt x="11467" y="3012"/>
                  </a:cubicBezTo>
                  <a:cubicBezTo>
                    <a:pt x="11539" y="3012"/>
                    <a:pt x="11611" y="2981"/>
                    <a:pt x="11661" y="2924"/>
                  </a:cubicBezTo>
                  <a:lnTo>
                    <a:pt x="12098" y="2424"/>
                  </a:lnTo>
                  <a:cubicBezTo>
                    <a:pt x="12191" y="2317"/>
                    <a:pt x="12179" y="2153"/>
                    <a:pt x="12072" y="2060"/>
                  </a:cubicBezTo>
                  <a:cubicBezTo>
                    <a:pt x="12023" y="2017"/>
                    <a:pt x="11963" y="1996"/>
                    <a:pt x="11903" y="1996"/>
                  </a:cubicBezTo>
                  <a:close/>
                  <a:moveTo>
                    <a:pt x="10596" y="3494"/>
                  </a:moveTo>
                  <a:cubicBezTo>
                    <a:pt x="10524" y="3494"/>
                    <a:pt x="10453" y="3523"/>
                    <a:pt x="10402" y="3581"/>
                  </a:cubicBezTo>
                  <a:lnTo>
                    <a:pt x="9531" y="4580"/>
                  </a:lnTo>
                  <a:cubicBezTo>
                    <a:pt x="9436" y="4687"/>
                    <a:pt x="9448" y="4851"/>
                    <a:pt x="9555" y="4944"/>
                  </a:cubicBezTo>
                  <a:cubicBezTo>
                    <a:pt x="9605" y="4987"/>
                    <a:pt x="9665" y="5008"/>
                    <a:pt x="9726" y="5008"/>
                  </a:cubicBezTo>
                  <a:cubicBezTo>
                    <a:pt x="9797" y="5008"/>
                    <a:pt x="9869" y="4979"/>
                    <a:pt x="9919" y="4920"/>
                  </a:cubicBezTo>
                  <a:lnTo>
                    <a:pt x="10790" y="3921"/>
                  </a:lnTo>
                  <a:cubicBezTo>
                    <a:pt x="10885" y="3814"/>
                    <a:pt x="10873" y="3650"/>
                    <a:pt x="10766" y="3557"/>
                  </a:cubicBezTo>
                  <a:cubicBezTo>
                    <a:pt x="10717" y="3515"/>
                    <a:pt x="10656" y="3494"/>
                    <a:pt x="10596" y="3494"/>
                  </a:cubicBezTo>
                  <a:close/>
                  <a:moveTo>
                    <a:pt x="9290" y="4991"/>
                  </a:moveTo>
                  <a:cubicBezTo>
                    <a:pt x="9218" y="4991"/>
                    <a:pt x="9146" y="5021"/>
                    <a:pt x="9094" y="5079"/>
                  </a:cubicBezTo>
                  <a:lnTo>
                    <a:pt x="8223" y="6078"/>
                  </a:lnTo>
                  <a:cubicBezTo>
                    <a:pt x="8130" y="6185"/>
                    <a:pt x="8142" y="6347"/>
                    <a:pt x="8249" y="6442"/>
                  </a:cubicBezTo>
                  <a:cubicBezTo>
                    <a:pt x="8297" y="6485"/>
                    <a:pt x="8358" y="6506"/>
                    <a:pt x="8418" y="6506"/>
                  </a:cubicBezTo>
                  <a:cubicBezTo>
                    <a:pt x="8491" y="6506"/>
                    <a:pt x="8563" y="6475"/>
                    <a:pt x="8613" y="6416"/>
                  </a:cubicBezTo>
                  <a:lnTo>
                    <a:pt x="9484" y="5419"/>
                  </a:lnTo>
                  <a:cubicBezTo>
                    <a:pt x="9577" y="5312"/>
                    <a:pt x="9567" y="5148"/>
                    <a:pt x="9460" y="5055"/>
                  </a:cubicBezTo>
                  <a:cubicBezTo>
                    <a:pt x="9411" y="5012"/>
                    <a:pt x="9350" y="4991"/>
                    <a:pt x="9290" y="4991"/>
                  </a:cubicBezTo>
                  <a:close/>
                  <a:moveTo>
                    <a:pt x="7548" y="6986"/>
                  </a:moveTo>
                  <a:cubicBezTo>
                    <a:pt x="7476" y="6986"/>
                    <a:pt x="7404" y="7017"/>
                    <a:pt x="7354" y="7075"/>
                  </a:cubicBezTo>
                  <a:lnTo>
                    <a:pt x="6917" y="7573"/>
                  </a:lnTo>
                  <a:cubicBezTo>
                    <a:pt x="6824" y="7682"/>
                    <a:pt x="6834" y="7844"/>
                    <a:pt x="6943" y="7939"/>
                  </a:cubicBezTo>
                  <a:cubicBezTo>
                    <a:pt x="6991" y="7981"/>
                    <a:pt x="7052" y="8001"/>
                    <a:pt x="7112" y="8001"/>
                  </a:cubicBezTo>
                  <a:cubicBezTo>
                    <a:pt x="7185" y="8001"/>
                    <a:pt x="7255" y="7972"/>
                    <a:pt x="7307" y="7913"/>
                  </a:cubicBezTo>
                  <a:lnTo>
                    <a:pt x="7742" y="7415"/>
                  </a:lnTo>
                  <a:cubicBezTo>
                    <a:pt x="7837" y="7306"/>
                    <a:pt x="7825" y="7144"/>
                    <a:pt x="7718" y="7051"/>
                  </a:cubicBezTo>
                  <a:cubicBezTo>
                    <a:pt x="7669" y="7008"/>
                    <a:pt x="7608" y="6986"/>
                    <a:pt x="7548" y="6986"/>
                  </a:cubicBezTo>
                  <a:close/>
                  <a:moveTo>
                    <a:pt x="6243" y="8484"/>
                  </a:moveTo>
                  <a:cubicBezTo>
                    <a:pt x="6170" y="8484"/>
                    <a:pt x="6098" y="8514"/>
                    <a:pt x="6046" y="8572"/>
                  </a:cubicBezTo>
                  <a:lnTo>
                    <a:pt x="5175" y="9570"/>
                  </a:lnTo>
                  <a:cubicBezTo>
                    <a:pt x="5082" y="9678"/>
                    <a:pt x="5094" y="9840"/>
                    <a:pt x="5201" y="9935"/>
                  </a:cubicBezTo>
                  <a:cubicBezTo>
                    <a:pt x="5249" y="9977"/>
                    <a:pt x="5309" y="9997"/>
                    <a:pt x="5370" y="9997"/>
                  </a:cubicBezTo>
                  <a:cubicBezTo>
                    <a:pt x="5442" y="9997"/>
                    <a:pt x="5513" y="9968"/>
                    <a:pt x="5565" y="9909"/>
                  </a:cubicBezTo>
                  <a:lnTo>
                    <a:pt x="6436" y="8912"/>
                  </a:lnTo>
                  <a:cubicBezTo>
                    <a:pt x="6529" y="8804"/>
                    <a:pt x="6519" y="8641"/>
                    <a:pt x="6412" y="8546"/>
                  </a:cubicBezTo>
                  <a:cubicBezTo>
                    <a:pt x="6363" y="8504"/>
                    <a:pt x="6303" y="8484"/>
                    <a:pt x="6243" y="8484"/>
                  </a:cubicBezTo>
                  <a:close/>
                  <a:moveTo>
                    <a:pt x="4936" y="9981"/>
                  </a:moveTo>
                  <a:cubicBezTo>
                    <a:pt x="4864" y="9981"/>
                    <a:pt x="4792" y="10011"/>
                    <a:pt x="4740" y="10070"/>
                  </a:cubicBezTo>
                  <a:lnTo>
                    <a:pt x="3869" y="11067"/>
                  </a:lnTo>
                  <a:cubicBezTo>
                    <a:pt x="3776" y="11176"/>
                    <a:pt x="3786" y="11338"/>
                    <a:pt x="3895" y="11431"/>
                  </a:cubicBezTo>
                  <a:cubicBezTo>
                    <a:pt x="3943" y="11474"/>
                    <a:pt x="4003" y="11495"/>
                    <a:pt x="4064" y="11495"/>
                  </a:cubicBezTo>
                  <a:cubicBezTo>
                    <a:pt x="4136" y="11495"/>
                    <a:pt x="4207" y="11466"/>
                    <a:pt x="4259" y="11407"/>
                  </a:cubicBezTo>
                  <a:lnTo>
                    <a:pt x="5130" y="10408"/>
                  </a:lnTo>
                  <a:cubicBezTo>
                    <a:pt x="5223" y="10301"/>
                    <a:pt x="5213" y="10139"/>
                    <a:pt x="5104" y="10044"/>
                  </a:cubicBezTo>
                  <a:cubicBezTo>
                    <a:pt x="5056" y="10002"/>
                    <a:pt x="4996" y="9981"/>
                    <a:pt x="4936" y="9981"/>
                  </a:cubicBezTo>
                  <a:close/>
                  <a:moveTo>
                    <a:pt x="3194" y="11977"/>
                  </a:moveTo>
                  <a:cubicBezTo>
                    <a:pt x="3121" y="11977"/>
                    <a:pt x="3049" y="12007"/>
                    <a:pt x="2997" y="12066"/>
                  </a:cubicBezTo>
                  <a:lnTo>
                    <a:pt x="2563" y="12565"/>
                  </a:lnTo>
                  <a:cubicBezTo>
                    <a:pt x="2470" y="12671"/>
                    <a:pt x="2480" y="12835"/>
                    <a:pt x="2587" y="12929"/>
                  </a:cubicBezTo>
                  <a:cubicBezTo>
                    <a:pt x="2637" y="12972"/>
                    <a:pt x="2697" y="12992"/>
                    <a:pt x="2758" y="12992"/>
                  </a:cubicBezTo>
                  <a:cubicBezTo>
                    <a:pt x="2828" y="12992"/>
                    <a:pt x="2901" y="12963"/>
                    <a:pt x="2953" y="12904"/>
                  </a:cubicBezTo>
                  <a:lnTo>
                    <a:pt x="3387" y="12404"/>
                  </a:lnTo>
                  <a:cubicBezTo>
                    <a:pt x="3481" y="12297"/>
                    <a:pt x="3470" y="12135"/>
                    <a:pt x="3363" y="12040"/>
                  </a:cubicBezTo>
                  <a:cubicBezTo>
                    <a:pt x="3315" y="11998"/>
                    <a:pt x="3254" y="11977"/>
                    <a:pt x="3194" y="11977"/>
                  </a:cubicBezTo>
                  <a:close/>
                  <a:moveTo>
                    <a:pt x="1887" y="13474"/>
                  </a:moveTo>
                  <a:cubicBezTo>
                    <a:pt x="1815" y="13474"/>
                    <a:pt x="1743" y="13504"/>
                    <a:pt x="1691" y="13563"/>
                  </a:cubicBezTo>
                  <a:lnTo>
                    <a:pt x="820" y="14561"/>
                  </a:lnTo>
                  <a:cubicBezTo>
                    <a:pt x="727" y="14668"/>
                    <a:pt x="737" y="14831"/>
                    <a:pt x="846" y="14925"/>
                  </a:cubicBezTo>
                  <a:cubicBezTo>
                    <a:pt x="894" y="14968"/>
                    <a:pt x="955" y="14988"/>
                    <a:pt x="1015" y="14988"/>
                  </a:cubicBezTo>
                  <a:cubicBezTo>
                    <a:pt x="1088" y="14988"/>
                    <a:pt x="1158" y="14959"/>
                    <a:pt x="1210" y="14900"/>
                  </a:cubicBezTo>
                  <a:lnTo>
                    <a:pt x="2081" y="13902"/>
                  </a:lnTo>
                  <a:cubicBezTo>
                    <a:pt x="2175" y="13795"/>
                    <a:pt x="2164" y="13631"/>
                    <a:pt x="2056" y="13538"/>
                  </a:cubicBezTo>
                  <a:cubicBezTo>
                    <a:pt x="2007" y="13495"/>
                    <a:pt x="1947" y="13474"/>
                    <a:pt x="1887" y="13474"/>
                  </a:cubicBezTo>
                  <a:close/>
                  <a:moveTo>
                    <a:pt x="579" y="14971"/>
                  </a:moveTo>
                  <a:cubicBezTo>
                    <a:pt x="508" y="14971"/>
                    <a:pt x="436" y="15001"/>
                    <a:pt x="386" y="15059"/>
                  </a:cubicBezTo>
                  <a:lnTo>
                    <a:pt x="94" y="15394"/>
                  </a:lnTo>
                  <a:cubicBezTo>
                    <a:pt x="1" y="15501"/>
                    <a:pt x="11" y="15663"/>
                    <a:pt x="120" y="15758"/>
                  </a:cubicBezTo>
                  <a:cubicBezTo>
                    <a:pt x="168" y="15799"/>
                    <a:pt x="229" y="15822"/>
                    <a:pt x="289" y="15822"/>
                  </a:cubicBezTo>
                  <a:cubicBezTo>
                    <a:pt x="361" y="15822"/>
                    <a:pt x="432" y="15791"/>
                    <a:pt x="484" y="15732"/>
                  </a:cubicBezTo>
                  <a:lnTo>
                    <a:pt x="774" y="15399"/>
                  </a:lnTo>
                  <a:cubicBezTo>
                    <a:pt x="869" y="15292"/>
                    <a:pt x="856" y="15128"/>
                    <a:pt x="750" y="15035"/>
                  </a:cubicBezTo>
                  <a:cubicBezTo>
                    <a:pt x="701" y="14992"/>
                    <a:pt x="640" y="14971"/>
                    <a:pt x="579" y="149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0"/>
            <p:cNvSpPr/>
            <p:nvPr/>
          </p:nvSpPr>
          <p:spPr>
            <a:xfrm>
              <a:off x="1110588" y="3292342"/>
              <a:ext cx="90699" cy="73036"/>
            </a:xfrm>
            <a:custGeom>
              <a:avLst/>
              <a:gdLst/>
              <a:ahLst/>
              <a:cxnLst/>
              <a:rect l="l" t="t" r="r" b="b"/>
              <a:pathLst>
                <a:path w="8344" h="6719" extrusionOk="0">
                  <a:moveTo>
                    <a:pt x="8053" y="0"/>
                  </a:moveTo>
                  <a:cubicBezTo>
                    <a:pt x="7996" y="0"/>
                    <a:pt x="7939" y="19"/>
                    <a:pt x="7892" y="57"/>
                  </a:cubicBezTo>
                  <a:lnTo>
                    <a:pt x="6858" y="883"/>
                  </a:lnTo>
                  <a:cubicBezTo>
                    <a:pt x="6746" y="973"/>
                    <a:pt x="6727" y="1135"/>
                    <a:pt x="6817" y="1247"/>
                  </a:cubicBezTo>
                  <a:cubicBezTo>
                    <a:pt x="6869" y="1311"/>
                    <a:pt x="6943" y="1344"/>
                    <a:pt x="7019" y="1344"/>
                  </a:cubicBezTo>
                  <a:cubicBezTo>
                    <a:pt x="7076" y="1344"/>
                    <a:pt x="7132" y="1325"/>
                    <a:pt x="7179" y="1287"/>
                  </a:cubicBezTo>
                  <a:lnTo>
                    <a:pt x="8214" y="461"/>
                  </a:lnTo>
                  <a:cubicBezTo>
                    <a:pt x="8326" y="371"/>
                    <a:pt x="8344" y="209"/>
                    <a:pt x="8256" y="98"/>
                  </a:cubicBezTo>
                  <a:cubicBezTo>
                    <a:pt x="8204" y="34"/>
                    <a:pt x="8129" y="0"/>
                    <a:pt x="8053" y="0"/>
                  </a:cubicBezTo>
                  <a:close/>
                  <a:moveTo>
                    <a:pt x="5982" y="1654"/>
                  </a:moveTo>
                  <a:cubicBezTo>
                    <a:pt x="5926" y="1654"/>
                    <a:pt x="5870" y="1672"/>
                    <a:pt x="5823" y="1710"/>
                  </a:cubicBezTo>
                  <a:lnTo>
                    <a:pt x="5305" y="2124"/>
                  </a:lnTo>
                  <a:cubicBezTo>
                    <a:pt x="5193" y="2214"/>
                    <a:pt x="5176" y="2376"/>
                    <a:pt x="5264" y="2486"/>
                  </a:cubicBezTo>
                  <a:cubicBezTo>
                    <a:pt x="5316" y="2550"/>
                    <a:pt x="5390" y="2585"/>
                    <a:pt x="5466" y="2585"/>
                  </a:cubicBezTo>
                  <a:cubicBezTo>
                    <a:pt x="5523" y="2585"/>
                    <a:pt x="5580" y="2566"/>
                    <a:pt x="5626" y="2528"/>
                  </a:cubicBezTo>
                  <a:lnTo>
                    <a:pt x="6144" y="2114"/>
                  </a:lnTo>
                  <a:cubicBezTo>
                    <a:pt x="6256" y="2026"/>
                    <a:pt x="6275" y="1863"/>
                    <a:pt x="6185" y="1751"/>
                  </a:cubicBezTo>
                  <a:cubicBezTo>
                    <a:pt x="6134" y="1688"/>
                    <a:pt x="6058" y="1654"/>
                    <a:pt x="5982" y="1654"/>
                  </a:cubicBezTo>
                  <a:close/>
                  <a:moveTo>
                    <a:pt x="4431" y="2895"/>
                  </a:moveTo>
                  <a:cubicBezTo>
                    <a:pt x="4375" y="2895"/>
                    <a:pt x="4318" y="2913"/>
                    <a:pt x="4270" y="2950"/>
                  </a:cubicBezTo>
                  <a:lnTo>
                    <a:pt x="3235" y="3777"/>
                  </a:lnTo>
                  <a:cubicBezTo>
                    <a:pt x="3123" y="3866"/>
                    <a:pt x="3106" y="4029"/>
                    <a:pt x="3194" y="4141"/>
                  </a:cubicBezTo>
                  <a:cubicBezTo>
                    <a:pt x="3246" y="4204"/>
                    <a:pt x="3320" y="4237"/>
                    <a:pt x="3396" y="4237"/>
                  </a:cubicBezTo>
                  <a:cubicBezTo>
                    <a:pt x="3453" y="4237"/>
                    <a:pt x="3510" y="4220"/>
                    <a:pt x="3558" y="4180"/>
                  </a:cubicBezTo>
                  <a:lnTo>
                    <a:pt x="4593" y="3354"/>
                  </a:lnTo>
                  <a:cubicBezTo>
                    <a:pt x="4703" y="3266"/>
                    <a:pt x="4722" y="3104"/>
                    <a:pt x="4633" y="2992"/>
                  </a:cubicBezTo>
                  <a:cubicBezTo>
                    <a:pt x="4582" y="2928"/>
                    <a:pt x="4507" y="2895"/>
                    <a:pt x="4431" y="2895"/>
                  </a:cubicBezTo>
                  <a:close/>
                  <a:moveTo>
                    <a:pt x="2878" y="4134"/>
                  </a:moveTo>
                  <a:cubicBezTo>
                    <a:pt x="2822" y="4134"/>
                    <a:pt x="2765" y="4153"/>
                    <a:pt x="2718" y="4191"/>
                  </a:cubicBezTo>
                  <a:lnTo>
                    <a:pt x="1683" y="5017"/>
                  </a:lnTo>
                  <a:cubicBezTo>
                    <a:pt x="1570" y="5107"/>
                    <a:pt x="1553" y="5269"/>
                    <a:pt x="1641" y="5381"/>
                  </a:cubicBezTo>
                  <a:cubicBezTo>
                    <a:pt x="1693" y="5445"/>
                    <a:pt x="1767" y="5478"/>
                    <a:pt x="1843" y="5478"/>
                  </a:cubicBezTo>
                  <a:cubicBezTo>
                    <a:pt x="1900" y="5478"/>
                    <a:pt x="1957" y="5459"/>
                    <a:pt x="2005" y="5421"/>
                  </a:cubicBezTo>
                  <a:lnTo>
                    <a:pt x="3040" y="4594"/>
                  </a:lnTo>
                  <a:cubicBezTo>
                    <a:pt x="3151" y="4506"/>
                    <a:pt x="3170" y="4343"/>
                    <a:pt x="3080" y="4232"/>
                  </a:cubicBezTo>
                  <a:cubicBezTo>
                    <a:pt x="3029" y="4168"/>
                    <a:pt x="2954" y="4134"/>
                    <a:pt x="2878" y="4134"/>
                  </a:cubicBezTo>
                  <a:close/>
                  <a:moveTo>
                    <a:pt x="809" y="5788"/>
                  </a:moveTo>
                  <a:cubicBezTo>
                    <a:pt x="752" y="5788"/>
                    <a:pt x="695" y="5807"/>
                    <a:pt x="647" y="5845"/>
                  </a:cubicBezTo>
                  <a:lnTo>
                    <a:pt x="130" y="6257"/>
                  </a:lnTo>
                  <a:cubicBezTo>
                    <a:pt x="18" y="6347"/>
                    <a:pt x="0" y="6509"/>
                    <a:pt x="90" y="6622"/>
                  </a:cubicBezTo>
                  <a:cubicBezTo>
                    <a:pt x="140" y="6685"/>
                    <a:pt x="216" y="6718"/>
                    <a:pt x="292" y="6718"/>
                  </a:cubicBezTo>
                  <a:cubicBezTo>
                    <a:pt x="347" y="6718"/>
                    <a:pt x="404" y="6699"/>
                    <a:pt x="452" y="6661"/>
                  </a:cubicBezTo>
                  <a:lnTo>
                    <a:pt x="970" y="6249"/>
                  </a:lnTo>
                  <a:cubicBezTo>
                    <a:pt x="1080" y="6159"/>
                    <a:pt x="1099" y="5997"/>
                    <a:pt x="1010" y="5885"/>
                  </a:cubicBezTo>
                  <a:cubicBezTo>
                    <a:pt x="959" y="5822"/>
                    <a:pt x="885" y="5788"/>
                    <a:pt x="809" y="57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0"/>
            <p:cNvSpPr/>
            <p:nvPr/>
          </p:nvSpPr>
          <p:spPr>
            <a:xfrm>
              <a:off x="1112947" y="3352573"/>
              <a:ext cx="59328" cy="34164"/>
            </a:xfrm>
            <a:custGeom>
              <a:avLst/>
              <a:gdLst/>
              <a:ahLst/>
              <a:cxnLst/>
              <a:rect l="l" t="t" r="r" b="b"/>
              <a:pathLst>
                <a:path w="5458" h="3143" extrusionOk="0">
                  <a:moveTo>
                    <a:pt x="5163" y="1"/>
                  </a:moveTo>
                  <a:cubicBezTo>
                    <a:pt x="5121" y="1"/>
                    <a:pt x="5079" y="11"/>
                    <a:pt x="5040" y="32"/>
                  </a:cubicBezTo>
                  <a:lnTo>
                    <a:pt x="3874" y="661"/>
                  </a:lnTo>
                  <a:cubicBezTo>
                    <a:pt x="3750" y="729"/>
                    <a:pt x="3703" y="886"/>
                    <a:pt x="3770" y="1010"/>
                  </a:cubicBezTo>
                  <a:cubicBezTo>
                    <a:pt x="3817" y="1098"/>
                    <a:pt x="3905" y="1146"/>
                    <a:pt x="3998" y="1146"/>
                  </a:cubicBezTo>
                  <a:cubicBezTo>
                    <a:pt x="4040" y="1146"/>
                    <a:pt x="4081" y="1136"/>
                    <a:pt x="4121" y="1115"/>
                  </a:cubicBezTo>
                  <a:lnTo>
                    <a:pt x="5285" y="487"/>
                  </a:lnTo>
                  <a:cubicBezTo>
                    <a:pt x="5411" y="418"/>
                    <a:pt x="5458" y="263"/>
                    <a:pt x="5390" y="137"/>
                  </a:cubicBezTo>
                  <a:cubicBezTo>
                    <a:pt x="5344" y="50"/>
                    <a:pt x="5255" y="1"/>
                    <a:pt x="5163" y="1"/>
                  </a:cubicBezTo>
                  <a:close/>
                  <a:moveTo>
                    <a:pt x="2832" y="1258"/>
                  </a:moveTo>
                  <a:cubicBezTo>
                    <a:pt x="2790" y="1258"/>
                    <a:pt x="2748" y="1268"/>
                    <a:pt x="2709" y="1289"/>
                  </a:cubicBezTo>
                  <a:lnTo>
                    <a:pt x="2126" y="1603"/>
                  </a:lnTo>
                  <a:cubicBezTo>
                    <a:pt x="2000" y="1671"/>
                    <a:pt x="1954" y="1828"/>
                    <a:pt x="2021" y="1953"/>
                  </a:cubicBezTo>
                  <a:cubicBezTo>
                    <a:pt x="2068" y="2040"/>
                    <a:pt x="2157" y="2090"/>
                    <a:pt x="2249" y="2090"/>
                  </a:cubicBezTo>
                  <a:cubicBezTo>
                    <a:pt x="2290" y="2090"/>
                    <a:pt x="2332" y="2079"/>
                    <a:pt x="2371" y="2059"/>
                  </a:cubicBezTo>
                  <a:lnTo>
                    <a:pt x="2954" y="1743"/>
                  </a:lnTo>
                  <a:cubicBezTo>
                    <a:pt x="3079" y="1676"/>
                    <a:pt x="3127" y="1519"/>
                    <a:pt x="3058" y="1395"/>
                  </a:cubicBezTo>
                  <a:cubicBezTo>
                    <a:pt x="3011" y="1308"/>
                    <a:pt x="2923" y="1258"/>
                    <a:pt x="2832" y="1258"/>
                  </a:cubicBezTo>
                  <a:close/>
                  <a:moveTo>
                    <a:pt x="1083" y="2201"/>
                  </a:moveTo>
                  <a:cubicBezTo>
                    <a:pt x="1041" y="2201"/>
                    <a:pt x="999" y="2211"/>
                    <a:pt x="960" y="2233"/>
                  </a:cubicBezTo>
                  <a:lnTo>
                    <a:pt x="173" y="2657"/>
                  </a:lnTo>
                  <a:cubicBezTo>
                    <a:pt x="47" y="2725"/>
                    <a:pt x="1" y="2882"/>
                    <a:pt x="68" y="3006"/>
                  </a:cubicBezTo>
                  <a:cubicBezTo>
                    <a:pt x="115" y="3094"/>
                    <a:pt x="204" y="3142"/>
                    <a:pt x="296" y="3142"/>
                  </a:cubicBezTo>
                  <a:cubicBezTo>
                    <a:pt x="337" y="3142"/>
                    <a:pt x="379" y="3132"/>
                    <a:pt x="418" y="3111"/>
                  </a:cubicBezTo>
                  <a:lnTo>
                    <a:pt x="1205" y="2687"/>
                  </a:lnTo>
                  <a:cubicBezTo>
                    <a:pt x="1331" y="2619"/>
                    <a:pt x="1378" y="2462"/>
                    <a:pt x="1310" y="2336"/>
                  </a:cubicBezTo>
                  <a:cubicBezTo>
                    <a:pt x="1264" y="2251"/>
                    <a:pt x="1175" y="2201"/>
                    <a:pt x="1083" y="220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0"/>
            <p:cNvSpPr/>
            <p:nvPr/>
          </p:nvSpPr>
          <p:spPr>
            <a:xfrm>
              <a:off x="1122285" y="3341431"/>
              <a:ext cx="177442" cy="61415"/>
            </a:xfrm>
            <a:custGeom>
              <a:avLst/>
              <a:gdLst/>
              <a:ahLst/>
              <a:cxnLst/>
              <a:rect l="l" t="t" r="r" b="b"/>
              <a:pathLst>
                <a:path w="16324" h="5650" extrusionOk="0">
                  <a:moveTo>
                    <a:pt x="16032" y="1"/>
                  </a:moveTo>
                  <a:cubicBezTo>
                    <a:pt x="16006" y="1"/>
                    <a:pt x="15980" y="5"/>
                    <a:pt x="15954" y="13"/>
                  </a:cubicBezTo>
                  <a:lnTo>
                    <a:pt x="14695" y="423"/>
                  </a:lnTo>
                  <a:cubicBezTo>
                    <a:pt x="14558" y="468"/>
                    <a:pt x="14484" y="615"/>
                    <a:pt x="14529" y="750"/>
                  </a:cubicBezTo>
                  <a:cubicBezTo>
                    <a:pt x="14565" y="858"/>
                    <a:pt x="14665" y="927"/>
                    <a:pt x="14774" y="927"/>
                  </a:cubicBezTo>
                  <a:cubicBezTo>
                    <a:pt x="14802" y="927"/>
                    <a:pt x="14827" y="924"/>
                    <a:pt x="14855" y="915"/>
                  </a:cubicBezTo>
                  <a:lnTo>
                    <a:pt x="16114" y="505"/>
                  </a:lnTo>
                  <a:cubicBezTo>
                    <a:pt x="16249" y="460"/>
                    <a:pt x="16323" y="315"/>
                    <a:pt x="16280" y="178"/>
                  </a:cubicBezTo>
                  <a:cubicBezTo>
                    <a:pt x="16244" y="70"/>
                    <a:pt x="16141" y="1"/>
                    <a:pt x="16032" y="1"/>
                  </a:cubicBezTo>
                  <a:close/>
                  <a:moveTo>
                    <a:pt x="13514" y="822"/>
                  </a:moveTo>
                  <a:cubicBezTo>
                    <a:pt x="13488" y="822"/>
                    <a:pt x="13461" y="826"/>
                    <a:pt x="13435" y="834"/>
                  </a:cubicBezTo>
                  <a:lnTo>
                    <a:pt x="12805" y="1039"/>
                  </a:lnTo>
                  <a:cubicBezTo>
                    <a:pt x="12669" y="1084"/>
                    <a:pt x="12595" y="1231"/>
                    <a:pt x="12640" y="1365"/>
                  </a:cubicBezTo>
                  <a:cubicBezTo>
                    <a:pt x="12674" y="1474"/>
                    <a:pt x="12776" y="1543"/>
                    <a:pt x="12885" y="1543"/>
                  </a:cubicBezTo>
                  <a:cubicBezTo>
                    <a:pt x="12912" y="1543"/>
                    <a:pt x="12938" y="1540"/>
                    <a:pt x="12966" y="1531"/>
                  </a:cubicBezTo>
                  <a:lnTo>
                    <a:pt x="13596" y="1326"/>
                  </a:lnTo>
                  <a:cubicBezTo>
                    <a:pt x="13730" y="1281"/>
                    <a:pt x="13804" y="1136"/>
                    <a:pt x="13761" y="1000"/>
                  </a:cubicBezTo>
                  <a:cubicBezTo>
                    <a:pt x="13725" y="891"/>
                    <a:pt x="13623" y="822"/>
                    <a:pt x="13514" y="822"/>
                  </a:cubicBezTo>
                  <a:close/>
                  <a:moveTo>
                    <a:pt x="11626" y="1437"/>
                  </a:moveTo>
                  <a:cubicBezTo>
                    <a:pt x="11599" y="1437"/>
                    <a:pt x="11572" y="1441"/>
                    <a:pt x="11546" y="1450"/>
                  </a:cubicBezTo>
                  <a:lnTo>
                    <a:pt x="10287" y="1861"/>
                  </a:lnTo>
                  <a:cubicBezTo>
                    <a:pt x="10150" y="1905"/>
                    <a:pt x="10076" y="2050"/>
                    <a:pt x="10121" y="2187"/>
                  </a:cubicBezTo>
                  <a:cubicBezTo>
                    <a:pt x="10156" y="2295"/>
                    <a:pt x="10257" y="2364"/>
                    <a:pt x="10366" y="2364"/>
                  </a:cubicBezTo>
                  <a:cubicBezTo>
                    <a:pt x="10392" y="2364"/>
                    <a:pt x="10420" y="2361"/>
                    <a:pt x="10445" y="2352"/>
                  </a:cubicBezTo>
                  <a:lnTo>
                    <a:pt x="11705" y="1942"/>
                  </a:lnTo>
                  <a:cubicBezTo>
                    <a:pt x="11841" y="1897"/>
                    <a:pt x="11915" y="1752"/>
                    <a:pt x="11870" y="1616"/>
                  </a:cubicBezTo>
                  <a:cubicBezTo>
                    <a:pt x="11836" y="1507"/>
                    <a:pt x="11734" y="1437"/>
                    <a:pt x="11626" y="1437"/>
                  </a:cubicBezTo>
                  <a:close/>
                  <a:moveTo>
                    <a:pt x="9736" y="2053"/>
                  </a:moveTo>
                  <a:cubicBezTo>
                    <a:pt x="9710" y="2053"/>
                    <a:pt x="9683" y="2057"/>
                    <a:pt x="9657" y="2066"/>
                  </a:cubicBezTo>
                  <a:lnTo>
                    <a:pt x="8398" y="2476"/>
                  </a:lnTo>
                  <a:cubicBezTo>
                    <a:pt x="8261" y="2521"/>
                    <a:pt x="8187" y="2666"/>
                    <a:pt x="8232" y="2803"/>
                  </a:cubicBezTo>
                  <a:cubicBezTo>
                    <a:pt x="8266" y="2911"/>
                    <a:pt x="8368" y="2980"/>
                    <a:pt x="8477" y="2980"/>
                  </a:cubicBezTo>
                  <a:cubicBezTo>
                    <a:pt x="8503" y="2980"/>
                    <a:pt x="8530" y="2977"/>
                    <a:pt x="8556" y="2968"/>
                  </a:cubicBezTo>
                  <a:lnTo>
                    <a:pt x="9816" y="2558"/>
                  </a:lnTo>
                  <a:cubicBezTo>
                    <a:pt x="9952" y="2513"/>
                    <a:pt x="10026" y="2368"/>
                    <a:pt x="9981" y="2231"/>
                  </a:cubicBezTo>
                  <a:cubicBezTo>
                    <a:pt x="9947" y="2122"/>
                    <a:pt x="9845" y="2053"/>
                    <a:pt x="9736" y="2053"/>
                  </a:cubicBezTo>
                  <a:close/>
                  <a:moveTo>
                    <a:pt x="7217" y="2875"/>
                  </a:moveTo>
                  <a:cubicBezTo>
                    <a:pt x="7191" y="2875"/>
                    <a:pt x="7164" y="2879"/>
                    <a:pt x="7138" y="2887"/>
                  </a:cubicBezTo>
                  <a:lnTo>
                    <a:pt x="6508" y="3092"/>
                  </a:lnTo>
                  <a:cubicBezTo>
                    <a:pt x="6372" y="3137"/>
                    <a:pt x="6298" y="3282"/>
                    <a:pt x="6343" y="3418"/>
                  </a:cubicBezTo>
                  <a:cubicBezTo>
                    <a:pt x="6377" y="3527"/>
                    <a:pt x="6479" y="3596"/>
                    <a:pt x="6588" y="3596"/>
                  </a:cubicBezTo>
                  <a:cubicBezTo>
                    <a:pt x="6614" y="3596"/>
                    <a:pt x="6641" y="3593"/>
                    <a:pt x="6667" y="3584"/>
                  </a:cubicBezTo>
                  <a:lnTo>
                    <a:pt x="7297" y="3379"/>
                  </a:lnTo>
                  <a:cubicBezTo>
                    <a:pt x="7433" y="3334"/>
                    <a:pt x="7507" y="3189"/>
                    <a:pt x="7463" y="3053"/>
                  </a:cubicBezTo>
                  <a:cubicBezTo>
                    <a:pt x="7428" y="2944"/>
                    <a:pt x="7327" y="2875"/>
                    <a:pt x="7217" y="2875"/>
                  </a:cubicBezTo>
                  <a:close/>
                  <a:moveTo>
                    <a:pt x="5329" y="3490"/>
                  </a:moveTo>
                  <a:cubicBezTo>
                    <a:pt x="5303" y="3490"/>
                    <a:pt x="5276" y="3494"/>
                    <a:pt x="5249" y="3503"/>
                  </a:cubicBezTo>
                  <a:lnTo>
                    <a:pt x="3990" y="3914"/>
                  </a:lnTo>
                  <a:cubicBezTo>
                    <a:pt x="3853" y="3958"/>
                    <a:pt x="3779" y="4103"/>
                    <a:pt x="3824" y="4240"/>
                  </a:cubicBezTo>
                  <a:cubicBezTo>
                    <a:pt x="3859" y="4348"/>
                    <a:pt x="3960" y="4417"/>
                    <a:pt x="4069" y="4417"/>
                  </a:cubicBezTo>
                  <a:cubicBezTo>
                    <a:pt x="4095" y="4417"/>
                    <a:pt x="4123" y="4414"/>
                    <a:pt x="4148" y="4405"/>
                  </a:cubicBezTo>
                  <a:lnTo>
                    <a:pt x="5408" y="3995"/>
                  </a:lnTo>
                  <a:cubicBezTo>
                    <a:pt x="5544" y="3950"/>
                    <a:pt x="5618" y="3805"/>
                    <a:pt x="5573" y="3669"/>
                  </a:cubicBezTo>
                  <a:cubicBezTo>
                    <a:pt x="5539" y="3559"/>
                    <a:pt x="5438" y="3490"/>
                    <a:pt x="5329" y="3490"/>
                  </a:cubicBezTo>
                  <a:close/>
                  <a:moveTo>
                    <a:pt x="3438" y="4107"/>
                  </a:moveTo>
                  <a:cubicBezTo>
                    <a:pt x="3412" y="4107"/>
                    <a:pt x="3386" y="4111"/>
                    <a:pt x="3360" y="4119"/>
                  </a:cubicBezTo>
                  <a:lnTo>
                    <a:pt x="2101" y="4529"/>
                  </a:lnTo>
                  <a:cubicBezTo>
                    <a:pt x="1964" y="4574"/>
                    <a:pt x="1890" y="4719"/>
                    <a:pt x="1935" y="4856"/>
                  </a:cubicBezTo>
                  <a:cubicBezTo>
                    <a:pt x="1969" y="4964"/>
                    <a:pt x="2071" y="5033"/>
                    <a:pt x="2180" y="5033"/>
                  </a:cubicBezTo>
                  <a:cubicBezTo>
                    <a:pt x="2206" y="5033"/>
                    <a:pt x="2233" y="5030"/>
                    <a:pt x="2259" y="5021"/>
                  </a:cubicBezTo>
                  <a:lnTo>
                    <a:pt x="3519" y="4611"/>
                  </a:lnTo>
                  <a:cubicBezTo>
                    <a:pt x="3655" y="4566"/>
                    <a:pt x="3729" y="4421"/>
                    <a:pt x="3684" y="4284"/>
                  </a:cubicBezTo>
                  <a:cubicBezTo>
                    <a:pt x="3649" y="4176"/>
                    <a:pt x="3547" y="4107"/>
                    <a:pt x="3438" y="4107"/>
                  </a:cubicBezTo>
                  <a:close/>
                  <a:moveTo>
                    <a:pt x="921" y="4928"/>
                  </a:moveTo>
                  <a:cubicBezTo>
                    <a:pt x="895" y="4928"/>
                    <a:pt x="868" y="4932"/>
                    <a:pt x="841" y="4940"/>
                  </a:cubicBezTo>
                  <a:lnTo>
                    <a:pt x="211" y="5145"/>
                  </a:lnTo>
                  <a:cubicBezTo>
                    <a:pt x="75" y="5190"/>
                    <a:pt x="1" y="5337"/>
                    <a:pt x="46" y="5471"/>
                  </a:cubicBezTo>
                  <a:cubicBezTo>
                    <a:pt x="80" y="5580"/>
                    <a:pt x="182" y="5649"/>
                    <a:pt x="291" y="5649"/>
                  </a:cubicBezTo>
                  <a:cubicBezTo>
                    <a:pt x="317" y="5649"/>
                    <a:pt x="344" y="5646"/>
                    <a:pt x="370" y="5637"/>
                  </a:cubicBezTo>
                  <a:lnTo>
                    <a:pt x="1002" y="5432"/>
                  </a:lnTo>
                  <a:cubicBezTo>
                    <a:pt x="1136" y="5387"/>
                    <a:pt x="1210" y="5242"/>
                    <a:pt x="1167" y="5106"/>
                  </a:cubicBezTo>
                  <a:cubicBezTo>
                    <a:pt x="1131" y="4996"/>
                    <a:pt x="1030" y="4928"/>
                    <a:pt x="921" y="49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0"/>
            <p:cNvSpPr/>
            <p:nvPr/>
          </p:nvSpPr>
          <p:spPr>
            <a:xfrm>
              <a:off x="1124426" y="3385835"/>
              <a:ext cx="224770" cy="35512"/>
            </a:xfrm>
            <a:custGeom>
              <a:avLst/>
              <a:gdLst/>
              <a:ahLst/>
              <a:cxnLst/>
              <a:rect l="l" t="t" r="r" b="b"/>
              <a:pathLst>
                <a:path w="20678" h="3267" extrusionOk="0">
                  <a:moveTo>
                    <a:pt x="20399" y="1"/>
                  </a:moveTo>
                  <a:cubicBezTo>
                    <a:pt x="20388" y="1"/>
                    <a:pt x="20378" y="1"/>
                    <a:pt x="20367" y="3"/>
                  </a:cubicBezTo>
                  <a:lnTo>
                    <a:pt x="19056" y="182"/>
                  </a:lnTo>
                  <a:cubicBezTo>
                    <a:pt x="18914" y="201"/>
                    <a:pt x="18816" y="332"/>
                    <a:pt x="18835" y="474"/>
                  </a:cubicBezTo>
                  <a:cubicBezTo>
                    <a:pt x="18852" y="603"/>
                    <a:pt x="18962" y="696"/>
                    <a:pt x="19090" y="696"/>
                  </a:cubicBezTo>
                  <a:cubicBezTo>
                    <a:pt x="19102" y="696"/>
                    <a:pt x="19113" y="696"/>
                    <a:pt x="19125" y="695"/>
                  </a:cubicBezTo>
                  <a:lnTo>
                    <a:pt x="20437" y="515"/>
                  </a:lnTo>
                  <a:cubicBezTo>
                    <a:pt x="20579" y="496"/>
                    <a:pt x="20677" y="365"/>
                    <a:pt x="20658" y="224"/>
                  </a:cubicBezTo>
                  <a:cubicBezTo>
                    <a:pt x="20641" y="95"/>
                    <a:pt x="20528" y="1"/>
                    <a:pt x="20399" y="1"/>
                  </a:cubicBezTo>
                  <a:close/>
                  <a:moveTo>
                    <a:pt x="17779" y="359"/>
                  </a:moveTo>
                  <a:cubicBezTo>
                    <a:pt x="17767" y="359"/>
                    <a:pt x="17755" y="360"/>
                    <a:pt x="17743" y="362"/>
                  </a:cubicBezTo>
                  <a:lnTo>
                    <a:pt x="17087" y="451"/>
                  </a:lnTo>
                  <a:cubicBezTo>
                    <a:pt x="16946" y="470"/>
                    <a:pt x="16846" y="601"/>
                    <a:pt x="16866" y="743"/>
                  </a:cubicBezTo>
                  <a:cubicBezTo>
                    <a:pt x="16884" y="872"/>
                    <a:pt x="16994" y="965"/>
                    <a:pt x="17122" y="965"/>
                  </a:cubicBezTo>
                  <a:cubicBezTo>
                    <a:pt x="17132" y="965"/>
                    <a:pt x="17144" y="965"/>
                    <a:pt x="17156" y="964"/>
                  </a:cubicBezTo>
                  <a:lnTo>
                    <a:pt x="17812" y="874"/>
                  </a:lnTo>
                  <a:cubicBezTo>
                    <a:pt x="17953" y="855"/>
                    <a:pt x="18053" y="724"/>
                    <a:pt x="18034" y="582"/>
                  </a:cubicBezTo>
                  <a:cubicBezTo>
                    <a:pt x="18015" y="453"/>
                    <a:pt x="17905" y="359"/>
                    <a:pt x="17779" y="359"/>
                  </a:cubicBezTo>
                  <a:close/>
                  <a:moveTo>
                    <a:pt x="15807" y="629"/>
                  </a:moveTo>
                  <a:cubicBezTo>
                    <a:pt x="15796" y="629"/>
                    <a:pt x="15785" y="629"/>
                    <a:pt x="15774" y="631"/>
                  </a:cubicBezTo>
                  <a:lnTo>
                    <a:pt x="14461" y="810"/>
                  </a:lnTo>
                  <a:cubicBezTo>
                    <a:pt x="14320" y="829"/>
                    <a:pt x="14222" y="959"/>
                    <a:pt x="14241" y="1102"/>
                  </a:cubicBezTo>
                  <a:cubicBezTo>
                    <a:pt x="14258" y="1231"/>
                    <a:pt x="14370" y="1324"/>
                    <a:pt x="14496" y="1324"/>
                  </a:cubicBezTo>
                  <a:cubicBezTo>
                    <a:pt x="14508" y="1324"/>
                    <a:pt x="14520" y="1323"/>
                    <a:pt x="14532" y="1321"/>
                  </a:cubicBezTo>
                  <a:lnTo>
                    <a:pt x="15843" y="1143"/>
                  </a:lnTo>
                  <a:cubicBezTo>
                    <a:pt x="15985" y="1122"/>
                    <a:pt x="16083" y="993"/>
                    <a:pt x="16064" y="852"/>
                  </a:cubicBezTo>
                  <a:cubicBezTo>
                    <a:pt x="16047" y="721"/>
                    <a:pt x="15934" y="629"/>
                    <a:pt x="15807" y="629"/>
                  </a:cubicBezTo>
                  <a:close/>
                  <a:moveTo>
                    <a:pt x="13840" y="898"/>
                  </a:moveTo>
                  <a:cubicBezTo>
                    <a:pt x="13829" y="898"/>
                    <a:pt x="13817" y="898"/>
                    <a:pt x="13806" y="900"/>
                  </a:cubicBezTo>
                  <a:lnTo>
                    <a:pt x="12493" y="1079"/>
                  </a:lnTo>
                  <a:cubicBezTo>
                    <a:pt x="12351" y="1098"/>
                    <a:pt x="12253" y="1228"/>
                    <a:pt x="12272" y="1369"/>
                  </a:cubicBezTo>
                  <a:cubicBezTo>
                    <a:pt x="12289" y="1499"/>
                    <a:pt x="12401" y="1593"/>
                    <a:pt x="12527" y="1593"/>
                  </a:cubicBezTo>
                  <a:cubicBezTo>
                    <a:pt x="12539" y="1593"/>
                    <a:pt x="12552" y="1592"/>
                    <a:pt x="12562" y="1590"/>
                  </a:cubicBezTo>
                  <a:lnTo>
                    <a:pt x="13875" y="1411"/>
                  </a:lnTo>
                  <a:cubicBezTo>
                    <a:pt x="14016" y="1392"/>
                    <a:pt x="14115" y="1262"/>
                    <a:pt x="14096" y="1121"/>
                  </a:cubicBezTo>
                  <a:cubicBezTo>
                    <a:pt x="14078" y="991"/>
                    <a:pt x="13967" y="898"/>
                    <a:pt x="13840" y="898"/>
                  </a:cubicBezTo>
                  <a:close/>
                  <a:moveTo>
                    <a:pt x="11215" y="1256"/>
                  </a:moveTo>
                  <a:cubicBezTo>
                    <a:pt x="11203" y="1256"/>
                    <a:pt x="11192" y="1257"/>
                    <a:pt x="11180" y="1259"/>
                  </a:cubicBezTo>
                  <a:lnTo>
                    <a:pt x="10524" y="1348"/>
                  </a:lnTo>
                  <a:cubicBezTo>
                    <a:pt x="10383" y="1367"/>
                    <a:pt x="10285" y="1497"/>
                    <a:pt x="10304" y="1638"/>
                  </a:cubicBezTo>
                  <a:cubicBezTo>
                    <a:pt x="10321" y="1768"/>
                    <a:pt x="10431" y="1863"/>
                    <a:pt x="10559" y="1863"/>
                  </a:cubicBezTo>
                  <a:cubicBezTo>
                    <a:pt x="10571" y="1863"/>
                    <a:pt x="10581" y="1861"/>
                    <a:pt x="10593" y="1859"/>
                  </a:cubicBezTo>
                  <a:lnTo>
                    <a:pt x="11251" y="1769"/>
                  </a:lnTo>
                  <a:cubicBezTo>
                    <a:pt x="11392" y="1750"/>
                    <a:pt x="11491" y="1621"/>
                    <a:pt x="11472" y="1480"/>
                  </a:cubicBezTo>
                  <a:cubicBezTo>
                    <a:pt x="11453" y="1350"/>
                    <a:pt x="11342" y="1256"/>
                    <a:pt x="11215" y="1256"/>
                  </a:cubicBezTo>
                  <a:close/>
                  <a:moveTo>
                    <a:pt x="9244" y="1524"/>
                  </a:moveTo>
                  <a:cubicBezTo>
                    <a:pt x="9233" y="1524"/>
                    <a:pt x="9222" y="1525"/>
                    <a:pt x="9212" y="1526"/>
                  </a:cubicBezTo>
                  <a:lnTo>
                    <a:pt x="7899" y="1706"/>
                  </a:lnTo>
                  <a:cubicBezTo>
                    <a:pt x="7757" y="1726"/>
                    <a:pt x="7659" y="1856"/>
                    <a:pt x="7678" y="1997"/>
                  </a:cubicBezTo>
                  <a:cubicBezTo>
                    <a:pt x="7697" y="2126"/>
                    <a:pt x="7807" y="2220"/>
                    <a:pt x="7935" y="2220"/>
                  </a:cubicBezTo>
                  <a:lnTo>
                    <a:pt x="7935" y="2220"/>
                  </a:lnTo>
                  <a:cubicBezTo>
                    <a:pt x="7946" y="2220"/>
                    <a:pt x="7958" y="2220"/>
                    <a:pt x="7969" y="2218"/>
                  </a:cubicBezTo>
                  <a:lnTo>
                    <a:pt x="9281" y="2039"/>
                  </a:lnTo>
                  <a:cubicBezTo>
                    <a:pt x="9422" y="2020"/>
                    <a:pt x="9522" y="1888"/>
                    <a:pt x="9501" y="1747"/>
                  </a:cubicBezTo>
                  <a:cubicBezTo>
                    <a:pt x="9484" y="1618"/>
                    <a:pt x="9372" y="1524"/>
                    <a:pt x="9244" y="1524"/>
                  </a:cubicBezTo>
                  <a:close/>
                  <a:moveTo>
                    <a:pt x="7935" y="2220"/>
                  </a:moveTo>
                  <a:cubicBezTo>
                    <a:pt x="7934" y="2220"/>
                    <a:pt x="7934" y="2220"/>
                    <a:pt x="7933" y="2220"/>
                  </a:cubicBezTo>
                  <a:lnTo>
                    <a:pt x="7935" y="2220"/>
                  </a:lnTo>
                  <a:cubicBezTo>
                    <a:pt x="7935" y="2220"/>
                    <a:pt x="7935" y="2220"/>
                    <a:pt x="7935" y="2220"/>
                  </a:cubicBezTo>
                  <a:close/>
                  <a:moveTo>
                    <a:pt x="7278" y="1793"/>
                  </a:moveTo>
                  <a:cubicBezTo>
                    <a:pt x="7267" y="1793"/>
                    <a:pt x="7255" y="1794"/>
                    <a:pt x="7243" y="1795"/>
                  </a:cubicBezTo>
                  <a:lnTo>
                    <a:pt x="5930" y="1975"/>
                  </a:lnTo>
                  <a:cubicBezTo>
                    <a:pt x="5789" y="1995"/>
                    <a:pt x="5690" y="2125"/>
                    <a:pt x="5709" y="2266"/>
                  </a:cubicBezTo>
                  <a:cubicBezTo>
                    <a:pt x="5727" y="2396"/>
                    <a:pt x="5839" y="2489"/>
                    <a:pt x="5965" y="2489"/>
                  </a:cubicBezTo>
                  <a:cubicBezTo>
                    <a:pt x="5977" y="2489"/>
                    <a:pt x="5989" y="2489"/>
                    <a:pt x="6001" y="2487"/>
                  </a:cubicBezTo>
                  <a:lnTo>
                    <a:pt x="7312" y="2308"/>
                  </a:lnTo>
                  <a:cubicBezTo>
                    <a:pt x="7454" y="2289"/>
                    <a:pt x="7552" y="2158"/>
                    <a:pt x="7533" y="2016"/>
                  </a:cubicBezTo>
                  <a:cubicBezTo>
                    <a:pt x="7516" y="1886"/>
                    <a:pt x="7405" y="1793"/>
                    <a:pt x="7278" y="1793"/>
                  </a:cubicBezTo>
                  <a:close/>
                  <a:moveTo>
                    <a:pt x="4652" y="2152"/>
                  </a:moveTo>
                  <a:cubicBezTo>
                    <a:pt x="4641" y="2152"/>
                    <a:pt x="4629" y="2153"/>
                    <a:pt x="4617" y="2154"/>
                  </a:cubicBezTo>
                  <a:lnTo>
                    <a:pt x="3962" y="2244"/>
                  </a:lnTo>
                  <a:cubicBezTo>
                    <a:pt x="3820" y="2263"/>
                    <a:pt x="3722" y="2394"/>
                    <a:pt x="3741" y="2535"/>
                  </a:cubicBezTo>
                  <a:cubicBezTo>
                    <a:pt x="3758" y="2665"/>
                    <a:pt x="3870" y="2758"/>
                    <a:pt x="3996" y="2758"/>
                  </a:cubicBezTo>
                  <a:cubicBezTo>
                    <a:pt x="4008" y="2758"/>
                    <a:pt x="4020" y="2758"/>
                    <a:pt x="4032" y="2756"/>
                  </a:cubicBezTo>
                  <a:lnTo>
                    <a:pt x="4688" y="2667"/>
                  </a:lnTo>
                  <a:cubicBezTo>
                    <a:pt x="4830" y="2646"/>
                    <a:pt x="4928" y="2516"/>
                    <a:pt x="4909" y="2375"/>
                  </a:cubicBezTo>
                  <a:cubicBezTo>
                    <a:pt x="4891" y="2245"/>
                    <a:pt x="4780" y="2152"/>
                    <a:pt x="4652" y="2152"/>
                  </a:cubicBezTo>
                  <a:close/>
                  <a:moveTo>
                    <a:pt x="2683" y="2421"/>
                  </a:moveTo>
                  <a:cubicBezTo>
                    <a:pt x="2672" y="2421"/>
                    <a:pt x="2660" y="2422"/>
                    <a:pt x="2649" y="2423"/>
                  </a:cubicBezTo>
                  <a:lnTo>
                    <a:pt x="1336" y="2603"/>
                  </a:lnTo>
                  <a:cubicBezTo>
                    <a:pt x="1196" y="2622"/>
                    <a:pt x="1096" y="2753"/>
                    <a:pt x="1115" y="2894"/>
                  </a:cubicBezTo>
                  <a:cubicBezTo>
                    <a:pt x="1134" y="3024"/>
                    <a:pt x="1245" y="3117"/>
                    <a:pt x="1372" y="3117"/>
                  </a:cubicBezTo>
                  <a:cubicBezTo>
                    <a:pt x="1383" y="3117"/>
                    <a:pt x="1395" y="3115"/>
                    <a:pt x="1407" y="3115"/>
                  </a:cubicBezTo>
                  <a:lnTo>
                    <a:pt x="2720" y="2936"/>
                  </a:lnTo>
                  <a:cubicBezTo>
                    <a:pt x="2861" y="2915"/>
                    <a:pt x="2959" y="2786"/>
                    <a:pt x="2940" y="2644"/>
                  </a:cubicBezTo>
                  <a:cubicBezTo>
                    <a:pt x="2921" y="2514"/>
                    <a:pt x="2810" y="2421"/>
                    <a:pt x="2683" y="2421"/>
                  </a:cubicBezTo>
                  <a:close/>
                  <a:moveTo>
                    <a:pt x="717" y="2690"/>
                  </a:moveTo>
                  <a:cubicBezTo>
                    <a:pt x="705" y="2690"/>
                    <a:pt x="693" y="2691"/>
                    <a:pt x="680" y="2692"/>
                  </a:cubicBezTo>
                  <a:lnTo>
                    <a:pt x="240" y="2753"/>
                  </a:lnTo>
                  <a:cubicBezTo>
                    <a:pt x="101" y="2772"/>
                    <a:pt x="1" y="2901"/>
                    <a:pt x="20" y="3043"/>
                  </a:cubicBezTo>
                  <a:cubicBezTo>
                    <a:pt x="39" y="3172"/>
                    <a:pt x="148" y="3266"/>
                    <a:pt x="276" y="3267"/>
                  </a:cubicBezTo>
                  <a:lnTo>
                    <a:pt x="276" y="3267"/>
                  </a:lnTo>
                  <a:cubicBezTo>
                    <a:pt x="288" y="3267"/>
                    <a:pt x="299" y="3265"/>
                    <a:pt x="311" y="3263"/>
                  </a:cubicBezTo>
                  <a:lnTo>
                    <a:pt x="751" y="3203"/>
                  </a:lnTo>
                  <a:cubicBezTo>
                    <a:pt x="891" y="3184"/>
                    <a:pt x="991" y="3055"/>
                    <a:pt x="972" y="2913"/>
                  </a:cubicBezTo>
                  <a:cubicBezTo>
                    <a:pt x="953" y="2784"/>
                    <a:pt x="842" y="2690"/>
                    <a:pt x="717" y="2690"/>
                  </a:cubicBezTo>
                  <a:close/>
                  <a:moveTo>
                    <a:pt x="276" y="3267"/>
                  </a:moveTo>
                  <a:lnTo>
                    <a:pt x="276" y="3267"/>
                  </a:lnTo>
                  <a:cubicBezTo>
                    <a:pt x="275" y="3267"/>
                    <a:pt x="275" y="3267"/>
                    <a:pt x="275" y="3267"/>
                  </a:cubicBezTo>
                  <a:lnTo>
                    <a:pt x="277" y="3267"/>
                  </a:lnTo>
                  <a:cubicBezTo>
                    <a:pt x="276" y="3267"/>
                    <a:pt x="276" y="3267"/>
                    <a:pt x="276" y="32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0"/>
            <p:cNvSpPr/>
            <p:nvPr/>
          </p:nvSpPr>
          <p:spPr>
            <a:xfrm>
              <a:off x="1135057" y="3434391"/>
              <a:ext cx="113657" cy="10348"/>
            </a:xfrm>
            <a:custGeom>
              <a:avLst/>
              <a:gdLst/>
              <a:ahLst/>
              <a:cxnLst/>
              <a:rect l="l" t="t" r="r" b="b"/>
              <a:pathLst>
                <a:path w="10456" h="952" extrusionOk="0">
                  <a:moveTo>
                    <a:pt x="262" y="0"/>
                  </a:moveTo>
                  <a:cubicBezTo>
                    <a:pt x="127" y="0"/>
                    <a:pt x="14" y="109"/>
                    <a:pt x="8" y="247"/>
                  </a:cubicBezTo>
                  <a:cubicBezTo>
                    <a:pt x="1" y="391"/>
                    <a:pt x="111" y="510"/>
                    <a:pt x="254" y="516"/>
                  </a:cubicBezTo>
                  <a:lnTo>
                    <a:pt x="915" y="546"/>
                  </a:lnTo>
                  <a:lnTo>
                    <a:pt x="927" y="546"/>
                  </a:lnTo>
                  <a:cubicBezTo>
                    <a:pt x="1065" y="546"/>
                    <a:pt x="1179" y="437"/>
                    <a:pt x="1186" y="299"/>
                  </a:cubicBezTo>
                  <a:cubicBezTo>
                    <a:pt x="1191" y="156"/>
                    <a:pt x="1081" y="35"/>
                    <a:pt x="939" y="30"/>
                  </a:cubicBezTo>
                  <a:lnTo>
                    <a:pt x="277" y="1"/>
                  </a:lnTo>
                  <a:cubicBezTo>
                    <a:pt x="272" y="0"/>
                    <a:pt x="267" y="0"/>
                    <a:pt x="262" y="0"/>
                  </a:cubicBezTo>
                  <a:close/>
                  <a:moveTo>
                    <a:pt x="2259" y="87"/>
                  </a:moveTo>
                  <a:cubicBezTo>
                    <a:pt x="2119" y="87"/>
                    <a:pt x="1999" y="193"/>
                    <a:pt x="1993" y="334"/>
                  </a:cubicBezTo>
                  <a:cubicBezTo>
                    <a:pt x="1987" y="477"/>
                    <a:pt x="2097" y="598"/>
                    <a:pt x="2240" y="603"/>
                  </a:cubicBezTo>
                  <a:lnTo>
                    <a:pt x="3563" y="661"/>
                  </a:lnTo>
                  <a:lnTo>
                    <a:pt x="3575" y="661"/>
                  </a:lnTo>
                  <a:cubicBezTo>
                    <a:pt x="3712" y="661"/>
                    <a:pt x="3826" y="553"/>
                    <a:pt x="3833" y="415"/>
                  </a:cubicBezTo>
                  <a:cubicBezTo>
                    <a:pt x="3839" y="272"/>
                    <a:pt x="3727" y="152"/>
                    <a:pt x="3586" y="146"/>
                  </a:cubicBezTo>
                  <a:lnTo>
                    <a:pt x="2263" y="87"/>
                  </a:lnTo>
                  <a:cubicBezTo>
                    <a:pt x="2261" y="87"/>
                    <a:pt x="2260" y="87"/>
                    <a:pt x="2259" y="87"/>
                  </a:cubicBezTo>
                  <a:close/>
                  <a:moveTo>
                    <a:pt x="4240" y="175"/>
                  </a:moveTo>
                  <a:cubicBezTo>
                    <a:pt x="4095" y="175"/>
                    <a:pt x="3984" y="281"/>
                    <a:pt x="3977" y="422"/>
                  </a:cubicBezTo>
                  <a:cubicBezTo>
                    <a:pt x="3972" y="563"/>
                    <a:pt x="4083" y="684"/>
                    <a:pt x="4224" y="691"/>
                  </a:cubicBezTo>
                  <a:lnTo>
                    <a:pt x="5547" y="748"/>
                  </a:lnTo>
                  <a:lnTo>
                    <a:pt x="5559" y="748"/>
                  </a:lnTo>
                  <a:cubicBezTo>
                    <a:pt x="5697" y="748"/>
                    <a:pt x="5811" y="641"/>
                    <a:pt x="5818" y="501"/>
                  </a:cubicBezTo>
                  <a:cubicBezTo>
                    <a:pt x="5823" y="360"/>
                    <a:pt x="5713" y="239"/>
                    <a:pt x="5572" y="232"/>
                  </a:cubicBezTo>
                  <a:lnTo>
                    <a:pt x="4247" y="175"/>
                  </a:lnTo>
                  <a:cubicBezTo>
                    <a:pt x="4244" y="175"/>
                    <a:pt x="4242" y="175"/>
                    <a:pt x="4240" y="175"/>
                  </a:cubicBezTo>
                  <a:close/>
                  <a:moveTo>
                    <a:pt x="6882" y="290"/>
                  </a:moveTo>
                  <a:cubicBezTo>
                    <a:pt x="6746" y="290"/>
                    <a:pt x="6631" y="398"/>
                    <a:pt x="6626" y="537"/>
                  </a:cubicBezTo>
                  <a:cubicBezTo>
                    <a:pt x="6619" y="679"/>
                    <a:pt x="6729" y="799"/>
                    <a:pt x="6872" y="806"/>
                  </a:cubicBezTo>
                  <a:lnTo>
                    <a:pt x="7533" y="836"/>
                  </a:lnTo>
                  <a:lnTo>
                    <a:pt x="7545" y="836"/>
                  </a:lnTo>
                  <a:cubicBezTo>
                    <a:pt x="7681" y="836"/>
                    <a:pt x="7797" y="727"/>
                    <a:pt x="7802" y="589"/>
                  </a:cubicBezTo>
                  <a:cubicBezTo>
                    <a:pt x="7809" y="446"/>
                    <a:pt x="7699" y="325"/>
                    <a:pt x="7556" y="320"/>
                  </a:cubicBezTo>
                  <a:lnTo>
                    <a:pt x="6895" y="290"/>
                  </a:lnTo>
                  <a:cubicBezTo>
                    <a:pt x="6891" y="290"/>
                    <a:pt x="6886" y="290"/>
                    <a:pt x="6882" y="290"/>
                  </a:cubicBezTo>
                  <a:close/>
                  <a:moveTo>
                    <a:pt x="8863" y="376"/>
                  </a:moveTo>
                  <a:cubicBezTo>
                    <a:pt x="8722" y="376"/>
                    <a:pt x="8616" y="485"/>
                    <a:pt x="8610" y="623"/>
                  </a:cubicBezTo>
                  <a:cubicBezTo>
                    <a:pt x="8603" y="767"/>
                    <a:pt x="8713" y="886"/>
                    <a:pt x="8856" y="893"/>
                  </a:cubicBezTo>
                  <a:lnTo>
                    <a:pt x="10180" y="951"/>
                  </a:lnTo>
                  <a:lnTo>
                    <a:pt x="10192" y="951"/>
                  </a:lnTo>
                  <a:cubicBezTo>
                    <a:pt x="10330" y="951"/>
                    <a:pt x="10444" y="843"/>
                    <a:pt x="10449" y="705"/>
                  </a:cubicBezTo>
                  <a:cubicBezTo>
                    <a:pt x="10456" y="561"/>
                    <a:pt x="10345" y="441"/>
                    <a:pt x="10202" y="435"/>
                  </a:cubicBezTo>
                  <a:lnTo>
                    <a:pt x="8879" y="377"/>
                  </a:lnTo>
                  <a:cubicBezTo>
                    <a:pt x="8873" y="376"/>
                    <a:pt x="8868" y="376"/>
                    <a:pt x="8863" y="3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a:off x="1122763" y="3452088"/>
              <a:ext cx="67101" cy="19446"/>
            </a:xfrm>
            <a:custGeom>
              <a:avLst/>
              <a:gdLst/>
              <a:ahLst/>
              <a:cxnLst/>
              <a:rect l="l" t="t" r="r" b="b"/>
              <a:pathLst>
                <a:path w="6173" h="1789" extrusionOk="0">
                  <a:moveTo>
                    <a:pt x="283" y="0"/>
                  </a:moveTo>
                  <a:cubicBezTo>
                    <a:pt x="164" y="0"/>
                    <a:pt x="58" y="81"/>
                    <a:pt x="31" y="201"/>
                  </a:cubicBezTo>
                  <a:cubicBezTo>
                    <a:pt x="0" y="341"/>
                    <a:pt x="86" y="479"/>
                    <a:pt x="226" y="510"/>
                  </a:cubicBezTo>
                  <a:lnTo>
                    <a:pt x="1311" y="757"/>
                  </a:lnTo>
                  <a:cubicBezTo>
                    <a:pt x="1330" y="760"/>
                    <a:pt x="1349" y="762"/>
                    <a:pt x="1368" y="762"/>
                  </a:cubicBezTo>
                  <a:cubicBezTo>
                    <a:pt x="1486" y="762"/>
                    <a:pt x="1592" y="681"/>
                    <a:pt x="1620" y="562"/>
                  </a:cubicBezTo>
                  <a:cubicBezTo>
                    <a:pt x="1651" y="422"/>
                    <a:pt x="1565" y="284"/>
                    <a:pt x="1425" y="253"/>
                  </a:cubicBezTo>
                  <a:lnTo>
                    <a:pt x="340" y="6"/>
                  </a:lnTo>
                  <a:cubicBezTo>
                    <a:pt x="321" y="2"/>
                    <a:pt x="302" y="0"/>
                    <a:pt x="283" y="0"/>
                  </a:cubicBezTo>
                  <a:close/>
                  <a:moveTo>
                    <a:pt x="2658" y="540"/>
                  </a:moveTo>
                  <a:cubicBezTo>
                    <a:pt x="2541" y="540"/>
                    <a:pt x="2435" y="621"/>
                    <a:pt x="2409" y="741"/>
                  </a:cubicBezTo>
                  <a:cubicBezTo>
                    <a:pt x="2376" y="879"/>
                    <a:pt x="2464" y="1017"/>
                    <a:pt x="2603" y="1050"/>
                  </a:cubicBezTo>
                  <a:lnTo>
                    <a:pt x="3249" y="1197"/>
                  </a:lnTo>
                  <a:cubicBezTo>
                    <a:pt x="3268" y="1200"/>
                    <a:pt x="3287" y="1202"/>
                    <a:pt x="3306" y="1202"/>
                  </a:cubicBezTo>
                  <a:cubicBezTo>
                    <a:pt x="3425" y="1202"/>
                    <a:pt x="3530" y="1121"/>
                    <a:pt x="3557" y="1000"/>
                  </a:cubicBezTo>
                  <a:cubicBezTo>
                    <a:pt x="3589" y="862"/>
                    <a:pt x="3502" y="724"/>
                    <a:pt x="3363" y="691"/>
                  </a:cubicBezTo>
                  <a:lnTo>
                    <a:pt x="2717" y="546"/>
                  </a:lnTo>
                  <a:cubicBezTo>
                    <a:pt x="2698" y="542"/>
                    <a:pt x="2678" y="540"/>
                    <a:pt x="2658" y="540"/>
                  </a:cubicBezTo>
                  <a:close/>
                  <a:moveTo>
                    <a:pt x="4595" y="978"/>
                  </a:moveTo>
                  <a:cubicBezTo>
                    <a:pt x="4477" y="978"/>
                    <a:pt x="4373" y="1060"/>
                    <a:pt x="4346" y="1180"/>
                  </a:cubicBezTo>
                  <a:cubicBezTo>
                    <a:pt x="4315" y="1319"/>
                    <a:pt x="4401" y="1457"/>
                    <a:pt x="4541" y="1488"/>
                  </a:cubicBezTo>
                  <a:lnTo>
                    <a:pt x="5833" y="1782"/>
                  </a:lnTo>
                  <a:cubicBezTo>
                    <a:pt x="5852" y="1785"/>
                    <a:pt x="5871" y="1789"/>
                    <a:pt x="5890" y="1789"/>
                  </a:cubicBezTo>
                  <a:cubicBezTo>
                    <a:pt x="6007" y="1789"/>
                    <a:pt x="6114" y="1707"/>
                    <a:pt x="6142" y="1587"/>
                  </a:cubicBezTo>
                  <a:cubicBezTo>
                    <a:pt x="6173" y="1447"/>
                    <a:pt x="6087" y="1309"/>
                    <a:pt x="5947" y="1278"/>
                  </a:cubicBezTo>
                  <a:lnTo>
                    <a:pt x="4655" y="985"/>
                  </a:lnTo>
                  <a:cubicBezTo>
                    <a:pt x="4635" y="980"/>
                    <a:pt x="4615" y="978"/>
                    <a:pt x="4595" y="9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0"/>
            <p:cNvSpPr/>
            <p:nvPr/>
          </p:nvSpPr>
          <p:spPr>
            <a:xfrm>
              <a:off x="1117023" y="3469469"/>
              <a:ext cx="167398" cy="74177"/>
            </a:xfrm>
            <a:custGeom>
              <a:avLst/>
              <a:gdLst/>
              <a:ahLst/>
              <a:cxnLst/>
              <a:rect l="l" t="t" r="r" b="b"/>
              <a:pathLst>
                <a:path w="15400" h="6824" extrusionOk="0">
                  <a:moveTo>
                    <a:pt x="294" y="0"/>
                  </a:moveTo>
                  <a:cubicBezTo>
                    <a:pt x="193" y="0"/>
                    <a:pt x="97" y="60"/>
                    <a:pt x="55" y="159"/>
                  </a:cubicBezTo>
                  <a:cubicBezTo>
                    <a:pt x="0" y="290"/>
                    <a:pt x="61" y="440"/>
                    <a:pt x="192" y="497"/>
                  </a:cubicBezTo>
                  <a:lnTo>
                    <a:pt x="378" y="576"/>
                  </a:lnTo>
                  <a:cubicBezTo>
                    <a:pt x="411" y="590"/>
                    <a:pt x="445" y="597"/>
                    <a:pt x="480" y="597"/>
                  </a:cubicBezTo>
                  <a:cubicBezTo>
                    <a:pt x="580" y="597"/>
                    <a:pt x="675" y="536"/>
                    <a:pt x="716" y="438"/>
                  </a:cubicBezTo>
                  <a:cubicBezTo>
                    <a:pt x="773" y="307"/>
                    <a:pt x="711" y="157"/>
                    <a:pt x="580" y="100"/>
                  </a:cubicBezTo>
                  <a:lnTo>
                    <a:pt x="394" y="21"/>
                  </a:lnTo>
                  <a:cubicBezTo>
                    <a:pt x="361" y="7"/>
                    <a:pt x="327" y="0"/>
                    <a:pt x="294" y="0"/>
                  </a:cubicBezTo>
                  <a:close/>
                  <a:moveTo>
                    <a:pt x="1699" y="599"/>
                  </a:moveTo>
                  <a:cubicBezTo>
                    <a:pt x="1598" y="599"/>
                    <a:pt x="1502" y="657"/>
                    <a:pt x="1460" y="755"/>
                  </a:cubicBezTo>
                  <a:cubicBezTo>
                    <a:pt x="1405" y="887"/>
                    <a:pt x="1465" y="1038"/>
                    <a:pt x="1596" y="1094"/>
                  </a:cubicBezTo>
                  <a:lnTo>
                    <a:pt x="2816" y="1613"/>
                  </a:lnTo>
                  <a:cubicBezTo>
                    <a:pt x="2849" y="1627"/>
                    <a:pt x="2883" y="1634"/>
                    <a:pt x="2918" y="1634"/>
                  </a:cubicBezTo>
                  <a:cubicBezTo>
                    <a:pt x="3018" y="1634"/>
                    <a:pt x="3112" y="1575"/>
                    <a:pt x="3154" y="1477"/>
                  </a:cubicBezTo>
                  <a:cubicBezTo>
                    <a:pt x="3211" y="1345"/>
                    <a:pt x="3149" y="1194"/>
                    <a:pt x="3018" y="1138"/>
                  </a:cubicBezTo>
                  <a:lnTo>
                    <a:pt x="1800" y="619"/>
                  </a:lnTo>
                  <a:cubicBezTo>
                    <a:pt x="1767" y="605"/>
                    <a:pt x="1732" y="599"/>
                    <a:pt x="1699" y="599"/>
                  </a:cubicBezTo>
                  <a:close/>
                  <a:moveTo>
                    <a:pt x="3526" y="1377"/>
                  </a:moveTo>
                  <a:cubicBezTo>
                    <a:pt x="3425" y="1377"/>
                    <a:pt x="3330" y="1435"/>
                    <a:pt x="3288" y="1534"/>
                  </a:cubicBezTo>
                  <a:cubicBezTo>
                    <a:pt x="3233" y="1665"/>
                    <a:pt x="3294" y="1816"/>
                    <a:pt x="3425" y="1873"/>
                  </a:cubicBezTo>
                  <a:lnTo>
                    <a:pt x="4644" y="2391"/>
                  </a:lnTo>
                  <a:cubicBezTo>
                    <a:pt x="4677" y="2406"/>
                    <a:pt x="4712" y="2412"/>
                    <a:pt x="4745" y="2412"/>
                  </a:cubicBezTo>
                  <a:cubicBezTo>
                    <a:pt x="4845" y="2412"/>
                    <a:pt x="4941" y="2353"/>
                    <a:pt x="4983" y="2255"/>
                  </a:cubicBezTo>
                  <a:cubicBezTo>
                    <a:pt x="5038" y="2124"/>
                    <a:pt x="4977" y="1973"/>
                    <a:pt x="4846" y="1917"/>
                  </a:cubicBezTo>
                  <a:lnTo>
                    <a:pt x="3627" y="1397"/>
                  </a:lnTo>
                  <a:cubicBezTo>
                    <a:pt x="3594" y="1383"/>
                    <a:pt x="3559" y="1377"/>
                    <a:pt x="3526" y="1377"/>
                  </a:cubicBezTo>
                  <a:close/>
                  <a:moveTo>
                    <a:pt x="5964" y="2415"/>
                  </a:moveTo>
                  <a:cubicBezTo>
                    <a:pt x="5863" y="2415"/>
                    <a:pt x="5768" y="2474"/>
                    <a:pt x="5726" y="2572"/>
                  </a:cubicBezTo>
                  <a:cubicBezTo>
                    <a:pt x="5671" y="2703"/>
                    <a:pt x="5731" y="2855"/>
                    <a:pt x="5862" y="2910"/>
                  </a:cubicBezTo>
                  <a:lnTo>
                    <a:pt x="6471" y="3169"/>
                  </a:lnTo>
                  <a:cubicBezTo>
                    <a:pt x="6506" y="3185"/>
                    <a:pt x="6539" y="3190"/>
                    <a:pt x="6573" y="3190"/>
                  </a:cubicBezTo>
                  <a:cubicBezTo>
                    <a:pt x="6673" y="3190"/>
                    <a:pt x="6770" y="3131"/>
                    <a:pt x="6811" y="3033"/>
                  </a:cubicBezTo>
                  <a:cubicBezTo>
                    <a:pt x="6867" y="2902"/>
                    <a:pt x="6806" y="2752"/>
                    <a:pt x="6675" y="2695"/>
                  </a:cubicBezTo>
                  <a:lnTo>
                    <a:pt x="6064" y="2436"/>
                  </a:lnTo>
                  <a:cubicBezTo>
                    <a:pt x="6031" y="2422"/>
                    <a:pt x="5997" y="2415"/>
                    <a:pt x="5964" y="2415"/>
                  </a:cubicBezTo>
                  <a:close/>
                  <a:moveTo>
                    <a:pt x="7792" y="3193"/>
                  </a:moveTo>
                  <a:cubicBezTo>
                    <a:pt x="7691" y="3193"/>
                    <a:pt x="7596" y="3252"/>
                    <a:pt x="7555" y="3350"/>
                  </a:cubicBezTo>
                  <a:cubicBezTo>
                    <a:pt x="7498" y="3481"/>
                    <a:pt x="7560" y="3633"/>
                    <a:pt x="7691" y="3688"/>
                  </a:cubicBezTo>
                  <a:lnTo>
                    <a:pt x="8909" y="4208"/>
                  </a:lnTo>
                  <a:cubicBezTo>
                    <a:pt x="8942" y="4221"/>
                    <a:pt x="8976" y="4228"/>
                    <a:pt x="9011" y="4228"/>
                  </a:cubicBezTo>
                  <a:cubicBezTo>
                    <a:pt x="9111" y="4228"/>
                    <a:pt x="9206" y="4170"/>
                    <a:pt x="9249" y="4071"/>
                  </a:cubicBezTo>
                  <a:cubicBezTo>
                    <a:pt x="9304" y="3940"/>
                    <a:pt x="9244" y="3788"/>
                    <a:pt x="9113" y="3733"/>
                  </a:cubicBezTo>
                  <a:lnTo>
                    <a:pt x="7893" y="3214"/>
                  </a:lnTo>
                  <a:cubicBezTo>
                    <a:pt x="7860" y="3200"/>
                    <a:pt x="7825" y="3193"/>
                    <a:pt x="7792" y="3193"/>
                  </a:cubicBezTo>
                  <a:close/>
                  <a:moveTo>
                    <a:pt x="9620" y="3971"/>
                  </a:moveTo>
                  <a:cubicBezTo>
                    <a:pt x="9520" y="3971"/>
                    <a:pt x="9425" y="4030"/>
                    <a:pt x="9384" y="4128"/>
                  </a:cubicBezTo>
                  <a:cubicBezTo>
                    <a:pt x="9327" y="4259"/>
                    <a:pt x="9389" y="4411"/>
                    <a:pt x="9520" y="4466"/>
                  </a:cubicBezTo>
                  <a:lnTo>
                    <a:pt x="10738" y="4986"/>
                  </a:lnTo>
                  <a:cubicBezTo>
                    <a:pt x="10771" y="4999"/>
                    <a:pt x="10805" y="5006"/>
                    <a:pt x="10840" y="5006"/>
                  </a:cubicBezTo>
                  <a:cubicBezTo>
                    <a:pt x="10940" y="5006"/>
                    <a:pt x="11035" y="4948"/>
                    <a:pt x="11076" y="4849"/>
                  </a:cubicBezTo>
                  <a:cubicBezTo>
                    <a:pt x="11133" y="4718"/>
                    <a:pt x="11073" y="4566"/>
                    <a:pt x="10940" y="4511"/>
                  </a:cubicBezTo>
                  <a:lnTo>
                    <a:pt x="9722" y="3992"/>
                  </a:lnTo>
                  <a:cubicBezTo>
                    <a:pt x="9689" y="3978"/>
                    <a:pt x="9654" y="3971"/>
                    <a:pt x="9620" y="3971"/>
                  </a:cubicBezTo>
                  <a:close/>
                  <a:moveTo>
                    <a:pt x="12059" y="5008"/>
                  </a:moveTo>
                  <a:cubicBezTo>
                    <a:pt x="11958" y="5008"/>
                    <a:pt x="11863" y="5067"/>
                    <a:pt x="11821" y="5167"/>
                  </a:cubicBezTo>
                  <a:cubicBezTo>
                    <a:pt x="11764" y="5298"/>
                    <a:pt x="11827" y="5448"/>
                    <a:pt x="11958" y="5505"/>
                  </a:cubicBezTo>
                  <a:lnTo>
                    <a:pt x="12567" y="5764"/>
                  </a:lnTo>
                  <a:cubicBezTo>
                    <a:pt x="12599" y="5778"/>
                    <a:pt x="12634" y="5784"/>
                    <a:pt x="12668" y="5784"/>
                  </a:cubicBezTo>
                  <a:cubicBezTo>
                    <a:pt x="12768" y="5784"/>
                    <a:pt x="12863" y="5726"/>
                    <a:pt x="12905" y="5627"/>
                  </a:cubicBezTo>
                  <a:cubicBezTo>
                    <a:pt x="12962" y="5496"/>
                    <a:pt x="12900" y="5345"/>
                    <a:pt x="12768" y="5289"/>
                  </a:cubicBezTo>
                  <a:lnTo>
                    <a:pt x="12159" y="5029"/>
                  </a:lnTo>
                  <a:cubicBezTo>
                    <a:pt x="12127" y="5015"/>
                    <a:pt x="12092" y="5008"/>
                    <a:pt x="12059" y="5008"/>
                  </a:cubicBezTo>
                  <a:close/>
                  <a:moveTo>
                    <a:pt x="13887" y="5786"/>
                  </a:moveTo>
                  <a:cubicBezTo>
                    <a:pt x="13787" y="5786"/>
                    <a:pt x="13691" y="5845"/>
                    <a:pt x="13648" y="5943"/>
                  </a:cubicBezTo>
                  <a:cubicBezTo>
                    <a:pt x="13593" y="6076"/>
                    <a:pt x="13654" y="6226"/>
                    <a:pt x="13785" y="6283"/>
                  </a:cubicBezTo>
                  <a:lnTo>
                    <a:pt x="15004" y="6802"/>
                  </a:lnTo>
                  <a:cubicBezTo>
                    <a:pt x="15037" y="6816"/>
                    <a:pt x="15072" y="6823"/>
                    <a:pt x="15106" y="6823"/>
                  </a:cubicBezTo>
                  <a:cubicBezTo>
                    <a:pt x="15206" y="6823"/>
                    <a:pt x="15301" y="6763"/>
                    <a:pt x="15342" y="6666"/>
                  </a:cubicBezTo>
                  <a:cubicBezTo>
                    <a:pt x="15399" y="6533"/>
                    <a:pt x="15337" y="6383"/>
                    <a:pt x="15206" y="6326"/>
                  </a:cubicBezTo>
                  <a:lnTo>
                    <a:pt x="13988" y="5807"/>
                  </a:lnTo>
                  <a:cubicBezTo>
                    <a:pt x="13955" y="5793"/>
                    <a:pt x="13921" y="5786"/>
                    <a:pt x="13887" y="57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0"/>
            <p:cNvSpPr/>
            <p:nvPr/>
          </p:nvSpPr>
          <p:spPr>
            <a:xfrm>
              <a:off x="1108371" y="3485567"/>
              <a:ext cx="190899" cy="126972"/>
            </a:xfrm>
            <a:custGeom>
              <a:avLst/>
              <a:gdLst/>
              <a:ahLst/>
              <a:cxnLst/>
              <a:rect l="l" t="t" r="r" b="b"/>
              <a:pathLst>
                <a:path w="17562" h="11681" extrusionOk="0">
                  <a:moveTo>
                    <a:pt x="296" y="0"/>
                  </a:moveTo>
                  <a:cubicBezTo>
                    <a:pt x="212" y="0"/>
                    <a:pt x="129" y="41"/>
                    <a:pt x="79" y="116"/>
                  </a:cubicBezTo>
                  <a:cubicBezTo>
                    <a:pt x="1" y="235"/>
                    <a:pt x="34" y="396"/>
                    <a:pt x="153" y="475"/>
                  </a:cubicBezTo>
                  <a:lnTo>
                    <a:pt x="524" y="718"/>
                  </a:lnTo>
                  <a:cubicBezTo>
                    <a:pt x="568" y="748"/>
                    <a:pt x="617" y="762"/>
                    <a:pt x="665" y="762"/>
                  </a:cubicBezTo>
                  <a:lnTo>
                    <a:pt x="665" y="760"/>
                  </a:lnTo>
                  <a:cubicBezTo>
                    <a:pt x="750" y="760"/>
                    <a:pt x="832" y="720"/>
                    <a:pt x="882" y="644"/>
                  </a:cubicBezTo>
                  <a:cubicBezTo>
                    <a:pt x="960" y="525"/>
                    <a:pt x="927" y="365"/>
                    <a:pt x="808" y="287"/>
                  </a:cubicBezTo>
                  <a:lnTo>
                    <a:pt x="437" y="42"/>
                  </a:lnTo>
                  <a:cubicBezTo>
                    <a:pt x="394" y="14"/>
                    <a:pt x="345" y="0"/>
                    <a:pt x="296" y="0"/>
                  </a:cubicBezTo>
                  <a:close/>
                  <a:moveTo>
                    <a:pt x="1219" y="609"/>
                  </a:moveTo>
                  <a:cubicBezTo>
                    <a:pt x="1136" y="609"/>
                    <a:pt x="1054" y="650"/>
                    <a:pt x="1003" y="725"/>
                  </a:cubicBezTo>
                  <a:cubicBezTo>
                    <a:pt x="926" y="844"/>
                    <a:pt x="958" y="1003"/>
                    <a:pt x="1077" y="1082"/>
                  </a:cubicBezTo>
                  <a:lnTo>
                    <a:pt x="2183" y="1811"/>
                  </a:lnTo>
                  <a:cubicBezTo>
                    <a:pt x="2228" y="1840"/>
                    <a:pt x="2276" y="1852"/>
                    <a:pt x="2326" y="1852"/>
                  </a:cubicBezTo>
                  <a:lnTo>
                    <a:pt x="2326" y="1852"/>
                  </a:lnTo>
                  <a:cubicBezTo>
                    <a:pt x="2410" y="1852"/>
                    <a:pt x="2492" y="1812"/>
                    <a:pt x="2542" y="1736"/>
                  </a:cubicBezTo>
                  <a:cubicBezTo>
                    <a:pt x="2620" y="1617"/>
                    <a:pt x="2587" y="1457"/>
                    <a:pt x="2468" y="1379"/>
                  </a:cubicBezTo>
                  <a:lnTo>
                    <a:pt x="1360" y="651"/>
                  </a:lnTo>
                  <a:cubicBezTo>
                    <a:pt x="1317" y="623"/>
                    <a:pt x="1268" y="609"/>
                    <a:pt x="1219" y="609"/>
                  </a:cubicBezTo>
                  <a:close/>
                  <a:moveTo>
                    <a:pt x="2326" y="1852"/>
                  </a:moveTo>
                  <a:cubicBezTo>
                    <a:pt x="2325" y="1852"/>
                    <a:pt x="2325" y="1852"/>
                    <a:pt x="2325" y="1852"/>
                  </a:cubicBezTo>
                  <a:lnTo>
                    <a:pt x="2326" y="1852"/>
                  </a:lnTo>
                  <a:cubicBezTo>
                    <a:pt x="2326" y="1852"/>
                    <a:pt x="2326" y="1852"/>
                    <a:pt x="2326" y="1852"/>
                  </a:cubicBezTo>
                  <a:close/>
                  <a:moveTo>
                    <a:pt x="3434" y="2065"/>
                  </a:moveTo>
                  <a:cubicBezTo>
                    <a:pt x="3350" y="2065"/>
                    <a:pt x="3267" y="2106"/>
                    <a:pt x="3217" y="2181"/>
                  </a:cubicBezTo>
                  <a:cubicBezTo>
                    <a:pt x="3139" y="2300"/>
                    <a:pt x="3172" y="2461"/>
                    <a:pt x="3291" y="2539"/>
                  </a:cubicBezTo>
                  <a:lnTo>
                    <a:pt x="3845" y="2903"/>
                  </a:lnTo>
                  <a:cubicBezTo>
                    <a:pt x="3888" y="2930"/>
                    <a:pt x="3938" y="2944"/>
                    <a:pt x="3986" y="2944"/>
                  </a:cubicBezTo>
                  <a:cubicBezTo>
                    <a:pt x="4069" y="2944"/>
                    <a:pt x="4152" y="2904"/>
                    <a:pt x="4202" y="2828"/>
                  </a:cubicBezTo>
                  <a:cubicBezTo>
                    <a:pt x="4279" y="2709"/>
                    <a:pt x="4247" y="2549"/>
                    <a:pt x="4128" y="2470"/>
                  </a:cubicBezTo>
                  <a:lnTo>
                    <a:pt x="3574" y="2107"/>
                  </a:lnTo>
                  <a:cubicBezTo>
                    <a:pt x="3531" y="2079"/>
                    <a:pt x="3482" y="2065"/>
                    <a:pt x="3434" y="2065"/>
                  </a:cubicBezTo>
                  <a:close/>
                  <a:moveTo>
                    <a:pt x="5093" y="3157"/>
                  </a:moveTo>
                  <a:cubicBezTo>
                    <a:pt x="5009" y="3157"/>
                    <a:pt x="4926" y="3197"/>
                    <a:pt x="4876" y="3274"/>
                  </a:cubicBezTo>
                  <a:cubicBezTo>
                    <a:pt x="4799" y="3393"/>
                    <a:pt x="4831" y="3551"/>
                    <a:pt x="4951" y="3631"/>
                  </a:cubicBezTo>
                  <a:lnTo>
                    <a:pt x="6058" y="4359"/>
                  </a:lnTo>
                  <a:cubicBezTo>
                    <a:pt x="6101" y="4386"/>
                    <a:pt x="6151" y="4400"/>
                    <a:pt x="6200" y="4400"/>
                  </a:cubicBezTo>
                  <a:cubicBezTo>
                    <a:pt x="6282" y="4400"/>
                    <a:pt x="6365" y="4360"/>
                    <a:pt x="6415" y="4284"/>
                  </a:cubicBezTo>
                  <a:cubicBezTo>
                    <a:pt x="6493" y="4165"/>
                    <a:pt x="6460" y="4005"/>
                    <a:pt x="6341" y="3927"/>
                  </a:cubicBezTo>
                  <a:lnTo>
                    <a:pt x="5235" y="3199"/>
                  </a:lnTo>
                  <a:cubicBezTo>
                    <a:pt x="5191" y="3171"/>
                    <a:pt x="5142" y="3157"/>
                    <a:pt x="5093" y="3157"/>
                  </a:cubicBezTo>
                  <a:close/>
                  <a:moveTo>
                    <a:pt x="6753" y="4248"/>
                  </a:moveTo>
                  <a:cubicBezTo>
                    <a:pt x="6669" y="4248"/>
                    <a:pt x="6587" y="4288"/>
                    <a:pt x="6538" y="4364"/>
                  </a:cubicBezTo>
                  <a:cubicBezTo>
                    <a:pt x="6458" y="4483"/>
                    <a:pt x="6493" y="4643"/>
                    <a:pt x="6612" y="4723"/>
                  </a:cubicBezTo>
                  <a:lnTo>
                    <a:pt x="7718" y="5451"/>
                  </a:lnTo>
                  <a:cubicBezTo>
                    <a:pt x="7761" y="5478"/>
                    <a:pt x="7811" y="5492"/>
                    <a:pt x="7859" y="5492"/>
                  </a:cubicBezTo>
                  <a:cubicBezTo>
                    <a:pt x="7944" y="5492"/>
                    <a:pt x="8027" y="5451"/>
                    <a:pt x="8075" y="5377"/>
                  </a:cubicBezTo>
                  <a:cubicBezTo>
                    <a:pt x="8154" y="5258"/>
                    <a:pt x="8121" y="5097"/>
                    <a:pt x="8002" y="5018"/>
                  </a:cubicBezTo>
                  <a:lnTo>
                    <a:pt x="6895" y="4290"/>
                  </a:lnTo>
                  <a:cubicBezTo>
                    <a:pt x="6851" y="4261"/>
                    <a:pt x="6802" y="4248"/>
                    <a:pt x="6753" y="4248"/>
                  </a:cubicBezTo>
                  <a:close/>
                  <a:moveTo>
                    <a:pt x="8967" y="5705"/>
                  </a:moveTo>
                  <a:cubicBezTo>
                    <a:pt x="8883" y="5705"/>
                    <a:pt x="8800" y="5746"/>
                    <a:pt x="8751" y="5822"/>
                  </a:cubicBezTo>
                  <a:cubicBezTo>
                    <a:pt x="8672" y="5941"/>
                    <a:pt x="8706" y="6099"/>
                    <a:pt x="8825" y="6179"/>
                  </a:cubicBezTo>
                  <a:lnTo>
                    <a:pt x="9377" y="6543"/>
                  </a:lnTo>
                  <a:cubicBezTo>
                    <a:pt x="9422" y="6570"/>
                    <a:pt x="9471" y="6584"/>
                    <a:pt x="9519" y="6584"/>
                  </a:cubicBezTo>
                  <a:cubicBezTo>
                    <a:pt x="9603" y="6584"/>
                    <a:pt x="9686" y="6543"/>
                    <a:pt x="9736" y="6469"/>
                  </a:cubicBezTo>
                  <a:cubicBezTo>
                    <a:pt x="9814" y="6350"/>
                    <a:pt x="9781" y="6189"/>
                    <a:pt x="9662" y="6110"/>
                  </a:cubicBezTo>
                  <a:lnTo>
                    <a:pt x="9108" y="5747"/>
                  </a:lnTo>
                  <a:cubicBezTo>
                    <a:pt x="9065" y="5718"/>
                    <a:pt x="9016" y="5705"/>
                    <a:pt x="8967" y="5705"/>
                  </a:cubicBezTo>
                  <a:close/>
                  <a:moveTo>
                    <a:pt x="10627" y="6796"/>
                  </a:moveTo>
                  <a:cubicBezTo>
                    <a:pt x="10542" y="6796"/>
                    <a:pt x="10460" y="6837"/>
                    <a:pt x="10411" y="6912"/>
                  </a:cubicBezTo>
                  <a:cubicBezTo>
                    <a:pt x="10333" y="7031"/>
                    <a:pt x="10366" y="7191"/>
                    <a:pt x="10485" y="7271"/>
                  </a:cubicBezTo>
                  <a:lnTo>
                    <a:pt x="11591" y="7997"/>
                  </a:lnTo>
                  <a:cubicBezTo>
                    <a:pt x="11636" y="8026"/>
                    <a:pt x="11684" y="8040"/>
                    <a:pt x="11732" y="8040"/>
                  </a:cubicBezTo>
                  <a:cubicBezTo>
                    <a:pt x="11817" y="8040"/>
                    <a:pt x="11900" y="8001"/>
                    <a:pt x="11950" y="7925"/>
                  </a:cubicBezTo>
                  <a:cubicBezTo>
                    <a:pt x="12027" y="7806"/>
                    <a:pt x="11995" y="7645"/>
                    <a:pt x="11875" y="7566"/>
                  </a:cubicBezTo>
                  <a:lnTo>
                    <a:pt x="10768" y="6838"/>
                  </a:lnTo>
                  <a:cubicBezTo>
                    <a:pt x="10724" y="6809"/>
                    <a:pt x="10675" y="6796"/>
                    <a:pt x="10627" y="6796"/>
                  </a:cubicBezTo>
                  <a:close/>
                  <a:moveTo>
                    <a:pt x="12287" y="7888"/>
                  </a:moveTo>
                  <a:cubicBezTo>
                    <a:pt x="12203" y="7888"/>
                    <a:pt x="12121" y="7929"/>
                    <a:pt x="12070" y="8004"/>
                  </a:cubicBezTo>
                  <a:cubicBezTo>
                    <a:pt x="11993" y="8123"/>
                    <a:pt x="12026" y="8284"/>
                    <a:pt x="12145" y="8363"/>
                  </a:cubicBezTo>
                  <a:lnTo>
                    <a:pt x="13252" y="9089"/>
                  </a:lnTo>
                  <a:cubicBezTo>
                    <a:pt x="13295" y="9119"/>
                    <a:pt x="13344" y="9132"/>
                    <a:pt x="13394" y="9132"/>
                  </a:cubicBezTo>
                  <a:cubicBezTo>
                    <a:pt x="13476" y="9132"/>
                    <a:pt x="13559" y="9091"/>
                    <a:pt x="13609" y="9017"/>
                  </a:cubicBezTo>
                  <a:cubicBezTo>
                    <a:pt x="13687" y="8898"/>
                    <a:pt x="13654" y="8737"/>
                    <a:pt x="13535" y="8658"/>
                  </a:cubicBezTo>
                  <a:lnTo>
                    <a:pt x="12429" y="7930"/>
                  </a:lnTo>
                  <a:cubicBezTo>
                    <a:pt x="12385" y="7901"/>
                    <a:pt x="12336" y="7888"/>
                    <a:pt x="12287" y="7888"/>
                  </a:cubicBezTo>
                  <a:close/>
                  <a:moveTo>
                    <a:pt x="14501" y="9344"/>
                  </a:moveTo>
                  <a:cubicBezTo>
                    <a:pt x="14417" y="9344"/>
                    <a:pt x="14334" y="9385"/>
                    <a:pt x="14284" y="9460"/>
                  </a:cubicBezTo>
                  <a:cubicBezTo>
                    <a:pt x="14206" y="9579"/>
                    <a:pt x="14239" y="9740"/>
                    <a:pt x="14358" y="9817"/>
                  </a:cubicBezTo>
                  <a:lnTo>
                    <a:pt x="14912" y="10181"/>
                  </a:lnTo>
                  <a:cubicBezTo>
                    <a:pt x="14955" y="10211"/>
                    <a:pt x="15005" y="10224"/>
                    <a:pt x="15053" y="10224"/>
                  </a:cubicBezTo>
                  <a:cubicBezTo>
                    <a:pt x="15138" y="10224"/>
                    <a:pt x="15219" y="10183"/>
                    <a:pt x="15269" y="10107"/>
                  </a:cubicBezTo>
                  <a:cubicBezTo>
                    <a:pt x="15347" y="9988"/>
                    <a:pt x="15314" y="9828"/>
                    <a:pt x="15195" y="9750"/>
                  </a:cubicBezTo>
                  <a:lnTo>
                    <a:pt x="14641" y="9386"/>
                  </a:lnTo>
                  <a:cubicBezTo>
                    <a:pt x="14598" y="9358"/>
                    <a:pt x="14549" y="9344"/>
                    <a:pt x="14501" y="9344"/>
                  </a:cubicBezTo>
                  <a:close/>
                  <a:moveTo>
                    <a:pt x="16161" y="10436"/>
                  </a:moveTo>
                  <a:cubicBezTo>
                    <a:pt x="16077" y="10436"/>
                    <a:pt x="15994" y="10477"/>
                    <a:pt x="15945" y="10552"/>
                  </a:cubicBezTo>
                  <a:cubicBezTo>
                    <a:pt x="15866" y="10671"/>
                    <a:pt x="15899" y="10832"/>
                    <a:pt x="16018" y="10911"/>
                  </a:cubicBezTo>
                  <a:lnTo>
                    <a:pt x="17125" y="11637"/>
                  </a:lnTo>
                  <a:cubicBezTo>
                    <a:pt x="17168" y="11667"/>
                    <a:pt x="17218" y="11680"/>
                    <a:pt x="17267" y="11680"/>
                  </a:cubicBezTo>
                  <a:cubicBezTo>
                    <a:pt x="17351" y="11680"/>
                    <a:pt x="17432" y="11639"/>
                    <a:pt x="17482" y="11563"/>
                  </a:cubicBezTo>
                  <a:cubicBezTo>
                    <a:pt x="17562" y="11444"/>
                    <a:pt x="17527" y="11285"/>
                    <a:pt x="17408" y="11206"/>
                  </a:cubicBezTo>
                  <a:lnTo>
                    <a:pt x="16302" y="10478"/>
                  </a:lnTo>
                  <a:cubicBezTo>
                    <a:pt x="16259" y="10450"/>
                    <a:pt x="16210" y="10436"/>
                    <a:pt x="16161" y="104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0"/>
            <p:cNvSpPr/>
            <p:nvPr/>
          </p:nvSpPr>
          <p:spPr>
            <a:xfrm>
              <a:off x="1106730" y="3509025"/>
              <a:ext cx="84373" cy="80134"/>
            </a:xfrm>
            <a:custGeom>
              <a:avLst/>
              <a:gdLst/>
              <a:ahLst/>
              <a:cxnLst/>
              <a:rect l="l" t="t" r="r" b="b"/>
              <a:pathLst>
                <a:path w="7762" h="7372" extrusionOk="0">
                  <a:moveTo>
                    <a:pt x="284" y="0"/>
                  </a:moveTo>
                  <a:cubicBezTo>
                    <a:pt x="217" y="0"/>
                    <a:pt x="149" y="27"/>
                    <a:pt x="98" y="80"/>
                  </a:cubicBezTo>
                  <a:cubicBezTo>
                    <a:pt x="0" y="182"/>
                    <a:pt x="4" y="346"/>
                    <a:pt x="107" y="444"/>
                  </a:cubicBezTo>
                  <a:lnTo>
                    <a:pt x="585" y="902"/>
                  </a:lnTo>
                  <a:cubicBezTo>
                    <a:pt x="637" y="950"/>
                    <a:pt x="700" y="974"/>
                    <a:pt x="764" y="974"/>
                  </a:cubicBezTo>
                  <a:cubicBezTo>
                    <a:pt x="832" y="974"/>
                    <a:pt x="901" y="946"/>
                    <a:pt x="951" y="893"/>
                  </a:cubicBezTo>
                  <a:cubicBezTo>
                    <a:pt x="1049" y="789"/>
                    <a:pt x="1046" y="626"/>
                    <a:pt x="942" y="527"/>
                  </a:cubicBezTo>
                  <a:lnTo>
                    <a:pt x="462" y="72"/>
                  </a:lnTo>
                  <a:cubicBezTo>
                    <a:pt x="412" y="24"/>
                    <a:pt x="348" y="0"/>
                    <a:pt x="284" y="0"/>
                  </a:cubicBezTo>
                  <a:close/>
                  <a:moveTo>
                    <a:pt x="1722" y="1371"/>
                  </a:moveTo>
                  <a:cubicBezTo>
                    <a:pt x="1654" y="1371"/>
                    <a:pt x="1586" y="1397"/>
                    <a:pt x="1535" y="1450"/>
                  </a:cubicBezTo>
                  <a:cubicBezTo>
                    <a:pt x="1437" y="1554"/>
                    <a:pt x="1442" y="1718"/>
                    <a:pt x="1544" y="1816"/>
                  </a:cubicBezTo>
                  <a:lnTo>
                    <a:pt x="2503" y="2730"/>
                  </a:lnTo>
                  <a:cubicBezTo>
                    <a:pt x="2553" y="2777"/>
                    <a:pt x="2617" y="2801"/>
                    <a:pt x="2683" y="2801"/>
                  </a:cubicBezTo>
                  <a:cubicBezTo>
                    <a:pt x="2750" y="2801"/>
                    <a:pt x="2819" y="2773"/>
                    <a:pt x="2869" y="2720"/>
                  </a:cubicBezTo>
                  <a:cubicBezTo>
                    <a:pt x="2967" y="2618"/>
                    <a:pt x="2964" y="2454"/>
                    <a:pt x="2860" y="2356"/>
                  </a:cubicBezTo>
                  <a:lnTo>
                    <a:pt x="1901" y="1442"/>
                  </a:lnTo>
                  <a:cubicBezTo>
                    <a:pt x="1851" y="1395"/>
                    <a:pt x="1786" y="1371"/>
                    <a:pt x="1722" y="1371"/>
                  </a:cubicBezTo>
                  <a:close/>
                  <a:moveTo>
                    <a:pt x="3161" y="2742"/>
                  </a:moveTo>
                  <a:cubicBezTo>
                    <a:pt x="3093" y="2742"/>
                    <a:pt x="3025" y="2768"/>
                    <a:pt x="2974" y="2822"/>
                  </a:cubicBezTo>
                  <a:cubicBezTo>
                    <a:pt x="2876" y="2925"/>
                    <a:pt x="2881" y="3087"/>
                    <a:pt x="2983" y="3186"/>
                  </a:cubicBezTo>
                  <a:lnTo>
                    <a:pt x="3942" y="4100"/>
                  </a:lnTo>
                  <a:cubicBezTo>
                    <a:pt x="3992" y="4148"/>
                    <a:pt x="4056" y="4173"/>
                    <a:pt x="4120" y="4173"/>
                  </a:cubicBezTo>
                  <a:lnTo>
                    <a:pt x="4122" y="4173"/>
                  </a:lnTo>
                  <a:cubicBezTo>
                    <a:pt x="4189" y="4173"/>
                    <a:pt x="4258" y="4145"/>
                    <a:pt x="4308" y="4092"/>
                  </a:cubicBezTo>
                  <a:cubicBezTo>
                    <a:pt x="4406" y="3988"/>
                    <a:pt x="4403" y="3824"/>
                    <a:pt x="4299" y="3726"/>
                  </a:cubicBezTo>
                  <a:lnTo>
                    <a:pt x="3340" y="2813"/>
                  </a:lnTo>
                  <a:cubicBezTo>
                    <a:pt x="3290" y="2765"/>
                    <a:pt x="3225" y="2742"/>
                    <a:pt x="3161" y="2742"/>
                  </a:cubicBezTo>
                  <a:close/>
                  <a:moveTo>
                    <a:pt x="5081" y="4569"/>
                  </a:moveTo>
                  <a:cubicBezTo>
                    <a:pt x="5012" y="4569"/>
                    <a:pt x="4944" y="4596"/>
                    <a:pt x="4893" y="4649"/>
                  </a:cubicBezTo>
                  <a:cubicBezTo>
                    <a:pt x="4794" y="4752"/>
                    <a:pt x="4798" y="4916"/>
                    <a:pt x="4901" y="5014"/>
                  </a:cubicBezTo>
                  <a:lnTo>
                    <a:pt x="5381" y="5472"/>
                  </a:lnTo>
                  <a:cubicBezTo>
                    <a:pt x="5431" y="5518"/>
                    <a:pt x="5495" y="5542"/>
                    <a:pt x="5559" y="5542"/>
                  </a:cubicBezTo>
                  <a:cubicBezTo>
                    <a:pt x="5628" y="5542"/>
                    <a:pt x="5695" y="5517"/>
                    <a:pt x="5747" y="5463"/>
                  </a:cubicBezTo>
                  <a:cubicBezTo>
                    <a:pt x="5845" y="5360"/>
                    <a:pt x="5840" y="5196"/>
                    <a:pt x="5736" y="5097"/>
                  </a:cubicBezTo>
                  <a:lnTo>
                    <a:pt x="5259" y="4640"/>
                  </a:lnTo>
                  <a:cubicBezTo>
                    <a:pt x="5209" y="4593"/>
                    <a:pt x="5144" y="4569"/>
                    <a:pt x="5081" y="4569"/>
                  </a:cubicBezTo>
                  <a:close/>
                  <a:moveTo>
                    <a:pt x="6518" y="5940"/>
                  </a:moveTo>
                  <a:cubicBezTo>
                    <a:pt x="6450" y="5940"/>
                    <a:pt x="6382" y="5967"/>
                    <a:pt x="6332" y="6020"/>
                  </a:cubicBezTo>
                  <a:cubicBezTo>
                    <a:pt x="6233" y="6124"/>
                    <a:pt x="6237" y="6286"/>
                    <a:pt x="6340" y="6384"/>
                  </a:cubicBezTo>
                  <a:lnTo>
                    <a:pt x="7299" y="7299"/>
                  </a:lnTo>
                  <a:cubicBezTo>
                    <a:pt x="7349" y="7347"/>
                    <a:pt x="7413" y="7371"/>
                    <a:pt x="7477" y="7371"/>
                  </a:cubicBezTo>
                  <a:cubicBezTo>
                    <a:pt x="7546" y="7371"/>
                    <a:pt x="7613" y="7344"/>
                    <a:pt x="7663" y="7290"/>
                  </a:cubicBezTo>
                  <a:cubicBezTo>
                    <a:pt x="7762" y="7187"/>
                    <a:pt x="7758" y="7023"/>
                    <a:pt x="7655" y="6924"/>
                  </a:cubicBezTo>
                  <a:lnTo>
                    <a:pt x="6696" y="6012"/>
                  </a:lnTo>
                  <a:cubicBezTo>
                    <a:pt x="6646" y="5964"/>
                    <a:pt x="6582" y="5940"/>
                    <a:pt x="6518" y="59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0"/>
            <p:cNvSpPr/>
            <p:nvPr/>
          </p:nvSpPr>
          <p:spPr>
            <a:xfrm>
              <a:off x="1083283" y="3511927"/>
              <a:ext cx="43447" cy="56415"/>
            </a:xfrm>
            <a:custGeom>
              <a:avLst/>
              <a:gdLst/>
              <a:ahLst/>
              <a:cxnLst/>
              <a:rect l="l" t="t" r="r" b="b"/>
              <a:pathLst>
                <a:path w="3997" h="5190" extrusionOk="0">
                  <a:moveTo>
                    <a:pt x="294" y="1"/>
                  </a:moveTo>
                  <a:cubicBezTo>
                    <a:pt x="241" y="1"/>
                    <a:pt x="188" y="17"/>
                    <a:pt x="142" y="50"/>
                  </a:cubicBezTo>
                  <a:cubicBezTo>
                    <a:pt x="26" y="134"/>
                    <a:pt x="1" y="295"/>
                    <a:pt x="85" y="410"/>
                  </a:cubicBezTo>
                  <a:lnTo>
                    <a:pt x="761" y="1338"/>
                  </a:lnTo>
                  <a:cubicBezTo>
                    <a:pt x="813" y="1407"/>
                    <a:pt x="891" y="1444"/>
                    <a:pt x="970" y="1444"/>
                  </a:cubicBezTo>
                  <a:cubicBezTo>
                    <a:pt x="1024" y="1444"/>
                    <a:pt x="1077" y="1428"/>
                    <a:pt x="1122" y="1395"/>
                  </a:cubicBezTo>
                  <a:cubicBezTo>
                    <a:pt x="1238" y="1311"/>
                    <a:pt x="1263" y="1149"/>
                    <a:pt x="1179" y="1033"/>
                  </a:cubicBezTo>
                  <a:lnTo>
                    <a:pt x="503" y="107"/>
                  </a:lnTo>
                  <a:cubicBezTo>
                    <a:pt x="452" y="37"/>
                    <a:pt x="373" y="1"/>
                    <a:pt x="294" y="1"/>
                  </a:cubicBezTo>
                  <a:close/>
                  <a:moveTo>
                    <a:pt x="1752" y="1999"/>
                  </a:moveTo>
                  <a:cubicBezTo>
                    <a:pt x="1699" y="1999"/>
                    <a:pt x="1646" y="2015"/>
                    <a:pt x="1600" y="2048"/>
                  </a:cubicBezTo>
                  <a:cubicBezTo>
                    <a:pt x="1484" y="2132"/>
                    <a:pt x="1458" y="2293"/>
                    <a:pt x="1543" y="2408"/>
                  </a:cubicBezTo>
                  <a:lnTo>
                    <a:pt x="1933" y="2943"/>
                  </a:lnTo>
                  <a:cubicBezTo>
                    <a:pt x="1983" y="3012"/>
                    <a:pt x="2062" y="3050"/>
                    <a:pt x="2142" y="3050"/>
                  </a:cubicBezTo>
                  <a:cubicBezTo>
                    <a:pt x="2195" y="3050"/>
                    <a:pt x="2247" y="3033"/>
                    <a:pt x="2293" y="3000"/>
                  </a:cubicBezTo>
                  <a:cubicBezTo>
                    <a:pt x="2409" y="2915"/>
                    <a:pt x="2435" y="2755"/>
                    <a:pt x="2350" y="2639"/>
                  </a:cubicBezTo>
                  <a:lnTo>
                    <a:pt x="1960" y="2104"/>
                  </a:lnTo>
                  <a:cubicBezTo>
                    <a:pt x="1910" y="2035"/>
                    <a:pt x="1831" y="1999"/>
                    <a:pt x="1752" y="1999"/>
                  </a:cubicBezTo>
                  <a:close/>
                  <a:moveTo>
                    <a:pt x="2921" y="3603"/>
                  </a:moveTo>
                  <a:cubicBezTo>
                    <a:pt x="2868" y="3603"/>
                    <a:pt x="2815" y="3619"/>
                    <a:pt x="2770" y="3652"/>
                  </a:cubicBezTo>
                  <a:cubicBezTo>
                    <a:pt x="2654" y="3737"/>
                    <a:pt x="2630" y="3899"/>
                    <a:pt x="2713" y="4014"/>
                  </a:cubicBezTo>
                  <a:lnTo>
                    <a:pt x="3494" y="5084"/>
                  </a:lnTo>
                  <a:cubicBezTo>
                    <a:pt x="3544" y="5153"/>
                    <a:pt x="3623" y="5189"/>
                    <a:pt x="3703" y="5189"/>
                  </a:cubicBezTo>
                  <a:cubicBezTo>
                    <a:pt x="3756" y="5189"/>
                    <a:pt x="3808" y="5174"/>
                    <a:pt x="3855" y="5141"/>
                  </a:cubicBezTo>
                  <a:cubicBezTo>
                    <a:pt x="3970" y="5056"/>
                    <a:pt x="3996" y="4894"/>
                    <a:pt x="3912" y="4779"/>
                  </a:cubicBezTo>
                  <a:lnTo>
                    <a:pt x="3130" y="3709"/>
                  </a:lnTo>
                  <a:cubicBezTo>
                    <a:pt x="3080" y="3640"/>
                    <a:pt x="3001" y="3603"/>
                    <a:pt x="2921" y="36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0"/>
            <p:cNvSpPr/>
            <p:nvPr/>
          </p:nvSpPr>
          <p:spPr>
            <a:xfrm>
              <a:off x="1072685" y="3531819"/>
              <a:ext cx="75416" cy="148191"/>
            </a:xfrm>
            <a:custGeom>
              <a:avLst/>
              <a:gdLst/>
              <a:ahLst/>
              <a:cxnLst/>
              <a:rect l="l" t="t" r="r" b="b"/>
              <a:pathLst>
                <a:path w="6938" h="13633" extrusionOk="0">
                  <a:moveTo>
                    <a:pt x="296" y="0"/>
                  </a:moveTo>
                  <a:cubicBezTo>
                    <a:pt x="258" y="0"/>
                    <a:pt x="219" y="8"/>
                    <a:pt x="182" y="26"/>
                  </a:cubicBezTo>
                  <a:cubicBezTo>
                    <a:pt x="54" y="88"/>
                    <a:pt x="1" y="243"/>
                    <a:pt x="63" y="371"/>
                  </a:cubicBezTo>
                  <a:lnTo>
                    <a:pt x="639" y="1563"/>
                  </a:lnTo>
                  <a:cubicBezTo>
                    <a:pt x="684" y="1655"/>
                    <a:pt x="777" y="1708"/>
                    <a:pt x="872" y="1708"/>
                  </a:cubicBezTo>
                  <a:cubicBezTo>
                    <a:pt x="910" y="1708"/>
                    <a:pt x="948" y="1701"/>
                    <a:pt x="984" y="1684"/>
                  </a:cubicBezTo>
                  <a:cubicBezTo>
                    <a:pt x="1114" y="1622"/>
                    <a:pt x="1167" y="1467"/>
                    <a:pt x="1105" y="1339"/>
                  </a:cubicBezTo>
                  <a:lnTo>
                    <a:pt x="527" y="145"/>
                  </a:lnTo>
                  <a:cubicBezTo>
                    <a:pt x="484" y="54"/>
                    <a:pt x="393" y="0"/>
                    <a:pt x="296" y="0"/>
                  </a:cubicBezTo>
                  <a:close/>
                  <a:moveTo>
                    <a:pt x="1161" y="1789"/>
                  </a:moveTo>
                  <a:cubicBezTo>
                    <a:pt x="1123" y="1789"/>
                    <a:pt x="1085" y="1798"/>
                    <a:pt x="1048" y="1815"/>
                  </a:cubicBezTo>
                  <a:cubicBezTo>
                    <a:pt x="920" y="1877"/>
                    <a:pt x="865" y="2031"/>
                    <a:pt x="927" y="2160"/>
                  </a:cubicBezTo>
                  <a:lnTo>
                    <a:pt x="1505" y="3352"/>
                  </a:lnTo>
                  <a:cubicBezTo>
                    <a:pt x="1550" y="3444"/>
                    <a:pt x="1641" y="3497"/>
                    <a:pt x="1738" y="3497"/>
                  </a:cubicBezTo>
                  <a:cubicBezTo>
                    <a:pt x="1776" y="3497"/>
                    <a:pt x="1814" y="3490"/>
                    <a:pt x="1850" y="3471"/>
                  </a:cubicBezTo>
                  <a:cubicBezTo>
                    <a:pt x="1980" y="3411"/>
                    <a:pt x="2033" y="3256"/>
                    <a:pt x="1971" y="3128"/>
                  </a:cubicBezTo>
                  <a:lnTo>
                    <a:pt x="1393" y="1934"/>
                  </a:lnTo>
                  <a:cubicBezTo>
                    <a:pt x="1349" y="1843"/>
                    <a:pt x="1257" y="1789"/>
                    <a:pt x="1161" y="1789"/>
                  </a:cubicBezTo>
                  <a:close/>
                  <a:moveTo>
                    <a:pt x="2315" y="4173"/>
                  </a:moveTo>
                  <a:cubicBezTo>
                    <a:pt x="2277" y="4173"/>
                    <a:pt x="2239" y="4182"/>
                    <a:pt x="2202" y="4199"/>
                  </a:cubicBezTo>
                  <a:cubicBezTo>
                    <a:pt x="2075" y="4261"/>
                    <a:pt x="2021" y="4415"/>
                    <a:pt x="2083" y="4544"/>
                  </a:cubicBezTo>
                  <a:lnTo>
                    <a:pt x="2371" y="5140"/>
                  </a:lnTo>
                  <a:cubicBezTo>
                    <a:pt x="2416" y="5233"/>
                    <a:pt x="2508" y="5286"/>
                    <a:pt x="2604" y="5286"/>
                  </a:cubicBezTo>
                  <a:cubicBezTo>
                    <a:pt x="2642" y="5286"/>
                    <a:pt x="2680" y="5278"/>
                    <a:pt x="2716" y="5260"/>
                  </a:cubicBezTo>
                  <a:cubicBezTo>
                    <a:pt x="2844" y="5198"/>
                    <a:pt x="2899" y="5045"/>
                    <a:pt x="2835" y="4915"/>
                  </a:cubicBezTo>
                  <a:lnTo>
                    <a:pt x="2547" y="4320"/>
                  </a:lnTo>
                  <a:cubicBezTo>
                    <a:pt x="2503" y="4227"/>
                    <a:pt x="2411" y="4173"/>
                    <a:pt x="2315" y="4173"/>
                  </a:cubicBezTo>
                  <a:close/>
                  <a:moveTo>
                    <a:pt x="3180" y="5961"/>
                  </a:moveTo>
                  <a:cubicBezTo>
                    <a:pt x="3142" y="5961"/>
                    <a:pt x="3104" y="5969"/>
                    <a:pt x="3068" y="5987"/>
                  </a:cubicBezTo>
                  <a:cubicBezTo>
                    <a:pt x="2941" y="6049"/>
                    <a:pt x="2885" y="6204"/>
                    <a:pt x="2949" y="6332"/>
                  </a:cubicBezTo>
                  <a:lnTo>
                    <a:pt x="3525" y="7526"/>
                  </a:lnTo>
                  <a:cubicBezTo>
                    <a:pt x="3570" y="7617"/>
                    <a:pt x="3662" y="7670"/>
                    <a:pt x="3758" y="7670"/>
                  </a:cubicBezTo>
                  <a:cubicBezTo>
                    <a:pt x="3796" y="7670"/>
                    <a:pt x="3834" y="7662"/>
                    <a:pt x="3870" y="7645"/>
                  </a:cubicBezTo>
                  <a:cubicBezTo>
                    <a:pt x="3998" y="7582"/>
                    <a:pt x="4052" y="7429"/>
                    <a:pt x="3989" y="7300"/>
                  </a:cubicBezTo>
                  <a:lnTo>
                    <a:pt x="3413" y="6107"/>
                  </a:lnTo>
                  <a:cubicBezTo>
                    <a:pt x="3369" y="6015"/>
                    <a:pt x="3276" y="5961"/>
                    <a:pt x="3180" y="5961"/>
                  </a:cubicBezTo>
                  <a:close/>
                  <a:moveTo>
                    <a:pt x="4047" y="7750"/>
                  </a:moveTo>
                  <a:cubicBezTo>
                    <a:pt x="4009" y="7750"/>
                    <a:pt x="3971" y="7758"/>
                    <a:pt x="3934" y="7776"/>
                  </a:cubicBezTo>
                  <a:cubicBezTo>
                    <a:pt x="3805" y="7838"/>
                    <a:pt x="3751" y="7993"/>
                    <a:pt x="3814" y="8121"/>
                  </a:cubicBezTo>
                  <a:lnTo>
                    <a:pt x="4391" y="9313"/>
                  </a:lnTo>
                  <a:cubicBezTo>
                    <a:pt x="4436" y="9406"/>
                    <a:pt x="4528" y="9460"/>
                    <a:pt x="4624" y="9460"/>
                  </a:cubicBezTo>
                  <a:cubicBezTo>
                    <a:pt x="4662" y="9460"/>
                    <a:pt x="4700" y="9451"/>
                    <a:pt x="4737" y="9434"/>
                  </a:cubicBezTo>
                  <a:cubicBezTo>
                    <a:pt x="4864" y="9372"/>
                    <a:pt x="4919" y="9216"/>
                    <a:pt x="4857" y="9089"/>
                  </a:cubicBezTo>
                  <a:lnTo>
                    <a:pt x="4279" y="7896"/>
                  </a:lnTo>
                  <a:cubicBezTo>
                    <a:pt x="4235" y="7804"/>
                    <a:pt x="4143" y="7750"/>
                    <a:pt x="4047" y="7750"/>
                  </a:cubicBezTo>
                  <a:close/>
                  <a:moveTo>
                    <a:pt x="5201" y="10136"/>
                  </a:moveTo>
                  <a:cubicBezTo>
                    <a:pt x="5163" y="10136"/>
                    <a:pt x="5125" y="10144"/>
                    <a:pt x="5088" y="10162"/>
                  </a:cubicBezTo>
                  <a:cubicBezTo>
                    <a:pt x="4959" y="10224"/>
                    <a:pt x="4906" y="10377"/>
                    <a:pt x="4968" y="10507"/>
                  </a:cubicBezTo>
                  <a:lnTo>
                    <a:pt x="5258" y="11102"/>
                  </a:lnTo>
                  <a:cubicBezTo>
                    <a:pt x="5302" y="11195"/>
                    <a:pt x="5394" y="11249"/>
                    <a:pt x="5490" y="11249"/>
                  </a:cubicBezTo>
                  <a:cubicBezTo>
                    <a:pt x="5527" y="11249"/>
                    <a:pt x="5566" y="11240"/>
                    <a:pt x="5603" y="11223"/>
                  </a:cubicBezTo>
                  <a:cubicBezTo>
                    <a:pt x="5730" y="11161"/>
                    <a:pt x="5784" y="11005"/>
                    <a:pt x="5722" y="10878"/>
                  </a:cubicBezTo>
                  <a:lnTo>
                    <a:pt x="5433" y="10281"/>
                  </a:lnTo>
                  <a:cubicBezTo>
                    <a:pt x="5389" y="10189"/>
                    <a:pt x="5297" y="10136"/>
                    <a:pt x="5201" y="10136"/>
                  </a:cubicBezTo>
                  <a:close/>
                  <a:moveTo>
                    <a:pt x="6066" y="11923"/>
                  </a:moveTo>
                  <a:cubicBezTo>
                    <a:pt x="6029" y="11923"/>
                    <a:pt x="5991" y="11932"/>
                    <a:pt x="5955" y="11949"/>
                  </a:cubicBezTo>
                  <a:cubicBezTo>
                    <a:pt x="5825" y="12011"/>
                    <a:pt x="5772" y="12166"/>
                    <a:pt x="5834" y="12294"/>
                  </a:cubicBezTo>
                  <a:lnTo>
                    <a:pt x="6412" y="13486"/>
                  </a:lnTo>
                  <a:cubicBezTo>
                    <a:pt x="6457" y="13579"/>
                    <a:pt x="6548" y="13633"/>
                    <a:pt x="6645" y="13633"/>
                  </a:cubicBezTo>
                  <a:cubicBezTo>
                    <a:pt x="6681" y="13633"/>
                    <a:pt x="6720" y="13624"/>
                    <a:pt x="6757" y="13607"/>
                  </a:cubicBezTo>
                  <a:cubicBezTo>
                    <a:pt x="6884" y="13545"/>
                    <a:pt x="6938" y="13390"/>
                    <a:pt x="6876" y="13262"/>
                  </a:cubicBezTo>
                  <a:lnTo>
                    <a:pt x="6300" y="12070"/>
                  </a:lnTo>
                  <a:cubicBezTo>
                    <a:pt x="6255" y="11978"/>
                    <a:pt x="6163" y="11923"/>
                    <a:pt x="6066" y="119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0"/>
            <p:cNvSpPr/>
            <p:nvPr/>
          </p:nvSpPr>
          <p:spPr>
            <a:xfrm>
              <a:off x="1050575" y="3527776"/>
              <a:ext cx="65459" cy="218346"/>
            </a:xfrm>
            <a:custGeom>
              <a:avLst/>
              <a:gdLst/>
              <a:ahLst/>
              <a:cxnLst/>
              <a:rect l="l" t="t" r="r" b="b"/>
              <a:pathLst>
                <a:path w="6022" h="20087" extrusionOk="0">
                  <a:moveTo>
                    <a:pt x="287" y="1"/>
                  </a:moveTo>
                  <a:cubicBezTo>
                    <a:pt x="264" y="1"/>
                    <a:pt x="241" y="4"/>
                    <a:pt x="218" y="10"/>
                  </a:cubicBezTo>
                  <a:cubicBezTo>
                    <a:pt x="82" y="48"/>
                    <a:pt x="1" y="191"/>
                    <a:pt x="40" y="327"/>
                  </a:cubicBezTo>
                  <a:lnTo>
                    <a:pt x="158" y="755"/>
                  </a:lnTo>
                  <a:cubicBezTo>
                    <a:pt x="191" y="869"/>
                    <a:pt x="294" y="943"/>
                    <a:pt x="406" y="943"/>
                  </a:cubicBezTo>
                  <a:cubicBezTo>
                    <a:pt x="430" y="943"/>
                    <a:pt x="453" y="941"/>
                    <a:pt x="477" y="935"/>
                  </a:cubicBezTo>
                  <a:cubicBezTo>
                    <a:pt x="613" y="897"/>
                    <a:pt x="694" y="753"/>
                    <a:pt x="656" y="617"/>
                  </a:cubicBezTo>
                  <a:lnTo>
                    <a:pt x="537" y="189"/>
                  </a:lnTo>
                  <a:cubicBezTo>
                    <a:pt x="506" y="76"/>
                    <a:pt x="401" y="1"/>
                    <a:pt x="287" y="1"/>
                  </a:cubicBezTo>
                  <a:close/>
                  <a:moveTo>
                    <a:pt x="586" y="1066"/>
                  </a:moveTo>
                  <a:cubicBezTo>
                    <a:pt x="563" y="1066"/>
                    <a:pt x="539" y="1069"/>
                    <a:pt x="515" y="1076"/>
                  </a:cubicBezTo>
                  <a:cubicBezTo>
                    <a:pt x="379" y="1114"/>
                    <a:pt x="298" y="1255"/>
                    <a:pt x="335" y="1393"/>
                  </a:cubicBezTo>
                  <a:lnTo>
                    <a:pt x="691" y="2670"/>
                  </a:lnTo>
                  <a:cubicBezTo>
                    <a:pt x="724" y="2784"/>
                    <a:pt x="827" y="2858"/>
                    <a:pt x="939" y="2858"/>
                  </a:cubicBezTo>
                  <a:cubicBezTo>
                    <a:pt x="963" y="2858"/>
                    <a:pt x="986" y="2855"/>
                    <a:pt x="1010" y="2850"/>
                  </a:cubicBezTo>
                  <a:cubicBezTo>
                    <a:pt x="1146" y="2810"/>
                    <a:pt x="1227" y="2668"/>
                    <a:pt x="1188" y="2530"/>
                  </a:cubicBezTo>
                  <a:lnTo>
                    <a:pt x="832" y="1255"/>
                  </a:lnTo>
                  <a:cubicBezTo>
                    <a:pt x="801" y="1141"/>
                    <a:pt x="699" y="1066"/>
                    <a:pt x="586" y="1066"/>
                  </a:cubicBezTo>
                  <a:close/>
                  <a:moveTo>
                    <a:pt x="1295" y="3618"/>
                  </a:moveTo>
                  <a:cubicBezTo>
                    <a:pt x="1272" y="3618"/>
                    <a:pt x="1249" y="3621"/>
                    <a:pt x="1226" y="3628"/>
                  </a:cubicBezTo>
                  <a:cubicBezTo>
                    <a:pt x="1089" y="3666"/>
                    <a:pt x="1008" y="3809"/>
                    <a:pt x="1046" y="3945"/>
                  </a:cubicBezTo>
                  <a:lnTo>
                    <a:pt x="1224" y="4583"/>
                  </a:lnTo>
                  <a:cubicBezTo>
                    <a:pt x="1257" y="4697"/>
                    <a:pt x="1360" y="4773"/>
                    <a:pt x="1472" y="4773"/>
                  </a:cubicBezTo>
                  <a:cubicBezTo>
                    <a:pt x="1495" y="4773"/>
                    <a:pt x="1519" y="4770"/>
                    <a:pt x="1541" y="4763"/>
                  </a:cubicBezTo>
                  <a:cubicBezTo>
                    <a:pt x="1679" y="4725"/>
                    <a:pt x="1761" y="4582"/>
                    <a:pt x="1723" y="4445"/>
                  </a:cubicBezTo>
                  <a:lnTo>
                    <a:pt x="1545" y="3807"/>
                  </a:lnTo>
                  <a:cubicBezTo>
                    <a:pt x="1512" y="3692"/>
                    <a:pt x="1409" y="3618"/>
                    <a:pt x="1295" y="3618"/>
                  </a:cubicBezTo>
                  <a:close/>
                  <a:moveTo>
                    <a:pt x="1830" y="5533"/>
                  </a:moveTo>
                  <a:cubicBezTo>
                    <a:pt x="1806" y="5533"/>
                    <a:pt x="1783" y="5536"/>
                    <a:pt x="1759" y="5543"/>
                  </a:cubicBezTo>
                  <a:cubicBezTo>
                    <a:pt x="1621" y="5581"/>
                    <a:pt x="1541" y="5722"/>
                    <a:pt x="1579" y="5860"/>
                  </a:cubicBezTo>
                  <a:lnTo>
                    <a:pt x="1935" y="7135"/>
                  </a:lnTo>
                  <a:cubicBezTo>
                    <a:pt x="1966" y="7251"/>
                    <a:pt x="2069" y="7325"/>
                    <a:pt x="2183" y="7325"/>
                  </a:cubicBezTo>
                  <a:cubicBezTo>
                    <a:pt x="2206" y="7325"/>
                    <a:pt x="2230" y="7321"/>
                    <a:pt x="2252" y="7314"/>
                  </a:cubicBezTo>
                  <a:cubicBezTo>
                    <a:pt x="2390" y="7276"/>
                    <a:pt x="2470" y="7135"/>
                    <a:pt x="2432" y="6997"/>
                  </a:cubicBezTo>
                  <a:lnTo>
                    <a:pt x="2076" y="5722"/>
                  </a:lnTo>
                  <a:cubicBezTo>
                    <a:pt x="2045" y="5608"/>
                    <a:pt x="1942" y="5533"/>
                    <a:pt x="1830" y="5533"/>
                  </a:cubicBezTo>
                  <a:close/>
                  <a:moveTo>
                    <a:pt x="2360" y="7446"/>
                  </a:moveTo>
                  <a:cubicBezTo>
                    <a:pt x="2338" y="7446"/>
                    <a:pt x="2315" y="7449"/>
                    <a:pt x="2292" y="7456"/>
                  </a:cubicBezTo>
                  <a:cubicBezTo>
                    <a:pt x="2154" y="7494"/>
                    <a:pt x="2074" y="7637"/>
                    <a:pt x="2112" y="7773"/>
                  </a:cubicBezTo>
                  <a:lnTo>
                    <a:pt x="2468" y="9050"/>
                  </a:lnTo>
                  <a:cubicBezTo>
                    <a:pt x="2499" y="9166"/>
                    <a:pt x="2602" y="9240"/>
                    <a:pt x="2716" y="9240"/>
                  </a:cubicBezTo>
                  <a:cubicBezTo>
                    <a:pt x="2739" y="9240"/>
                    <a:pt x="2763" y="9236"/>
                    <a:pt x="2785" y="9229"/>
                  </a:cubicBezTo>
                  <a:cubicBezTo>
                    <a:pt x="2923" y="9191"/>
                    <a:pt x="3003" y="9050"/>
                    <a:pt x="2965" y="8912"/>
                  </a:cubicBezTo>
                  <a:lnTo>
                    <a:pt x="2609" y="7635"/>
                  </a:lnTo>
                  <a:cubicBezTo>
                    <a:pt x="2578" y="7521"/>
                    <a:pt x="2472" y="7446"/>
                    <a:pt x="2360" y="7446"/>
                  </a:cubicBezTo>
                  <a:close/>
                  <a:moveTo>
                    <a:pt x="3073" y="9999"/>
                  </a:moveTo>
                  <a:cubicBezTo>
                    <a:pt x="3050" y="9999"/>
                    <a:pt x="3026" y="10002"/>
                    <a:pt x="3003" y="10009"/>
                  </a:cubicBezTo>
                  <a:cubicBezTo>
                    <a:pt x="2865" y="10047"/>
                    <a:pt x="2785" y="10189"/>
                    <a:pt x="2823" y="10327"/>
                  </a:cubicBezTo>
                  <a:lnTo>
                    <a:pt x="2999" y="10965"/>
                  </a:lnTo>
                  <a:cubicBezTo>
                    <a:pt x="3032" y="11079"/>
                    <a:pt x="3135" y="11153"/>
                    <a:pt x="3249" y="11153"/>
                  </a:cubicBezTo>
                  <a:cubicBezTo>
                    <a:pt x="3272" y="11153"/>
                    <a:pt x="3296" y="11150"/>
                    <a:pt x="3318" y="11144"/>
                  </a:cubicBezTo>
                  <a:cubicBezTo>
                    <a:pt x="3456" y="11106"/>
                    <a:pt x="3536" y="10963"/>
                    <a:pt x="3498" y="10827"/>
                  </a:cubicBezTo>
                  <a:lnTo>
                    <a:pt x="3320" y="10189"/>
                  </a:lnTo>
                  <a:cubicBezTo>
                    <a:pt x="3289" y="10074"/>
                    <a:pt x="3185" y="9999"/>
                    <a:pt x="3073" y="9999"/>
                  </a:cubicBezTo>
                  <a:close/>
                  <a:moveTo>
                    <a:pt x="3602" y="11913"/>
                  </a:moveTo>
                  <a:cubicBezTo>
                    <a:pt x="3580" y="11913"/>
                    <a:pt x="3557" y="11916"/>
                    <a:pt x="3534" y="11922"/>
                  </a:cubicBezTo>
                  <a:cubicBezTo>
                    <a:pt x="3398" y="11960"/>
                    <a:pt x="3317" y="12104"/>
                    <a:pt x="3355" y="12240"/>
                  </a:cubicBezTo>
                  <a:lnTo>
                    <a:pt x="3710" y="13517"/>
                  </a:lnTo>
                  <a:cubicBezTo>
                    <a:pt x="3743" y="13630"/>
                    <a:pt x="3846" y="13706"/>
                    <a:pt x="3958" y="13706"/>
                  </a:cubicBezTo>
                  <a:cubicBezTo>
                    <a:pt x="3983" y="13706"/>
                    <a:pt x="4005" y="13703"/>
                    <a:pt x="4029" y="13696"/>
                  </a:cubicBezTo>
                  <a:cubicBezTo>
                    <a:pt x="4165" y="13658"/>
                    <a:pt x="4247" y="13517"/>
                    <a:pt x="4207" y="13379"/>
                  </a:cubicBezTo>
                  <a:lnTo>
                    <a:pt x="3851" y="12102"/>
                  </a:lnTo>
                  <a:cubicBezTo>
                    <a:pt x="3820" y="11988"/>
                    <a:pt x="3715" y="11913"/>
                    <a:pt x="3602" y="11913"/>
                  </a:cubicBezTo>
                  <a:close/>
                  <a:moveTo>
                    <a:pt x="4138" y="13827"/>
                  </a:moveTo>
                  <a:cubicBezTo>
                    <a:pt x="4114" y="13827"/>
                    <a:pt x="4091" y="13831"/>
                    <a:pt x="4067" y="13837"/>
                  </a:cubicBezTo>
                  <a:cubicBezTo>
                    <a:pt x="3931" y="13875"/>
                    <a:pt x="3850" y="14017"/>
                    <a:pt x="3888" y="14155"/>
                  </a:cubicBezTo>
                  <a:lnTo>
                    <a:pt x="4243" y="15432"/>
                  </a:lnTo>
                  <a:cubicBezTo>
                    <a:pt x="4274" y="15545"/>
                    <a:pt x="4379" y="15620"/>
                    <a:pt x="4492" y="15620"/>
                  </a:cubicBezTo>
                  <a:cubicBezTo>
                    <a:pt x="4514" y="15620"/>
                    <a:pt x="4538" y="15618"/>
                    <a:pt x="4561" y="15611"/>
                  </a:cubicBezTo>
                  <a:cubicBezTo>
                    <a:pt x="4699" y="15573"/>
                    <a:pt x="4780" y="15430"/>
                    <a:pt x="4742" y="15294"/>
                  </a:cubicBezTo>
                  <a:lnTo>
                    <a:pt x="4386" y="14017"/>
                  </a:lnTo>
                  <a:cubicBezTo>
                    <a:pt x="4355" y="13903"/>
                    <a:pt x="4250" y="13827"/>
                    <a:pt x="4138" y="13827"/>
                  </a:cubicBezTo>
                  <a:close/>
                  <a:moveTo>
                    <a:pt x="4848" y="16380"/>
                  </a:moveTo>
                  <a:cubicBezTo>
                    <a:pt x="4825" y="16380"/>
                    <a:pt x="4801" y="16383"/>
                    <a:pt x="4778" y="16389"/>
                  </a:cubicBezTo>
                  <a:cubicBezTo>
                    <a:pt x="4642" y="16427"/>
                    <a:pt x="4561" y="16570"/>
                    <a:pt x="4598" y="16707"/>
                  </a:cubicBezTo>
                  <a:lnTo>
                    <a:pt x="4776" y="17345"/>
                  </a:lnTo>
                  <a:cubicBezTo>
                    <a:pt x="4807" y="17460"/>
                    <a:pt x="4912" y="17535"/>
                    <a:pt x="5025" y="17535"/>
                  </a:cubicBezTo>
                  <a:cubicBezTo>
                    <a:pt x="5047" y="17535"/>
                    <a:pt x="5071" y="17531"/>
                    <a:pt x="5094" y="17524"/>
                  </a:cubicBezTo>
                  <a:cubicBezTo>
                    <a:pt x="5232" y="17486"/>
                    <a:pt x="5311" y="17345"/>
                    <a:pt x="5273" y="17207"/>
                  </a:cubicBezTo>
                  <a:lnTo>
                    <a:pt x="5097" y="16568"/>
                  </a:lnTo>
                  <a:cubicBezTo>
                    <a:pt x="5064" y="16454"/>
                    <a:pt x="4961" y="16380"/>
                    <a:pt x="4848" y="16380"/>
                  </a:cubicBezTo>
                  <a:close/>
                  <a:moveTo>
                    <a:pt x="5381" y="18295"/>
                  </a:moveTo>
                  <a:cubicBezTo>
                    <a:pt x="5358" y="18295"/>
                    <a:pt x="5334" y="18298"/>
                    <a:pt x="5311" y="18304"/>
                  </a:cubicBezTo>
                  <a:cubicBezTo>
                    <a:pt x="5175" y="18342"/>
                    <a:pt x="5094" y="18485"/>
                    <a:pt x="5132" y="18622"/>
                  </a:cubicBezTo>
                  <a:lnTo>
                    <a:pt x="5487" y="19898"/>
                  </a:lnTo>
                  <a:cubicBezTo>
                    <a:pt x="5518" y="20012"/>
                    <a:pt x="5622" y="20086"/>
                    <a:pt x="5735" y="20086"/>
                  </a:cubicBezTo>
                  <a:cubicBezTo>
                    <a:pt x="5758" y="20086"/>
                    <a:pt x="5782" y="20084"/>
                    <a:pt x="5804" y="20078"/>
                  </a:cubicBezTo>
                  <a:cubicBezTo>
                    <a:pt x="5942" y="20040"/>
                    <a:pt x="6022" y="19896"/>
                    <a:pt x="5984" y="19760"/>
                  </a:cubicBezTo>
                  <a:lnTo>
                    <a:pt x="5630" y="18483"/>
                  </a:lnTo>
                  <a:cubicBezTo>
                    <a:pt x="5597" y="18369"/>
                    <a:pt x="5494" y="18295"/>
                    <a:pt x="5381" y="182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0"/>
            <p:cNvSpPr/>
            <p:nvPr/>
          </p:nvSpPr>
          <p:spPr>
            <a:xfrm>
              <a:off x="1033781" y="3541689"/>
              <a:ext cx="15816" cy="113157"/>
            </a:xfrm>
            <a:custGeom>
              <a:avLst/>
              <a:gdLst/>
              <a:ahLst/>
              <a:cxnLst/>
              <a:rect l="l" t="t" r="r" b="b"/>
              <a:pathLst>
                <a:path w="1455" h="10410" extrusionOk="0">
                  <a:moveTo>
                    <a:pt x="269" y="0"/>
                  </a:moveTo>
                  <a:cubicBezTo>
                    <a:pt x="262" y="0"/>
                    <a:pt x="254" y="1"/>
                    <a:pt x="247" y="1"/>
                  </a:cubicBezTo>
                  <a:cubicBezTo>
                    <a:pt x="104" y="13"/>
                    <a:pt x="0" y="141"/>
                    <a:pt x="12" y="283"/>
                  </a:cubicBezTo>
                  <a:lnTo>
                    <a:pt x="74" y="942"/>
                  </a:lnTo>
                  <a:cubicBezTo>
                    <a:pt x="86" y="1076"/>
                    <a:pt x="198" y="1176"/>
                    <a:pt x="331" y="1176"/>
                  </a:cubicBezTo>
                  <a:cubicBezTo>
                    <a:pt x="338" y="1176"/>
                    <a:pt x="347" y="1176"/>
                    <a:pt x="355" y="1174"/>
                  </a:cubicBezTo>
                  <a:cubicBezTo>
                    <a:pt x="497" y="1162"/>
                    <a:pt x="600" y="1036"/>
                    <a:pt x="588" y="895"/>
                  </a:cubicBezTo>
                  <a:lnTo>
                    <a:pt x="528" y="234"/>
                  </a:lnTo>
                  <a:cubicBezTo>
                    <a:pt x="515" y="100"/>
                    <a:pt x="403" y="0"/>
                    <a:pt x="269" y="0"/>
                  </a:cubicBezTo>
                  <a:close/>
                  <a:moveTo>
                    <a:pt x="452" y="1979"/>
                  </a:moveTo>
                  <a:cubicBezTo>
                    <a:pt x="444" y="1979"/>
                    <a:pt x="437" y="1980"/>
                    <a:pt x="430" y="1980"/>
                  </a:cubicBezTo>
                  <a:cubicBezTo>
                    <a:pt x="286" y="1992"/>
                    <a:pt x="183" y="2118"/>
                    <a:pt x="195" y="2261"/>
                  </a:cubicBezTo>
                  <a:lnTo>
                    <a:pt x="317" y="3579"/>
                  </a:lnTo>
                  <a:cubicBezTo>
                    <a:pt x="330" y="3714"/>
                    <a:pt x="442" y="3814"/>
                    <a:pt x="574" y="3814"/>
                  </a:cubicBezTo>
                  <a:lnTo>
                    <a:pt x="599" y="3814"/>
                  </a:lnTo>
                  <a:cubicBezTo>
                    <a:pt x="740" y="3800"/>
                    <a:pt x="845" y="3674"/>
                    <a:pt x="832" y="3533"/>
                  </a:cubicBezTo>
                  <a:lnTo>
                    <a:pt x="709" y="2213"/>
                  </a:lnTo>
                  <a:cubicBezTo>
                    <a:pt x="698" y="2079"/>
                    <a:pt x="583" y="1979"/>
                    <a:pt x="452" y="1979"/>
                  </a:cubicBezTo>
                  <a:close/>
                  <a:moveTo>
                    <a:pt x="628" y="3958"/>
                  </a:moveTo>
                  <a:cubicBezTo>
                    <a:pt x="622" y="3958"/>
                    <a:pt x="617" y="3959"/>
                    <a:pt x="611" y="3959"/>
                  </a:cubicBezTo>
                  <a:cubicBezTo>
                    <a:pt x="469" y="3973"/>
                    <a:pt x="366" y="4099"/>
                    <a:pt x="378" y="4240"/>
                  </a:cubicBezTo>
                  <a:lnTo>
                    <a:pt x="500" y="5558"/>
                  </a:lnTo>
                  <a:cubicBezTo>
                    <a:pt x="512" y="5693"/>
                    <a:pt x="625" y="5793"/>
                    <a:pt x="757" y="5793"/>
                  </a:cubicBezTo>
                  <a:lnTo>
                    <a:pt x="782" y="5793"/>
                  </a:lnTo>
                  <a:cubicBezTo>
                    <a:pt x="923" y="5779"/>
                    <a:pt x="1028" y="5653"/>
                    <a:pt x="1014" y="5512"/>
                  </a:cubicBezTo>
                  <a:lnTo>
                    <a:pt x="892" y="4192"/>
                  </a:lnTo>
                  <a:cubicBezTo>
                    <a:pt x="880" y="4056"/>
                    <a:pt x="765" y="3958"/>
                    <a:pt x="628" y="3958"/>
                  </a:cubicBezTo>
                  <a:close/>
                  <a:moveTo>
                    <a:pt x="876" y="6596"/>
                  </a:moveTo>
                  <a:cubicBezTo>
                    <a:pt x="869" y="6596"/>
                    <a:pt x="862" y="6596"/>
                    <a:pt x="856" y="6597"/>
                  </a:cubicBezTo>
                  <a:cubicBezTo>
                    <a:pt x="713" y="6609"/>
                    <a:pt x="609" y="6737"/>
                    <a:pt x="621" y="6878"/>
                  </a:cubicBezTo>
                  <a:lnTo>
                    <a:pt x="683" y="7537"/>
                  </a:lnTo>
                  <a:cubicBezTo>
                    <a:pt x="695" y="7672"/>
                    <a:pt x="807" y="7772"/>
                    <a:pt x="940" y="7772"/>
                  </a:cubicBezTo>
                  <a:cubicBezTo>
                    <a:pt x="947" y="7772"/>
                    <a:pt x="956" y="7772"/>
                    <a:pt x="964" y="7770"/>
                  </a:cubicBezTo>
                  <a:cubicBezTo>
                    <a:pt x="1106" y="7758"/>
                    <a:pt x="1211" y="7632"/>
                    <a:pt x="1197" y="7491"/>
                  </a:cubicBezTo>
                  <a:lnTo>
                    <a:pt x="1137" y="6830"/>
                  </a:lnTo>
                  <a:cubicBezTo>
                    <a:pt x="1124" y="6695"/>
                    <a:pt x="1010" y="6596"/>
                    <a:pt x="876" y="6596"/>
                  </a:cubicBezTo>
                  <a:close/>
                  <a:moveTo>
                    <a:pt x="1059" y="8575"/>
                  </a:moveTo>
                  <a:cubicBezTo>
                    <a:pt x="1052" y="8575"/>
                    <a:pt x="1045" y="8575"/>
                    <a:pt x="1039" y="8576"/>
                  </a:cubicBezTo>
                  <a:cubicBezTo>
                    <a:pt x="895" y="8589"/>
                    <a:pt x="792" y="8715"/>
                    <a:pt x="804" y="8857"/>
                  </a:cubicBezTo>
                  <a:lnTo>
                    <a:pt x="926" y="10175"/>
                  </a:lnTo>
                  <a:cubicBezTo>
                    <a:pt x="939" y="10310"/>
                    <a:pt x="1052" y="10410"/>
                    <a:pt x="1183" y="10410"/>
                  </a:cubicBezTo>
                  <a:lnTo>
                    <a:pt x="1208" y="10410"/>
                  </a:lnTo>
                  <a:cubicBezTo>
                    <a:pt x="1349" y="10396"/>
                    <a:pt x="1454" y="10270"/>
                    <a:pt x="1441" y="10128"/>
                  </a:cubicBezTo>
                  <a:lnTo>
                    <a:pt x="1320" y="8809"/>
                  </a:lnTo>
                  <a:cubicBezTo>
                    <a:pt x="1307" y="8674"/>
                    <a:pt x="1195" y="8575"/>
                    <a:pt x="1059" y="85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0"/>
            <p:cNvSpPr/>
            <p:nvPr/>
          </p:nvSpPr>
          <p:spPr>
            <a:xfrm>
              <a:off x="1008530" y="3535113"/>
              <a:ext cx="11533" cy="70166"/>
            </a:xfrm>
            <a:custGeom>
              <a:avLst/>
              <a:gdLst/>
              <a:ahLst/>
              <a:cxnLst/>
              <a:rect l="l" t="t" r="r" b="b"/>
              <a:pathLst>
                <a:path w="1061" h="6455" extrusionOk="0">
                  <a:moveTo>
                    <a:pt x="794" y="0"/>
                  </a:moveTo>
                  <a:cubicBezTo>
                    <a:pt x="661" y="0"/>
                    <a:pt x="545" y="100"/>
                    <a:pt x="532" y="235"/>
                  </a:cubicBezTo>
                  <a:lnTo>
                    <a:pt x="418" y="1555"/>
                  </a:lnTo>
                  <a:cubicBezTo>
                    <a:pt x="406" y="1697"/>
                    <a:pt x="510" y="1821"/>
                    <a:pt x="653" y="1835"/>
                  </a:cubicBezTo>
                  <a:cubicBezTo>
                    <a:pt x="660" y="1835"/>
                    <a:pt x="669" y="1836"/>
                    <a:pt x="675" y="1836"/>
                  </a:cubicBezTo>
                  <a:cubicBezTo>
                    <a:pt x="808" y="1836"/>
                    <a:pt x="920" y="1735"/>
                    <a:pt x="932" y="1600"/>
                  </a:cubicBezTo>
                  <a:lnTo>
                    <a:pt x="1048" y="280"/>
                  </a:lnTo>
                  <a:cubicBezTo>
                    <a:pt x="1060" y="139"/>
                    <a:pt x="955" y="13"/>
                    <a:pt x="813" y="1"/>
                  </a:cubicBezTo>
                  <a:cubicBezTo>
                    <a:pt x="807" y="0"/>
                    <a:pt x="800" y="0"/>
                    <a:pt x="794" y="0"/>
                  </a:cubicBezTo>
                  <a:close/>
                  <a:moveTo>
                    <a:pt x="566" y="2640"/>
                  </a:moveTo>
                  <a:cubicBezTo>
                    <a:pt x="434" y="2640"/>
                    <a:pt x="314" y="2739"/>
                    <a:pt x="303" y="2875"/>
                  </a:cubicBezTo>
                  <a:lnTo>
                    <a:pt x="244" y="3534"/>
                  </a:lnTo>
                  <a:cubicBezTo>
                    <a:pt x="232" y="3677"/>
                    <a:pt x="337" y="3801"/>
                    <a:pt x="479" y="3814"/>
                  </a:cubicBezTo>
                  <a:cubicBezTo>
                    <a:pt x="487" y="3815"/>
                    <a:pt x="494" y="3815"/>
                    <a:pt x="501" y="3815"/>
                  </a:cubicBezTo>
                  <a:cubicBezTo>
                    <a:pt x="634" y="3815"/>
                    <a:pt x="748" y="3713"/>
                    <a:pt x="758" y="3579"/>
                  </a:cubicBezTo>
                  <a:lnTo>
                    <a:pt x="817" y="2920"/>
                  </a:lnTo>
                  <a:cubicBezTo>
                    <a:pt x="829" y="2778"/>
                    <a:pt x="724" y="2652"/>
                    <a:pt x="582" y="2640"/>
                  </a:cubicBezTo>
                  <a:cubicBezTo>
                    <a:pt x="577" y="2640"/>
                    <a:pt x="571" y="2640"/>
                    <a:pt x="566" y="2640"/>
                  </a:cubicBezTo>
                  <a:close/>
                  <a:moveTo>
                    <a:pt x="389" y="4618"/>
                  </a:moveTo>
                  <a:cubicBezTo>
                    <a:pt x="260" y="4618"/>
                    <a:pt x="142" y="4719"/>
                    <a:pt x="129" y="4854"/>
                  </a:cubicBezTo>
                  <a:lnTo>
                    <a:pt x="13" y="6174"/>
                  </a:lnTo>
                  <a:cubicBezTo>
                    <a:pt x="1" y="6315"/>
                    <a:pt x="106" y="6441"/>
                    <a:pt x="248" y="6453"/>
                  </a:cubicBezTo>
                  <a:cubicBezTo>
                    <a:pt x="256" y="6453"/>
                    <a:pt x="263" y="6455"/>
                    <a:pt x="270" y="6455"/>
                  </a:cubicBezTo>
                  <a:lnTo>
                    <a:pt x="272" y="6455"/>
                  </a:lnTo>
                  <a:cubicBezTo>
                    <a:pt x="403" y="6455"/>
                    <a:pt x="517" y="6353"/>
                    <a:pt x="527" y="6218"/>
                  </a:cubicBezTo>
                  <a:lnTo>
                    <a:pt x="643" y="4899"/>
                  </a:lnTo>
                  <a:cubicBezTo>
                    <a:pt x="655" y="4757"/>
                    <a:pt x="551" y="4631"/>
                    <a:pt x="408" y="4619"/>
                  </a:cubicBezTo>
                  <a:cubicBezTo>
                    <a:pt x="402" y="4619"/>
                    <a:pt x="395" y="4618"/>
                    <a:pt x="389" y="461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0"/>
            <p:cNvSpPr/>
            <p:nvPr/>
          </p:nvSpPr>
          <p:spPr>
            <a:xfrm>
              <a:off x="951473" y="3539461"/>
              <a:ext cx="47980" cy="158409"/>
            </a:xfrm>
            <a:custGeom>
              <a:avLst/>
              <a:gdLst/>
              <a:ahLst/>
              <a:cxnLst/>
              <a:rect l="l" t="t" r="r" b="b"/>
              <a:pathLst>
                <a:path w="4414" h="14573" extrusionOk="0">
                  <a:moveTo>
                    <a:pt x="4127" y="1"/>
                  </a:moveTo>
                  <a:cubicBezTo>
                    <a:pt x="4014" y="1"/>
                    <a:pt x="3908" y="75"/>
                    <a:pt x="3877" y="191"/>
                  </a:cubicBezTo>
                  <a:lnTo>
                    <a:pt x="3528" y="1467"/>
                  </a:lnTo>
                  <a:cubicBezTo>
                    <a:pt x="3490" y="1605"/>
                    <a:pt x="3573" y="1747"/>
                    <a:pt x="3709" y="1785"/>
                  </a:cubicBezTo>
                  <a:cubicBezTo>
                    <a:pt x="3733" y="1792"/>
                    <a:pt x="3756" y="1795"/>
                    <a:pt x="3778" y="1795"/>
                  </a:cubicBezTo>
                  <a:cubicBezTo>
                    <a:pt x="3892" y="1795"/>
                    <a:pt x="3996" y="1719"/>
                    <a:pt x="4027" y="1604"/>
                  </a:cubicBezTo>
                  <a:lnTo>
                    <a:pt x="4375" y="327"/>
                  </a:lnTo>
                  <a:cubicBezTo>
                    <a:pt x="4413" y="189"/>
                    <a:pt x="4332" y="48"/>
                    <a:pt x="4194" y="10"/>
                  </a:cubicBezTo>
                  <a:cubicBezTo>
                    <a:pt x="4172" y="4"/>
                    <a:pt x="4149" y="1"/>
                    <a:pt x="4127" y="1"/>
                  </a:cubicBezTo>
                  <a:close/>
                  <a:moveTo>
                    <a:pt x="3604" y="1918"/>
                  </a:moveTo>
                  <a:cubicBezTo>
                    <a:pt x="3491" y="1918"/>
                    <a:pt x="3386" y="1992"/>
                    <a:pt x="3354" y="2108"/>
                  </a:cubicBezTo>
                  <a:lnTo>
                    <a:pt x="3005" y="3386"/>
                  </a:lnTo>
                  <a:cubicBezTo>
                    <a:pt x="2967" y="3522"/>
                    <a:pt x="3049" y="3664"/>
                    <a:pt x="3187" y="3702"/>
                  </a:cubicBezTo>
                  <a:cubicBezTo>
                    <a:pt x="3209" y="3709"/>
                    <a:pt x="3231" y="3712"/>
                    <a:pt x="3254" y="3712"/>
                  </a:cubicBezTo>
                  <a:cubicBezTo>
                    <a:pt x="3368" y="3712"/>
                    <a:pt x="3471" y="3636"/>
                    <a:pt x="3504" y="3520"/>
                  </a:cubicBezTo>
                  <a:lnTo>
                    <a:pt x="3852" y="2244"/>
                  </a:lnTo>
                  <a:cubicBezTo>
                    <a:pt x="3890" y="2106"/>
                    <a:pt x="3809" y="1964"/>
                    <a:pt x="3671" y="1926"/>
                  </a:cubicBezTo>
                  <a:cubicBezTo>
                    <a:pt x="3649" y="1920"/>
                    <a:pt x="3627" y="1918"/>
                    <a:pt x="3604" y="1918"/>
                  </a:cubicBezTo>
                  <a:close/>
                  <a:moveTo>
                    <a:pt x="2906" y="4473"/>
                  </a:moveTo>
                  <a:cubicBezTo>
                    <a:pt x="2792" y="4473"/>
                    <a:pt x="2687" y="4547"/>
                    <a:pt x="2655" y="4663"/>
                  </a:cubicBezTo>
                  <a:lnTo>
                    <a:pt x="2481" y="5301"/>
                  </a:lnTo>
                  <a:cubicBezTo>
                    <a:pt x="2443" y="5439"/>
                    <a:pt x="2524" y="5580"/>
                    <a:pt x="2662" y="5618"/>
                  </a:cubicBezTo>
                  <a:cubicBezTo>
                    <a:pt x="2684" y="5625"/>
                    <a:pt x="2709" y="5629"/>
                    <a:pt x="2731" y="5629"/>
                  </a:cubicBezTo>
                  <a:cubicBezTo>
                    <a:pt x="2845" y="5629"/>
                    <a:pt x="2948" y="5553"/>
                    <a:pt x="2979" y="5437"/>
                  </a:cubicBezTo>
                  <a:lnTo>
                    <a:pt x="3154" y="4799"/>
                  </a:lnTo>
                  <a:cubicBezTo>
                    <a:pt x="3192" y="4661"/>
                    <a:pt x="3111" y="4519"/>
                    <a:pt x="2973" y="4481"/>
                  </a:cubicBezTo>
                  <a:cubicBezTo>
                    <a:pt x="2950" y="4476"/>
                    <a:pt x="2928" y="4473"/>
                    <a:pt x="2906" y="4473"/>
                  </a:cubicBezTo>
                  <a:close/>
                  <a:moveTo>
                    <a:pt x="2383" y="6389"/>
                  </a:moveTo>
                  <a:cubicBezTo>
                    <a:pt x="2270" y="6389"/>
                    <a:pt x="2164" y="6464"/>
                    <a:pt x="2132" y="6579"/>
                  </a:cubicBezTo>
                  <a:lnTo>
                    <a:pt x="1782" y="7858"/>
                  </a:lnTo>
                  <a:cubicBezTo>
                    <a:pt x="1744" y="7996"/>
                    <a:pt x="1827" y="8137"/>
                    <a:pt x="1963" y="8175"/>
                  </a:cubicBezTo>
                  <a:cubicBezTo>
                    <a:pt x="1986" y="8180"/>
                    <a:pt x="2010" y="8184"/>
                    <a:pt x="2032" y="8184"/>
                  </a:cubicBezTo>
                  <a:cubicBezTo>
                    <a:pt x="2146" y="8184"/>
                    <a:pt x="2250" y="8110"/>
                    <a:pt x="2281" y="7994"/>
                  </a:cubicBezTo>
                  <a:lnTo>
                    <a:pt x="2631" y="6716"/>
                  </a:lnTo>
                  <a:cubicBezTo>
                    <a:pt x="2667" y="6578"/>
                    <a:pt x="2586" y="6436"/>
                    <a:pt x="2450" y="6398"/>
                  </a:cubicBezTo>
                  <a:cubicBezTo>
                    <a:pt x="2428" y="6392"/>
                    <a:pt x="2405" y="6389"/>
                    <a:pt x="2383" y="6389"/>
                  </a:cubicBezTo>
                  <a:close/>
                  <a:moveTo>
                    <a:pt x="1858" y="8306"/>
                  </a:moveTo>
                  <a:cubicBezTo>
                    <a:pt x="1744" y="8306"/>
                    <a:pt x="1640" y="8381"/>
                    <a:pt x="1608" y="8496"/>
                  </a:cubicBezTo>
                  <a:lnTo>
                    <a:pt x="1259" y="9774"/>
                  </a:lnTo>
                  <a:cubicBezTo>
                    <a:pt x="1222" y="9912"/>
                    <a:pt x="1303" y="10054"/>
                    <a:pt x="1441" y="10092"/>
                  </a:cubicBezTo>
                  <a:cubicBezTo>
                    <a:pt x="1463" y="10097"/>
                    <a:pt x="1485" y="10100"/>
                    <a:pt x="1510" y="10100"/>
                  </a:cubicBezTo>
                  <a:cubicBezTo>
                    <a:pt x="1622" y="10100"/>
                    <a:pt x="1727" y="10025"/>
                    <a:pt x="1758" y="9911"/>
                  </a:cubicBezTo>
                  <a:lnTo>
                    <a:pt x="2107" y="8632"/>
                  </a:lnTo>
                  <a:cubicBezTo>
                    <a:pt x="2144" y="8494"/>
                    <a:pt x="2063" y="8353"/>
                    <a:pt x="1925" y="8315"/>
                  </a:cubicBezTo>
                  <a:cubicBezTo>
                    <a:pt x="1903" y="8309"/>
                    <a:pt x="1880" y="8306"/>
                    <a:pt x="1858" y="8306"/>
                  </a:cubicBezTo>
                  <a:close/>
                  <a:moveTo>
                    <a:pt x="1159" y="10863"/>
                  </a:moveTo>
                  <a:cubicBezTo>
                    <a:pt x="1045" y="10863"/>
                    <a:pt x="941" y="10937"/>
                    <a:pt x="909" y="11053"/>
                  </a:cubicBezTo>
                  <a:lnTo>
                    <a:pt x="735" y="11691"/>
                  </a:lnTo>
                  <a:cubicBezTo>
                    <a:pt x="697" y="11829"/>
                    <a:pt x="780" y="11971"/>
                    <a:pt x="916" y="12009"/>
                  </a:cubicBezTo>
                  <a:cubicBezTo>
                    <a:pt x="940" y="12014"/>
                    <a:pt x="963" y="12017"/>
                    <a:pt x="985" y="12017"/>
                  </a:cubicBezTo>
                  <a:cubicBezTo>
                    <a:pt x="1099" y="12017"/>
                    <a:pt x="1203" y="11943"/>
                    <a:pt x="1234" y="11827"/>
                  </a:cubicBezTo>
                  <a:lnTo>
                    <a:pt x="1408" y="11189"/>
                  </a:lnTo>
                  <a:cubicBezTo>
                    <a:pt x="1446" y="11051"/>
                    <a:pt x="1365" y="10910"/>
                    <a:pt x="1227" y="10872"/>
                  </a:cubicBezTo>
                  <a:cubicBezTo>
                    <a:pt x="1204" y="10866"/>
                    <a:pt x="1182" y="10863"/>
                    <a:pt x="1159" y="10863"/>
                  </a:cubicBezTo>
                  <a:close/>
                  <a:moveTo>
                    <a:pt x="634" y="12779"/>
                  </a:moveTo>
                  <a:cubicBezTo>
                    <a:pt x="520" y="12779"/>
                    <a:pt x="418" y="12853"/>
                    <a:pt x="387" y="12968"/>
                  </a:cubicBezTo>
                  <a:lnTo>
                    <a:pt x="36" y="14246"/>
                  </a:lnTo>
                  <a:cubicBezTo>
                    <a:pt x="0" y="14384"/>
                    <a:pt x="81" y="14526"/>
                    <a:pt x="217" y="14564"/>
                  </a:cubicBezTo>
                  <a:cubicBezTo>
                    <a:pt x="242" y="14571"/>
                    <a:pt x="264" y="14572"/>
                    <a:pt x="286" y="14572"/>
                  </a:cubicBezTo>
                  <a:cubicBezTo>
                    <a:pt x="400" y="14572"/>
                    <a:pt x="504" y="14498"/>
                    <a:pt x="535" y="14382"/>
                  </a:cubicBezTo>
                  <a:lnTo>
                    <a:pt x="885" y="13104"/>
                  </a:lnTo>
                  <a:cubicBezTo>
                    <a:pt x="921" y="12968"/>
                    <a:pt x="840" y="12825"/>
                    <a:pt x="704" y="12788"/>
                  </a:cubicBezTo>
                  <a:cubicBezTo>
                    <a:pt x="680" y="12782"/>
                    <a:pt x="657" y="12779"/>
                    <a:pt x="634" y="127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0"/>
            <p:cNvSpPr/>
            <p:nvPr/>
          </p:nvSpPr>
          <p:spPr>
            <a:xfrm>
              <a:off x="883905" y="3521536"/>
              <a:ext cx="101689" cy="204802"/>
            </a:xfrm>
            <a:custGeom>
              <a:avLst/>
              <a:gdLst/>
              <a:ahLst/>
              <a:cxnLst/>
              <a:rect l="l" t="t" r="r" b="b"/>
              <a:pathLst>
                <a:path w="9355" h="18841" extrusionOk="0">
                  <a:moveTo>
                    <a:pt x="9059" y="0"/>
                  </a:moveTo>
                  <a:cubicBezTo>
                    <a:pt x="8962" y="0"/>
                    <a:pt x="8870" y="54"/>
                    <a:pt x="8826" y="147"/>
                  </a:cubicBezTo>
                  <a:lnTo>
                    <a:pt x="8635" y="546"/>
                  </a:lnTo>
                  <a:cubicBezTo>
                    <a:pt x="8574" y="674"/>
                    <a:pt x="8628" y="829"/>
                    <a:pt x="8757" y="889"/>
                  </a:cubicBezTo>
                  <a:cubicBezTo>
                    <a:pt x="8794" y="906"/>
                    <a:pt x="8831" y="915"/>
                    <a:pt x="8868" y="915"/>
                  </a:cubicBezTo>
                  <a:cubicBezTo>
                    <a:pt x="8964" y="915"/>
                    <a:pt x="9057" y="862"/>
                    <a:pt x="9101" y="768"/>
                  </a:cubicBezTo>
                  <a:lnTo>
                    <a:pt x="9292" y="370"/>
                  </a:lnTo>
                  <a:cubicBezTo>
                    <a:pt x="9354" y="241"/>
                    <a:pt x="9299" y="87"/>
                    <a:pt x="9170" y="25"/>
                  </a:cubicBezTo>
                  <a:cubicBezTo>
                    <a:pt x="9134" y="8"/>
                    <a:pt x="9096" y="0"/>
                    <a:pt x="9059" y="0"/>
                  </a:cubicBezTo>
                  <a:close/>
                  <a:moveTo>
                    <a:pt x="8583" y="996"/>
                  </a:moveTo>
                  <a:cubicBezTo>
                    <a:pt x="8487" y="996"/>
                    <a:pt x="8394" y="1049"/>
                    <a:pt x="8350" y="1143"/>
                  </a:cubicBezTo>
                  <a:lnTo>
                    <a:pt x="7777" y="2338"/>
                  </a:lnTo>
                  <a:cubicBezTo>
                    <a:pt x="7717" y="2466"/>
                    <a:pt x="7770" y="2621"/>
                    <a:pt x="7900" y="2682"/>
                  </a:cubicBezTo>
                  <a:cubicBezTo>
                    <a:pt x="7936" y="2699"/>
                    <a:pt x="7974" y="2708"/>
                    <a:pt x="8010" y="2708"/>
                  </a:cubicBezTo>
                  <a:cubicBezTo>
                    <a:pt x="8107" y="2708"/>
                    <a:pt x="8200" y="2654"/>
                    <a:pt x="8243" y="2561"/>
                  </a:cubicBezTo>
                  <a:lnTo>
                    <a:pt x="8816" y="1365"/>
                  </a:lnTo>
                  <a:cubicBezTo>
                    <a:pt x="8876" y="1238"/>
                    <a:pt x="8823" y="1082"/>
                    <a:pt x="8693" y="1020"/>
                  </a:cubicBezTo>
                  <a:cubicBezTo>
                    <a:pt x="8658" y="1004"/>
                    <a:pt x="8620" y="996"/>
                    <a:pt x="8583" y="996"/>
                  </a:cubicBezTo>
                  <a:close/>
                  <a:moveTo>
                    <a:pt x="7440" y="3386"/>
                  </a:moveTo>
                  <a:cubicBezTo>
                    <a:pt x="7343" y="3386"/>
                    <a:pt x="7251" y="3440"/>
                    <a:pt x="7206" y="3532"/>
                  </a:cubicBezTo>
                  <a:lnTo>
                    <a:pt x="6920" y="4131"/>
                  </a:lnTo>
                  <a:cubicBezTo>
                    <a:pt x="6860" y="4259"/>
                    <a:pt x="6913" y="4414"/>
                    <a:pt x="7042" y="4474"/>
                  </a:cubicBezTo>
                  <a:cubicBezTo>
                    <a:pt x="7079" y="4491"/>
                    <a:pt x="7117" y="4500"/>
                    <a:pt x="7153" y="4500"/>
                  </a:cubicBezTo>
                  <a:cubicBezTo>
                    <a:pt x="7249" y="4500"/>
                    <a:pt x="7343" y="4447"/>
                    <a:pt x="7386" y="4353"/>
                  </a:cubicBezTo>
                  <a:lnTo>
                    <a:pt x="7672" y="3757"/>
                  </a:lnTo>
                  <a:cubicBezTo>
                    <a:pt x="7734" y="3627"/>
                    <a:pt x="7679" y="3474"/>
                    <a:pt x="7551" y="3411"/>
                  </a:cubicBezTo>
                  <a:cubicBezTo>
                    <a:pt x="7515" y="3394"/>
                    <a:pt x="7477" y="3386"/>
                    <a:pt x="7440" y="3386"/>
                  </a:cubicBezTo>
                  <a:close/>
                  <a:moveTo>
                    <a:pt x="6582" y="5178"/>
                  </a:moveTo>
                  <a:cubicBezTo>
                    <a:pt x="6486" y="5178"/>
                    <a:pt x="6394" y="5233"/>
                    <a:pt x="6349" y="5325"/>
                  </a:cubicBezTo>
                  <a:lnTo>
                    <a:pt x="5778" y="6520"/>
                  </a:lnTo>
                  <a:cubicBezTo>
                    <a:pt x="5716" y="6650"/>
                    <a:pt x="5771" y="6803"/>
                    <a:pt x="5899" y="6865"/>
                  </a:cubicBezTo>
                  <a:cubicBezTo>
                    <a:pt x="5935" y="6883"/>
                    <a:pt x="5973" y="6890"/>
                    <a:pt x="6011" y="6890"/>
                  </a:cubicBezTo>
                  <a:cubicBezTo>
                    <a:pt x="6106" y="6890"/>
                    <a:pt x="6199" y="6836"/>
                    <a:pt x="6244" y="6743"/>
                  </a:cubicBezTo>
                  <a:lnTo>
                    <a:pt x="6815" y="5547"/>
                  </a:lnTo>
                  <a:cubicBezTo>
                    <a:pt x="6877" y="5420"/>
                    <a:pt x="6822" y="5264"/>
                    <a:pt x="6694" y="5204"/>
                  </a:cubicBezTo>
                  <a:cubicBezTo>
                    <a:pt x="6658" y="5187"/>
                    <a:pt x="6620" y="5178"/>
                    <a:pt x="6582" y="5178"/>
                  </a:cubicBezTo>
                  <a:close/>
                  <a:moveTo>
                    <a:pt x="5725" y="6971"/>
                  </a:moveTo>
                  <a:cubicBezTo>
                    <a:pt x="5628" y="6971"/>
                    <a:pt x="5536" y="7025"/>
                    <a:pt x="5491" y="7117"/>
                  </a:cubicBezTo>
                  <a:lnTo>
                    <a:pt x="4920" y="8313"/>
                  </a:lnTo>
                  <a:cubicBezTo>
                    <a:pt x="4858" y="8442"/>
                    <a:pt x="4914" y="8596"/>
                    <a:pt x="5041" y="8658"/>
                  </a:cubicBezTo>
                  <a:cubicBezTo>
                    <a:pt x="5077" y="8675"/>
                    <a:pt x="5115" y="8682"/>
                    <a:pt x="5153" y="8682"/>
                  </a:cubicBezTo>
                  <a:cubicBezTo>
                    <a:pt x="5248" y="8682"/>
                    <a:pt x="5341" y="8629"/>
                    <a:pt x="5386" y="8535"/>
                  </a:cubicBezTo>
                  <a:lnTo>
                    <a:pt x="5957" y="7340"/>
                  </a:lnTo>
                  <a:cubicBezTo>
                    <a:pt x="6019" y="7212"/>
                    <a:pt x="5964" y="7057"/>
                    <a:pt x="5837" y="6996"/>
                  </a:cubicBezTo>
                  <a:cubicBezTo>
                    <a:pt x="5800" y="6979"/>
                    <a:pt x="5762" y="6971"/>
                    <a:pt x="5725" y="6971"/>
                  </a:cubicBezTo>
                  <a:close/>
                  <a:moveTo>
                    <a:pt x="4582" y="9361"/>
                  </a:moveTo>
                  <a:cubicBezTo>
                    <a:pt x="4485" y="9361"/>
                    <a:pt x="4392" y="9415"/>
                    <a:pt x="4348" y="9508"/>
                  </a:cubicBezTo>
                  <a:lnTo>
                    <a:pt x="4063" y="10105"/>
                  </a:lnTo>
                  <a:cubicBezTo>
                    <a:pt x="4001" y="10235"/>
                    <a:pt x="4056" y="10388"/>
                    <a:pt x="4184" y="10450"/>
                  </a:cubicBezTo>
                  <a:cubicBezTo>
                    <a:pt x="4220" y="10467"/>
                    <a:pt x="4257" y="10474"/>
                    <a:pt x="4295" y="10475"/>
                  </a:cubicBezTo>
                  <a:lnTo>
                    <a:pt x="4295" y="10475"/>
                  </a:lnTo>
                  <a:cubicBezTo>
                    <a:pt x="4391" y="10474"/>
                    <a:pt x="4484" y="10421"/>
                    <a:pt x="4529" y="10328"/>
                  </a:cubicBezTo>
                  <a:lnTo>
                    <a:pt x="4813" y="9731"/>
                  </a:lnTo>
                  <a:cubicBezTo>
                    <a:pt x="4876" y="9602"/>
                    <a:pt x="4822" y="9448"/>
                    <a:pt x="4693" y="9386"/>
                  </a:cubicBezTo>
                  <a:cubicBezTo>
                    <a:pt x="4657" y="9369"/>
                    <a:pt x="4619" y="9361"/>
                    <a:pt x="4582" y="9361"/>
                  </a:cubicBezTo>
                  <a:close/>
                  <a:moveTo>
                    <a:pt x="4295" y="10475"/>
                  </a:moveTo>
                  <a:cubicBezTo>
                    <a:pt x="4295" y="10475"/>
                    <a:pt x="4294" y="10475"/>
                    <a:pt x="4294" y="10475"/>
                  </a:cubicBezTo>
                  <a:lnTo>
                    <a:pt x="4296" y="10475"/>
                  </a:lnTo>
                  <a:cubicBezTo>
                    <a:pt x="4296" y="10475"/>
                    <a:pt x="4295" y="10475"/>
                    <a:pt x="4295" y="10475"/>
                  </a:cubicBezTo>
                  <a:close/>
                  <a:moveTo>
                    <a:pt x="3724" y="11154"/>
                  </a:moveTo>
                  <a:cubicBezTo>
                    <a:pt x="3628" y="11154"/>
                    <a:pt x="3536" y="11207"/>
                    <a:pt x="3492" y="11301"/>
                  </a:cubicBezTo>
                  <a:lnTo>
                    <a:pt x="2919" y="12496"/>
                  </a:lnTo>
                  <a:cubicBezTo>
                    <a:pt x="2857" y="12624"/>
                    <a:pt x="2912" y="12779"/>
                    <a:pt x="3042" y="12840"/>
                  </a:cubicBezTo>
                  <a:cubicBezTo>
                    <a:pt x="3078" y="12857"/>
                    <a:pt x="3114" y="12866"/>
                    <a:pt x="3152" y="12866"/>
                  </a:cubicBezTo>
                  <a:cubicBezTo>
                    <a:pt x="3249" y="12866"/>
                    <a:pt x="3342" y="12810"/>
                    <a:pt x="3385" y="12719"/>
                  </a:cubicBezTo>
                  <a:lnTo>
                    <a:pt x="3958" y="11523"/>
                  </a:lnTo>
                  <a:cubicBezTo>
                    <a:pt x="4018" y="11394"/>
                    <a:pt x="3965" y="11241"/>
                    <a:pt x="3835" y="11178"/>
                  </a:cubicBezTo>
                  <a:cubicBezTo>
                    <a:pt x="3799" y="11162"/>
                    <a:pt x="3761" y="11154"/>
                    <a:pt x="3724" y="11154"/>
                  </a:cubicBezTo>
                  <a:close/>
                  <a:moveTo>
                    <a:pt x="2865" y="12947"/>
                  </a:moveTo>
                  <a:cubicBezTo>
                    <a:pt x="2769" y="12947"/>
                    <a:pt x="2677" y="13001"/>
                    <a:pt x="2633" y="13093"/>
                  </a:cubicBezTo>
                  <a:lnTo>
                    <a:pt x="2062" y="14289"/>
                  </a:lnTo>
                  <a:cubicBezTo>
                    <a:pt x="2000" y="14417"/>
                    <a:pt x="2055" y="14570"/>
                    <a:pt x="2184" y="14632"/>
                  </a:cubicBezTo>
                  <a:cubicBezTo>
                    <a:pt x="2220" y="14650"/>
                    <a:pt x="2257" y="14658"/>
                    <a:pt x="2295" y="14658"/>
                  </a:cubicBezTo>
                  <a:cubicBezTo>
                    <a:pt x="2391" y="14658"/>
                    <a:pt x="2483" y="14603"/>
                    <a:pt x="2528" y="14512"/>
                  </a:cubicBezTo>
                  <a:lnTo>
                    <a:pt x="3099" y="13316"/>
                  </a:lnTo>
                  <a:cubicBezTo>
                    <a:pt x="3161" y="13188"/>
                    <a:pt x="3106" y="13033"/>
                    <a:pt x="2978" y="12973"/>
                  </a:cubicBezTo>
                  <a:cubicBezTo>
                    <a:pt x="2941" y="12955"/>
                    <a:pt x="2903" y="12947"/>
                    <a:pt x="2865" y="12947"/>
                  </a:cubicBezTo>
                  <a:close/>
                  <a:moveTo>
                    <a:pt x="1723" y="15337"/>
                  </a:moveTo>
                  <a:cubicBezTo>
                    <a:pt x="1628" y="15337"/>
                    <a:pt x="1535" y="15391"/>
                    <a:pt x="1491" y="15483"/>
                  </a:cubicBezTo>
                  <a:lnTo>
                    <a:pt x="1204" y="16080"/>
                  </a:lnTo>
                  <a:cubicBezTo>
                    <a:pt x="1142" y="16209"/>
                    <a:pt x="1197" y="16363"/>
                    <a:pt x="1327" y="16425"/>
                  </a:cubicBezTo>
                  <a:cubicBezTo>
                    <a:pt x="1363" y="16442"/>
                    <a:pt x="1399" y="16451"/>
                    <a:pt x="1437" y="16451"/>
                  </a:cubicBezTo>
                  <a:cubicBezTo>
                    <a:pt x="1534" y="16451"/>
                    <a:pt x="1625" y="16397"/>
                    <a:pt x="1670" y="16304"/>
                  </a:cubicBezTo>
                  <a:lnTo>
                    <a:pt x="1957" y="15705"/>
                  </a:lnTo>
                  <a:cubicBezTo>
                    <a:pt x="2019" y="15578"/>
                    <a:pt x="1963" y="15422"/>
                    <a:pt x="1834" y="15362"/>
                  </a:cubicBezTo>
                  <a:cubicBezTo>
                    <a:pt x="1798" y="15345"/>
                    <a:pt x="1761" y="15337"/>
                    <a:pt x="1723" y="15337"/>
                  </a:cubicBezTo>
                  <a:close/>
                  <a:moveTo>
                    <a:pt x="866" y="17130"/>
                  </a:moveTo>
                  <a:cubicBezTo>
                    <a:pt x="770" y="17130"/>
                    <a:pt x="677" y="17183"/>
                    <a:pt x="633" y="17275"/>
                  </a:cubicBezTo>
                  <a:lnTo>
                    <a:pt x="61" y="18471"/>
                  </a:lnTo>
                  <a:cubicBezTo>
                    <a:pt x="0" y="18599"/>
                    <a:pt x="54" y="18754"/>
                    <a:pt x="183" y="18816"/>
                  </a:cubicBezTo>
                  <a:cubicBezTo>
                    <a:pt x="219" y="18833"/>
                    <a:pt x="257" y="18840"/>
                    <a:pt x="293" y="18840"/>
                  </a:cubicBezTo>
                  <a:cubicBezTo>
                    <a:pt x="390" y="18840"/>
                    <a:pt x="483" y="18787"/>
                    <a:pt x="526" y="18693"/>
                  </a:cubicBezTo>
                  <a:lnTo>
                    <a:pt x="1099" y="17500"/>
                  </a:lnTo>
                  <a:cubicBezTo>
                    <a:pt x="1159" y="17370"/>
                    <a:pt x="1106" y="17217"/>
                    <a:pt x="977" y="17155"/>
                  </a:cubicBezTo>
                  <a:cubicBezTo>
                    <a:pt x="941" y="17138"/>
                    <a:pt x="903" y="17130"/>
                    <a:pt x="866" y="171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0"/>
            <p:cNvSpPr/>
            <p:nvPr/>
          </p:nvSpPr>
          <p:spPr>
            <a:xfrm>
              <a:off x="895547" y="3518710"/>
              <a:ext cx="69601" cy="93178"/>
            </a:xfrm>
            <a:custGeom>
              <a:avLst/>
              <a:gdLst/>
              <a:ahLst/>
              <a:cxnLst/>
              <a:rect l="l" t="t" r="r" b="b"/>
              <a:pathLst>
                <a:path w="6403" h="8572" extrusionOk="0">
                  <a:moveTo>
                    <a:pt x="6110" y="1"/>
                  </a:moveTo>
                  <a:cubicBezTo>
                    <a:pt x="6030" y="1"/>
                    <a:pt x="5951" y="38"/>
                    <a:pt x="5901" y="107"/>
                  </a:cubicBezTo>
                  <a:lnTo>
                    <a:pt x="5513" y="645"/>
                  </a:lnTo>
                  <a:cubicBezTo>
                    <a:pt x="5430" y="761"/>
                    <a:pt x="5456" y="923"/>
                    <a:pt x="5571" y="1006"/>
                  </a:cubicBezTo>
                  <a:cubicBezTo>
                    <a:pt x="5616" y="1039"/>
                    <a:pt x="5670" y="1054"/>
                    <a:pt x="5721" y="1054"/>
                  </a:cubicBezTo>
                  <a:cubicBezTo>
                    <a:pt x="5802" y="1054"/>
                    <a:pt x="5882" y="1018"/>
                    <a:pt x="5932" y="947"/>
                  </a:cubicBezTo>
                  <a:lnTo>
                    <a:pt x="6320" y="411"/>
                  </a:lnTo>
                  <a:cubicBezTo>
                    <a:pt x="6403" y="295"/>
                    <a:pt x="6377" y="133"/>
                    <a:pt x="6261" y="50"/>
                  </a:cubicBezTo>
                  <a:cubicBezTo>
                    <a:pt x="6216" y="17"/>
                    <a:pt x="6163" y="1"/>
                    <a:pt x="6110" y="1"/>
                  </a:cubicBezTo>
                  <a:close/>
                  <a:moveTo>
                    <a:pt x="4946" y="1611"/>
                  </a:moveTo>
                  <a:cubicBezTo>
                    <a:pt x="4866" y="1611"/>
                    <a:pt x="4788" y="1649"/>
                    <a:pt x="4738" y="1719"/>
                  </a:cubicBezTo>
                  <a:lnTo>
                    <a:pt x="3962" y="2792"/>
                  </a:lnTo>
                  <a:cubicBezTo>
                    <a:pt x="3879" y="2907"/>
                    <a:pt x="3905" y="3069"/>
                    <a:pt x="4020" y="3154"/>
                  </a:cubicBezTo>
                  <a:cubicBezTo>
                    <a:pt x="4065" y="3187"/>
                    <a:pt x="4119" y="3202"/>
                    <a:pt x="4170" y="3202"/>
                  </a:cubicBezTo>
                  <a:cubicBezTo>
                    <a:pt x="4251" y="3202"/>
                    <a:pt x="4329" y="3164"/>
                    <a:pt x="4381" y="3095"/>
                  </a:cubicBezTo>
                  <a:lnTo>
                    <a:pt x="5155" y="2022"/>
                  </a:lnTo>
                  <a:cubicBezTo>
                    <a:pt x="5240" y="1907"/>
                    <a:pt x="5212" y="1744"/>
                    <a:pt x="5098" y="1662"/>
                  </a:cubicBezTo>
                  <a:cubicBezTo>
                    <a:pt x="5052" y="1627"/>
                    <a:pt x="4999" y="1611"/>
                    <a:pt x="4946" y="1611"/>
                  </a:cubicBezTo>
                  <a:close/>
                  <a:moveTo>
                    <a:pt x="3784" y="3222"/>
                  </a:moveTo>
                  <a:cubicBezTo>
                    <a:pt x="3704" y="3222"/>
                    <a:pt x="3625" y="3260"/>
                    <a:pt x="3573" y="3330"/>
                  </a:cubicBezTo>
                  <a:lnTo>
                    <a:pt x="2799" y="4403"/>
                  </a:lnTo>
                  <a:cubicBezTo>
                    <a:pt x="2714" y="4519"/>
                    <a:pt x="2740" y="4681"/>
                    <a:pt x="2856" y="4764"/>
                  </a:cubicBezTo>
                  <a:cubicBezTo>
                    <a:pt x="2902" y="4798"/>
                    <a:pt x="2954" y="4814"/>
                    <a:pt x="3008" y="4814"/>
                  </a:cubicBezTo>
                  <a:cubicBezTo>
                    <a:pt x="3087" y="4814"/>
                    <a:pt x="3166" y="4776"/>
                    <a:pt x="3216" y="4707"/>
                  </a:cubicBezTo>
                  <a:lnTo>
                    <a:pt x="3993" y="3632"/>
                  </a:lnTo>
                  <a:cubicBezTo>
                    <a:pt x="4075" y="3516"/>
                    <a:pt x="4050" y="3356"/>
                    <a:pt x="3934" y="3271"/>
                  </a:cubicBezTo>
                  <a:cubicBezTo>
                    <a:pt x="3888" y="3238"/>
                    <a:pt x="3836" y="3222"/>
                    <a:pt x="3784" y="3222"/>
                  </a:cubicBezTo>
                  <a:close/>
                  <a:moveTo>
                    <a:pt x="2233" y="5370"/>
                  </a:moveTo>
                  <a:cubicBezTo>
                    <a:pt x="2152" y="5370"/>
                    <a:pt x="2073" y="5408"/>
                    <a:pt x="2022" y="5478"/>
                  </a:cubicBezTo>
                  <a:lnTo>
                    <a:pt x="1634" y="6014"/>
                  </a:lnTo>
                  <a:cubicBezTo>
                    <a:pt x="1551" y="6130"/>
                    <a:pt x="1577" y="6292"/>
                    <a:pt x="1693" y="6375"/>
                  </a:cubicBezTo>
                  <a:cubicBezTo>
                    <a:pt x="1738" y="6408"/>
                    <a:pt x="1791" y="6423"/>
                    <a:pt x="1843" y="6423"/>
                  </a:cubicBezTo>
                  <a:cubicBezTo>
                    <a:pt x="1924" y="6423"/>
                    <a:pt x="2003" y="6387"/>
                    <a:pt x="2053" y="6316"/>
                  </a:cubicBezTo>
                  <a:lnTo>
                    <a:pt x="2442" y="5780"/>
                  </a:lnTo>
                  <a:cubicBezTo>
                    <a:pt x="2524" y="5664"/>
                    <a:pt x="2499" y="5502"/>
                    <a:pt x="2383" y="5419"/>
                  </a:cubicBezTo>
                  <a:cubicBezTo>
                    <a:pt x="2338" y="5386"/>
                    <a:pt x="2285" y="5370"/>
                    <a:pt x="2233" y="5370"/>
                  </a:cubicBezTo>
                  <a:close/>
                  <a:moveTo>
                    <a:pt x="1068" y="6981"/>
                  </a:moveTo>
                  <a:cubicBezTo>
                    <a:pt x="988" y="6981"/>
                    <a:pt x="910" y="7019"/>
                    <a:pt x="860" y="7087"/>
                  </a:cubicBezTo>
                  <a:lnTo>
                    <a:pt x="83" y="8162"/>
                  </a:lnTo>
                  <a:cubicBezTo>
                    <a:pt x="0" y="8278"/>
                    <a:pt x="26" y="8438"/>
                    <a:pt x="142" y="8523"/>
                  </a:cubicBezTo>
                  <a:cubicBezTo>
                    <a:pt x="187" y="8556"/>
                    <a:pt x="240" y="8571"/>
                    <a:pt x="292" y="8571"/>
                  </a:cubicBezTo>
                  <a:cubicBezTo>
                    <a:pt x="373" y="8571"/>
                    <a:pt x="451" y="8533"/>
                    <a:pt x="503" y="8464"/>
                  </a:cubicBezTo>
                  <a:lnTo>
                    <a:pt x="1277" y="7391"/>
                  </a:lnTo>
                  <a:cubicBezTo>
                    <a:pt x="1360" y="7275"/>
                    <a:pt x="1334" y="7113"/>
                    <a:pt x="1220" y="7030"/>
                  </a:cubicBezTo>
                  <a:cubicBezTo>
                    <a:pt x="1174" y="6997"/>
                    <a:pt x="1121" y="6981"/>
                    <a:pt x="1068" y="69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905189" y="3500220"/>
              <a:ext cx="50796" cy="48502"/>
            </a:xfrm>
            <a:custGeom>
              <a:avLst/>
              <a:gdLst/>
              <a:ahLst/>
              <a:cxnLst/>
              <a:rect l="l" t="t" r="r" b="b"/>
              <a:pathLst>
                <a:path w="4673" h="4462" extrusionOk="0">
                  <a:moveTo>
                    <a:pt x="4385" y="0"/>
                  </a:moveTo>
                  <a:cubicBezTo>
                    <a:pt x="4321" y="0"/>
                    <a:pt x="4257" y="24"/>
                    <a:pt x="4208" y="73"/>
                  </a:cubicBezTo>
                  <a:lnTo>
                    <a:pt x="3447" y="804"/>
                  </a:lnTo>
                  <a:cubicBezTo>
                    <a:pt x="3345" y="902"/>
                    <a:pt x="3342" y="1066"/>
                    <a:pt x="3440" y="1168"/>
                  </a:cubicBezTo>
                  <a:cubicBezTo>
                    <a:pt x="3490" y="1222"/>
                    <a:pt x="3559" y="1247"/>
                    <a:pt x="3627" y="1247"/>
                  </a:cubicBezTo>
                  <a:cubicBezTo>
                    <a:pt x="3690" y="1247"/>
                    <a:pt x="3756" y="1225"/>
                    <a:pt x="3806" y="1175"/>
                  </a:cubicBezTo>
                  <a:lnTo>
                    <a:pt x="4565" y="445"/>
                  </a:lnTo>
                  <a:cubicBezTo>
                    <a:pt x="4669" y="347"/>
                    <a:pt x="4672" y="183"/>
                    <a:pt x="4572" y="80"/>
                  </a:cubicBezTo>
                  <a:cubicBezTo>
                    <a:pt x="4521" y="27"/>
                    <a:pt x="4453" y="0"/>
                    <a:pt x="4385" y="0"/>
                  </a:cubicBezTo>
                  <a:close/>
                  <a:moveTo>
                    <a:pt x="2671" y="1650"/>
                  </a:moveTo>
                  <a:cubicBezTo>
                    <a:pt x="2607" y="1650"/>
                    <a:pt x="2543" y="1673"/>
                    <a:pt x="2493" y="1722"/>
                  </a:cubicBezTo>
                  <a:lnTo>
                    <a:pt x="2015" y="2181"/>
                  </a:lnTo>
                  <a:cubicBezTo>
                    <a:pt x="1913" y="2279"/>
                    <a:pt x="1910" y="2443"/>
                    <a:pt x="2008" y="2547"/>
                  </a:cubicBezTo>
                  <a:cubicBezTo>
                    <a:pt x="2058" y="2598"/>
                    <a:pt x="2126" y="2626"/>
                    <a:pt x="2195" y="2626"/>
                  </a:cubicBezTo>
                  <a:cubicBezTo>
                    <a:pt x="2259" y="2626"/>
                    <a:pt x="2322" y="2602"/>
                    <a:pt x="2374" y="2553"/>
                  </a:cubicBezTo>
                  <a:lnTo>
                    <a:pt x="2850" y="2095"/>
                  </a:lnTo>
                  <a:cubicBezTo>
                    <a:pt x="2954" y="1996"/>
                    <a:pt x="2957" y="1832"/>
                    <a:pt x="2857" y="1729"/>
                  </a:cubicBezTo>
                  <a:cubicBezTo>
                    <a:pt x="2807" y="1676"/>
                    <a:pt x="2739" y="1650"/>
                    <a:pt x="2671" y="1650"/>
                  </a:cubicBezTo>
                  <a:close/>
                  <a:moveTo>
                    <a:pt x="1239" y="3026"/>
                  </a:moveTo>
                  <a:cubicBezTo>
                    <a:pt x="1175" y="3026"/>
                    <a:pt x="1111" y="3050"/>
                    <a:pt x="1061" y="3099"/>
                  </a:cubicBezTo>
                  <a:lnTo>
                    <a:pt x="105" y="4016"/>
                  </a:lnTo>
                  <a:cubicBezTo>
                    <a:pt x="4" y="4117"/>
                    <a:pt x="0" y="4279"/>
                    <a:pt x="99" y="4382"/>
                  </a:cubicBezTo>
                  <a:cubicBezTo>
                    <a:pt x="149" y="4434"/>
                    <a:pt x="218" y="4462"/>
                    <a:pt x="285" y="4462"/>
                  </a:cubicBezTo>
                  <a:cubicBezTo>
                    <a:pt x="349" y="4462"/>
                    <a:pt x="414" y="4437"/>
                    <a:pt x="464" y="4389"/>
                  </a:cubicBezTo>
                  <a:lnTo>
                    <a:pt x="1418" y="3471"/>
                  </a:lnTo>
                  <a:cubicBezTo>
                    <a:pt x="1522" y="3371"/>
                    <a:pt x="1524" y="3209"/>
                    <a:pt x="1425" y="3106"/>
                  </a:cubicBezTo>
                  <a:cubicBezTo>
                    <a:pt x="1375" y="3053"/>
                    <a:pt x="1307" y="3026"/>
                    <a:pt x="1239" y="30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0"/>
            <p:cNvSpPr/>
            <p:nvPr/>
          </p:nvSpPr>
          <p:spPr>
            <a:xfrm>
              <a:off x="801967" y="3488850"/>
              <a:ext cx="138332" cy="93286"/>
            </a:xfrm>
            <a:custGeom>
              <a:avLst/>
              <a:gdLst/>
              <a:ahLst/>
              <a:cxnLst/>
              <a:rect l="l" t="t" r="r" b="b"/>
              <a:pathLst>
                <a:path w="12726" h="8582" extrusionOk="0">
                  <a:moveTo>
                    <a:pt x="12430" y="0"/>
                  </a:moveTo>
                  <a:cubicBezTo>
                    <a:pt x="12381" y="0"/>
                    <a:pt x="12332" y="14"/>
                    <a:pt x="12288" y="44"/>
                  </a:cubicBezTo>
                  <a:lnTo>
                    <a:pt x="11185" y="777"/>
                  </a:lnTo>
                  <a:cubicBezTo>
                    <a:pt x="11066" y="856"/>
                    <a:pt x="11033" y="1017"/>
                    <a:pt x="11113" y="1134"/>
                  </a:cubicBezTo>
                  <a:cubicBezTo>
                    <a:pt x="11163" y="1210"/>
                    <a:pt x="11246" y="1250"/>
                    <a:pt x="11328" y="1250"/>
                  </a:cubicBezTo>
                  <a:cubicBezTo>
                    <a:pt x="11377" y="1250"/>
                    <a:pt x="11427" y="1236"/>
                    <a:pt x="11472" y="1207"/>
                  </a:cubicBezTo>
                  <a:lnTo>
                    <a:pt x="12574" y="473"/>
                  </a:lnTo>
                  <a:cubicBezTo>
                    <a:pt x="12693" y="396"/>
                    <a:pt x="12726" y="235"/>
                    <a:pt x="12646" y="116"/>
                  </a:cubicBezTo>
                  <a:cubicBezTo>
                    <a:pt x="12596" y="41"/>
                    <a:pt x="12514" y="0"/>
                    <a:pt x="12430" y="0"/>
                  </a:cubicBezTo>
                  <a:close/>
                  <a:moveTo>
                    <a:pt x="10777" y="1101"/>
                  </a:moveTo>
                  <a:cubicBezTo>
                    <a:pt x="10728" y="1101"/>
                    <a:pt x="10677" y="1115"/>
                    <a:pt x="10633" y="1145"/>
                  </a:cubicBezTo>
                  <a:lnTo>
                    <a:pt x="9531" y="1876"/>
                  </a:lnTo>
                  <a:cubicBezTo>
                    <a:pt x="9412" y="1955"/>
                    <a:pt x="9379" y="2116"/>
                    <a:pt x="9458" y="2235"/>
                  </a:cubicBezTo>
                  <a:cubicBezTo>
                    <a:pt x="9508" y="2309"/>
                    <a:pt x="9589" y="2350"/>
                    <a:pt x="9674" y="2350"/>
                  </a:cubicBezTo>
                  <a:cubicBezTo>
                    <a:pt x="9722" y="2350"/>
                    <a:pt x="9772" y="2337"/>
                    <a:pt x="9815" y="2307"/>
                  </a:cubicBezTo>
                  <a:lnTo>
                    <a:pt x="10920" y="1574"/>
                  </a:lnTo>
                  <a:cubicBezTo>
                    <a:pt x="11039" y="1495"/>
                    <a:pt x="11070" y="1334"/>
                    <a:pt x="10992" y="1217"/>
                  </a:cubicBezTo>
                  <a:cubicBezTo>
                    <a:pt x="10942" y="1141"/>
                    <a:pt x="10860" y="1101"/>
                    <a:pt x="10777" y="1101"/>
                  </a:cubicBezTo>
                  <a:close/>
                  <a:moveTo>
                    <a:pt x="8569" y="2566"/>
                  </a:moveTo>
                  <a:cubicBezTo>
                    <a:pt x="8520" y="2566"/>
                    <a:pt x="8471" y="2580"/>
                    <a:pt x="8427" y="2609"/>
                  </a:cubicBezTo>
                  <a:lnTo>
                    <a:pt x="7876" y="2977"/>
                  </a:lnTo>
                  <a:cubicBezTo>
                    <a:pt x="7757" y="3056"/>
                    <a:pt x="7724" y="3215"/>
                    <a:pt x="7804" y="3334"/>
                  </a:cubicBezTo>
                  <a:cubicBezTo>
                    <a:pt x="7854" y="3410"/>
                    <a:pt x="7935" y="3449"/>
                    <a:pt x="8019" y="3449"/>
                  </a:cubicBezTo>
                  <a:cubicBezTo>
                    <a:pt x="8068" y="3449"/>
                    <a:pt x="8118" y="3436"/>
                    <a:pt x="8161" y="3406"/>
                  </a:cubicBezTo>
                  <a:lnTo>
                    <a:pt x="8713" y="3039"/>
                  </a:lnTo>
                  <a:cubicBezTo>
                    <a:pt x="8832" y="2961"/>
                    <a:pt x="8865" y="2801"/>
                    <a:pt x="8785" y="2682"/>
                  </a:cubicBezTo>
                  <a:cubicBezTo>
                    <a:pt x="8735" y="2607"/>
                    <a:pt x="8653" y="2566"/>
                    <a:pt x="8569" y="2566"/>
                  </a:cubicBezTo>
                  <a:close/>
                  <a:moveTo>
                    <a:pt x="6916" y="3666"/>
                  </a:moveTo>
                  <a:cubicBezTo>
                    <a:pt x="6867" y="3666"/>
                    <a:pt x="6816" y="3680"/>
                    <a:pt x="6772" y="3710"/>
                  </a:cubicBezTo>
                  <a:lnTo>
                    <a:pt x="5668" y="4443"/>
                  </a:lnTo>
                  <a:cubicBezTo>
                    <a:pt x="5551" y="4521"/>
                    <a:pt x="5518" y="4681"/>
                    <a:pt x="5597" y="4800"/>
                  </a:cubicBezTo>
                  <a:cubicBezTo>
                    <a:pt x="5646" y="4876"/>
                    <a:pt x="5728" y="4916"/>
                    <a:pt x="5811" y="4916"/>
                  </a:cubicBezTo>
                  <a:cubicBezTo>
                    <a:pt x="5861" y="4916"/>
                    <a:pt x="5911" y="4902"/>
                    <a:pt x="5954" y="4873"/>
                  </a:cubicBezTo>
                  <a:lnTo>
                    <a:pt x="7059" y="4139"/>
                  </a:lnTo>
                  <a:cubicBezTo>
                    <a:pt x="7178" y="4060"/>
                    <a:pt x="7209" y="3900"/>
                    <a:pt x="7131" y="3782"/>
                  </a:cubicBezTo>
                  <a:cubicBezTo>
                    <a:pt x="7081" y="3707"/>
                    <a:pt x="6999" y="3666"/>
                    <a:pt x="6916" y="3666"/>
                  </a:cubicBezTo>
                  <a:close/>
                  <a:moveTo>
                    <a:pt x="5261" y="4766"/>
                  </a:moveTo>
                  <a:cubicBezTo>
                    <a:pt x="5211" y="4766"/>
                    <a:pt x="5162" y="4780"/>
                    <a:pt x="5118" y="4809"/>
                  </a:cubicBezTo>
                  <a:lnTo>
                    <a:pt x="4014" y="5542"/>
                  </a:lnTo>
                  <a:cubicBezTo>
                    <a:pt x="3894" y="5621"/>
                    <a:pt x="3863" y="5780"/>
                    <a:pt x="3941" y="5899"/>
                  </a:cubicBezTo>
                  <a:cubicBezTo>
                    <a:pt x="3991" y="5975"/>
                    <a:pt x="4074" y="6015"/>
                    <a:pt x="4157" y="6015"/>
                  </a:cubicBezTo>
                  <a:cubicBezTo>
                    <a:pt x="4205" y="6015"/>
                    <a:pt x="4255" y="6001"/>
                    <a:pt x="4300" y="5972"/>
                  </a:cubicBezTo>
                  <a:lnTo>
                    <a:pt x="5402" y="5240"/>
                  </a:lnTo>
                  <a:cubicBezTo>
                    <a:pt x="5521" y="5161"/>
                    <a:pt x="5554" y="5000"/>
                    <a:pt x="5475" y="4881"/>
                  </a:cubicBezTo>
                  <a:cubicBezTo>
                    <a:pt x="5426" y="4806"/>
                    <a:pt x="5344" y="4766"/>
                    <a:pt x="5261" y="4766"/>
                  </a:cubicBezTo>
                  <a:close/>
                  <a:moveTo>
                    <a:pt x="3053" y="6232"/>
                  </a:moveTo>
                  <a:cubicBezTo>
                    <a:pt x="3004" y="6232"/>
                    <a:pt x="2954" y="6246"/>
                    <a:pt x="2911" y="6275"/>
                  </a:cubicBezTo>
                  <a:lnTo>
                    <a:pt x="2359" y="6643"/>
                  </a:lnTo>
                  <a:cubicBezTo>
                    <a:pt x="2240" y="6720"/>
                    <a:pt x="2207" y="6881"/>
                    <a:pt x="2287" y="7000"/>
                  </a:cubicBezTo>
                  <a:cubicBezTo>
                    <a:pt x="2337" y="7074"/>
                    <a:pt x="2419" y="7115"/>
                    <a:pt x="2502" y="7115"/>
                  </a:cubicBezTo>
                  <a:cubicBezTo>
                    <a:pt x="2551" y="7115"/>
                    <a:pt x="2601" y="7102"/>
                    <a:pt x="2645" y="7072"/>
                  </a:cubicBezTo>
                  <a:lnTo>
                    <a:pt x="3196" y="6705"/>
                  </a:lnTo>
                  <a:cubicBezTo>
                    <a:pt x="3315" y="6627"/>
                    <a:pt x="3348" y="6467"/>
                    <a:pt x="3268" y="6348"/>
                  </a:cubicBezTo>
                  <a:cubicBezTo>
                    <a:pt x="3218" y="6273"/>
                    <a:pt x="3136" y="6232"/>
                    <a:pt x="3053" y="6232"/>
                  </a:cubicBezTo>
                  <a:close/>
                  <a:moveTo>
                    <a:pt x="1399" y="7331"/>
                  </a:moveTo>
                  <a:cubicBezTo>
                    <a:pt x="1349" y="7331"/>
                    <a:pt x="1299" y="7346"/>
                    <a:pt x="1255" y="7376"/>
                  </a:cubicBezTo>
                  <a:lnTo>
                    <a:pt x="153" y="8109"/>
                  </a:lnTo>
                  <a:cubicBezTo>
                    <a:pt x="33" y="8187"/>
                    <a:pt x="1" y="8347"/>
                    <a:pt x="80" y="8466"/>
                  </a:cubicBezTo>
                  <a:cubicBezTo>
                    <a:pt x="130" y="8541"/>
                    <a:pt x="213" y="8582"/>
                    <a:pt x="296" y="8582"/>
                  </a:cubicBezTo>
                  <a:cubicBezTo>
                    <a:pt x="344" y="8582"/>
                    <a:pt x="394" y="8566"/>
                    <a:pt x="439" y="8539"/>
                  </a:cubicBezTo>
                  <a:lnTo>
                    <a:pt x="1541" y="7806"/>
                  </a:lnTo>
                  <a:cubicBezTo>
                    <a:pt x="1660" y="7726"/>
                    <a:pt x="1693" y="7566"/>
                    <a:pt x="1614" y="7447"/>
                  </a:cubicBezTo>
                  <a:cubicBezTo>
                    <a:pt x="1564" y="7372"/>
                    <a:pt x="1482" y="7331"/>
                    <a:pt x="1399" y="73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0"/>
            <p:cNvSpPr/>
            <p:nvPr/>
          </p:nvSpPr>
          <p:spPr>
            <a:xfrm>
              <a:off x="726790" y="3469904"/>
              <a:ext cx="209139" cy="93058"/>
            </a:xfrm>
            <a:custGeom>
              <a:avLst/>
              <a:gdLst/>
              <a:ahLst/>
              <a:cxnLst/>
              <a:rect l="l" t="t" r="r" b="b"/>
              <a:pathLst>
                <a:path w="19240" h="8561" extrusionOk="0">
                  <a:moveTo>
                    <a:pt x="18946" y="0"/>
                  </a:moveTo>
                  <a:cubicBezTo>
                    <a:pt x="18911" y="0"/>
                    <a:pt x="18877" y="7"/>
                    <a:pt x="18843" y="22"/>
                  </a:cubicBezTo>
                  <a:lnTo>
                    <a:pt x="18438" y="198"/>
                  </a:lnTo>
                  <a:cubicBezTo>
                    <a:pt x="18307" y="253"/>
                    <a:pt x="18246" y="405"/>
                    <a:pt x="18303" y="536"/>
                  </a:cubicBezTo>
                  <a:cubicBezTo>
                    <a:pt x="18344" y="634"/>
                    <a:pt x="18439" y="693"/>
                    <a:pt x="18539" y="693"/>
                  </a:cubicBezTo>
                  <a:cubicBezTo>
                    <a:pt x="18574" y="693"/>
                    <a:pt x="18608" y="686"/>
                    <a:pt x="18641" y="672"/>
                  </a:cubicBezTo>
                  <a:lnTo>
                    <a:pt x="19048" y="496"/>
                  </a:lnTo>
                  <a:cubicBezTo>
                    <a:pt x="19179" y="439"/>
                    <a:pt x="19240" y="288"/>
                    <a:pt x="19183" y="156"/>
                  </a:cubicBezTo>
                  <a:cubicBezTo>
                    <a:pt x="19141" y="59"/>
                    <a:pt x="19046" y="0"/>
                    <a:pt x="18946" y="0"/>
                  </a:cubicBezTo>
                  <a:close/>
                  <a:moveTo>
                    <a:pt x="17931" y="439"/>
                  </a:moveTo>
                  <a:cubicBezTo>
                    <a:pt x="17897" y="439"/>
                    <a:pt x="17862" y="446"/>
                    <a:pt x="17829" y="460"/>
                  </a:cubicBezTo>
                  <a:lnTo>
                    <a:pt x="16612" y="985"/>
                  </a:lnTo>
                  <a:cubicBezTo>
                    <a:pt x="16481" y="1040"/>
                    <a:pt x="16421" y="1192"/>
                    <a:pt x="16478" y="1323"/>
                  </a:cubicBezTo>
                  <a:cubicBezTo>
                    <a:pt x="16521" y="1421"/>
                    <a:pt x="16616" y="1480"/>
                    <a:pt x="16716" y="1480"/>
                  </a:cubicBezTo>
                  <a:cubicBezTo>
                    <a:pt x="16749" y="1480"/>
                    <a:pt x="16785" y="1473"/>
                    <a:pt x="16818" y="1459"/>
                  </a:cubicBezTo>
                  <a:lnTo>
                    <a:pt x="18034" y="935"/>
                  </a:lnTo>
                  <a:cubicBezTo>
                    <a:pt x="18165" y="878"/>
                    <a:pt x="18225" y="726"/>
                    <a:pt x="18169" y="595"/>
                  </a:cubicBezTo>
                  <a:cubicBezTo>
                    <a:pt x="18126" y="497"/>
                    <a:pt x="18031" y="439"/>
                    <a:pt x="17931" y="439"/>
                  </a:cubicBezTo>
                  <a:close/>
                  <a:moveTo>
                    <a:pt x="15499" y="1487"/>
                  </a:moveTo>
                  <a:cubicBezTo>
                    <a:pt x="15465" y="1487"/>
                    <a:pt x="15430" y="1494"/>
                    <a:pt x="15396" y="1509"/>
                  </a:cubicBezTo>
                  <a:lnTo>
                    <a:pt x="14789" y="1771"/>
                  </a:lnTo>
                  <a:cubicBezTo>
                    <a:pt x="14658" y="1826"/>
                    <a:pt x="14597" y="1978"/>
                    <a:pt x="14654" y="2109"/>
                  </a:cubicBezTo>
                  <a:cubicBezTo>
                    <a:pt x="14696" y="2208"/>
                    <a:pt x="14791" y="2266"/>
                    <a:pt x="14891" y="2266"/>
                  </a:cubicBezTo>
                  <a:cubicBezTo>
                    <a:pt x="14925" y="2266"/>
                    <a:pt x="14960" y="2260"/>
                    <a:pt x="14992" y="2244"/>
                  </a:cubicBezTo>
                  <a:lnTo>
                    <a:pt x="15601" y="1982"/>
                  </a:lnTo>
                  <a:cubicBezTo>
                    <a:pt x="15733" y="1927"/>
                    <a:pt x="15793" y="1775"/>
                    <a:pt x="15736" y="1644"/>
                  </a:cubicBezTo>
                  <a:cubicBezTo>
                    <a:pt x="15694" y="1546"/>
                    <a:pt x="15599" y="1487"/>
                    <a:pt x="15499" y="1487"/>
                  </a:cubicBezTo>
                  <a:close/>
                  <a:moveTo>
                    <a:pt x="13676" y="2274"/>
                  </a:moveTo>
                  <a:cubicBezTo>
                    <a:pt x="13641" y="2274"/>
                    <a:pt x="13606" y="2281"/>
                    <a:pt x="13573" y="2296"/>
                  </a:cubicBezTo>
                  <a:lnTo>
                    <a:pt x="12356" y="2820"/>
                  </a:lnTo>
                  <a:cubicBezTo>
                    <a:pt x="12225" y="2875"/>
                    <a:pt x="12165" y="3027"/>
                    <a:pt x="12222" y="3158"/>
                  </a:cubicBezTo>
                  <a:cubicBezTo>
                    <a:pt x="12263" y="3257"/>
                    <a:pt x="12358" y="3315"/>
                    <a:pt x="12458" y="3315"/>
                  </a:cubicBezTo>
                  <a:cubicBezTo>
                    <a:pt x="12493" y="3315"/>
                    <a:pt x="12527" y="3308"/>
                    <a:pt x="12560" y="3295"/>
                  </a:cubicBezTo>
                  <a:lnTo>
                    <a:pt x="13776" y="2770"/>
                  </a:lnTo>
                  <a:cubicBezTo>
                    <a:pt x="13907" y="2713"/>
                    <a:pt x="13968" y="2561"/>
                    <a:pt x="13911" y="2430"/>
                  </a:cubicBezTo>
                  <a:cubicBezTo>
                    <a:pt x="13870" y="2333"/>
                    <a:pt x="13775" y="2274"/>
                    <a:pt x="13676" y="2274"/>
                  </a:cubicBezTo>
                  <a:close/>
                  <a:moveTo>
                    <a:pt x="11851" y="3060"/>
                  </a:moveTo>
                  <a:cubicBezTo>
                    <a:pt x="11816" y="3060"/>
                    <a:pt x="11781" y="3067"/>
                    <a:pt x="11747" y="3082"/>
                  </a:cubicBezTo>
                  <a:lnTo>
                    <a:pt x="10531" y="3607"/>
                  </a:lnTo>
                  <a:cubicBezTo>
                    <a:pt x="10400" y="3662"/>
                    <a:pt x="10340" y="3814"/>
                    <a:pt x="10396" y="3945"/>
                  </a:cubicBezTo>
                  <a:cubicBezTo>
                    <a:pt x="10438" y="4043"/>
                    <a:pt x="10533" y="4102"/>
                    <a:pt x="10633" y="4102"/>
                  </a:cubicBezTo>
                  <a:cubicBezTo>
                    <a:pt x="10667" y="4102"/>
                    <a:pt x="10702" y="4095"/>
                    <a:pt x="10736" y="4080"/>
                  </a:cubicBezTo>
                  <a:lnTo>
                    <a:pt x="11953" y="3555"/>
                  </a:lnTo>
                  <a:cubicBezTo>
                    <a:pt x="12084" y="3500"/>
                    <a:pt x="12144" y="3348"/>
                    <a:pt x="12087" y="3217"/>
                  </a:cubicBezTo>
                  <a:cubicBezTo>
                    <a:pt x="12045" y="3120"/>
                    <a:pt x="11950" y="3060"/>
                    <a:pt x="11851" y="3060"/>
                  </a:cubicBezTo>
                  <a:close/>
                  <a:moveTo>
                    <a:pt x="9417" y="4110"/>
                  </a:moveTo>
                  <a:cubicBezTo>
                    <a:pt x="9382" y="4110"/>
                    <a:pt x="9348" y="4117"/>
                    <a:pt x="9315" y="4131"/>
                  </a:cubicBezTo>
                  <a:lnTo>
                    <a:pt x="8707" y="4394"/>
                  </a:lnTo>
                  <a:cubicBezTo>
                    <a:pt x="8575" y="4449"/>
                    <a:pt x="8516" y="4601"/>
                    <a:pt x="8571" y="4732"/>
                  </a:cubicBezTo>
                  <a:cubicBezTo>
                    <a:pt x="8614" y="4830"/>
                    <a:pt x="8709" y="4889"/>
                    <a:pt x="8809" y="4889"/>
                  </a:cubicBezTo>
                  <a:cubicBezTo>
                    <a:pt x="8844" y="4889"/>
                    <a:pt x="8878" y="4882"/>
                    <a:pt x="8911" y="4868"/>
                  </a:cubicBezTo>
                  <a:lnTo>
                    <a:pt x="9520" y="4606"/>
                  </a:lnTo>
                  <a:cubicBezTo>
                    <a:pt x="9651" y="4549"/>
                    <a:pt x="9712" y="4397"/>
                    <a:pt x="9655" y="4266"/>
                  </a:cubicBezTo>
                  <a:cubicBezTo>
                    <a:pt x="9612" y="4168"/>
                    <a:pt x="9516" y="4110"/>
                    <a:pt x="9417" y="4110"/>
                  </a:cubicBezTo>
                  <a:close/>
                  <a:moveTo>
                    <a:pt x="7593" y="4896"/>
                  </a:moveTo>
                  <a:cubicBezTo>
                    <a:pt x="7559" y="4896"/>
                    <a:pt x="7524" y="4903"/>
                    <a:pt x="7491" y="4918"/>
                  </a:cubicBezTo>
                  <a:lnTo>
                    <a:pt x="6273" y="5443"/>
                  </a:lnTo>
                  <a:cubicBezTo>
                    <a:pt x="6142" y="5499"/>
                    <a:pt x="6082" y="5651"/>
                    <a:pt x="6139" y="5782"/>
                  </a:cubicBezTo>
                  <a:cubicBezTo>
                    <a:pt x="6182" y="5879"/>
                    <a:pt x="6277" y="5938"/>
                    <a:pt x="6377" y="5938"/>
                  </a:cubicBezTo>
                  <a:cubicBezTo>
                    <a:pt x="6409" y="5938"/>
                    <a:pt x="6446" y="5931"/>
                    <a:pt x="6478" y="5917"/>
                  </a:cubicBezTo>
                  <a:lnTo>
                    <a:pt x="7695" y="5393"/>
                  </a:lnTo>
                  <a:cubicBezTo>
                    <a:pt x="7826" y="5336"/>
                    <a:pt x="7886" y="5184"/>
                    <a:pt x="7829" y="5053"/>
                  </a:cubicBezTo>
                  <a:cubicBezTo>
                    <a:pt x="7787" y="4955"/>
                    <a:pt x="7692" y="4896"/>
                    <a:pt x="7593" y="4896"/>
                  </a:cubicBezTo>
                  <a:close/>
                  <a:moveTo>
                    <a:pt x="5769" y="5683"/>
                  </a:moveTo>
                  <a:cubicBezTo>
                    <a:pt x="5735" y="5683"/>
                    <a:pt x="5700" y="5690"/>
                    <a:pt x="5666" y="5705"/>
                  </a:cubicBezTo>
                  <a:lnTo>
                    <a:pt x="4450" y="6229"/>
                  </a:lnTo>
                  <a:cubicBezTo>
                    <a:pt x="4319" y="6286"/>
                    <a:pt x="4258" y="6438"/>
                    <a:pt x="4315" y="6569"/>
                  </a:cubicBezTo>
                  <a:cubicBezTo>
                    <a:pt x="4356" y="6666"/>
                    <a:pt x="4451" y="6724"/>
                    <a:pt x="4551" y="6724"/>
                  </a:cubicBezTo>
                  <a:cubicBezTo>
                    <a:pt x="4586" y="6724"/>
                    <a:pt x="4620" y="6717"/>
                    <a:pt x="4653" y="6704"/>
                  </a:cubicBezTo>
                  <a:lnTo>
                    <a:pt x="5869" y="6179"/>
                  </a:lnTo>
                  <a:cubicBezTo>
                    <a:pt x="6001" y="6122"/>
                    <a:pt x="6061" y="5970"/>
                    <a:pt x="6006" y="5839"/>
                  </a:cubicBezTo>
                  <a:cubicBezTo>
                    <a:pt x="5963" y="5742"/>
                    <a:pt x="5869" y="5683"/>
                    <a:pt x="5769" y="5683"/>
                  </a:cubicBezTo>
                  <a:close/>
                  <a:moveTo>
                    <a:pt x="3336" y="6732"/>
                  </a:moveTo>
                  <a:cubicBezTo>
                    <a:pt x="3301" y="6732"/>
                    <a:pt x="3266" y="6739"/>
                    <a:pt x="3232" y="6754"/>
                  </a:cubicBezTo>
                  <a:lnTo>
                    <a:pt x="2624" y="7016"/>
                  </a:lnTo>
                  <a:cubicBezTo>
                    <a:pt x="2493" y="7073"/>
                    <a:pt x="2433" y="7225"/>
                    <a:pt x="2490" y="7356"/>
                  </a:cubicBezTo>
                  <a:cubicBezTo>
                    <a:pt x="2531" y="7452"/>
                    <a:pt x="2628" y="7511"/>
                    <a:pt x="2726" y="7511"/>
                  </a:cubicBezTo>
                  <a:cubicBezTo>
                    <a:pt x="2761" y="7511"/>
                    <a:pt x="2795" y="7504"/>
                    <a:pt x="2830" y="7490"/>
                  </a:cubicBezTo>
                  <a:lnTo>
                    <a:pt x="3437" y="7228"/>
                  </a:lnTo>
                  <a:cubicBezTo>
                    <a:pt x="3568" y="7171"/>
                    <a:pt x="3628" y="7019"/>
                    <a:pt x="3572" y="6888"/>
                  </a:cubicBezTo>
                  <a:cubicBezTo>
                    <a:pt x="3529" y="6791"/>
                    <a:pt x="3435" y="6732"/>
                    <a:pt x="3336" y="6732"/>
                  </a:cubicBezTo>
                  <a:close/>
                  <a:moveTo>
                    <a:pt x="1511" y="7519"/>
                  </a:moveTo>
                  <a:cubicBezTo>
                    <a:pt x="1476" y="7519"/>
                    <a:pt x="1442" y="7526"/>
                    <a:pt x="1408" y="7540"/>
                  </a:cubicBezTo>
                  <a:lnTo>
                    <a:pt x="192" y="8065"/>
                  </a:lnTo>
                  <a:cubicBezTo>
                    <a:pt x="61" y="8122"/>
                    <a:pt x="0" y="8274"/>
                    <a:pt x="57" y="8405"/>
                  </a:cubicBezTo>
                  <a:cubicBezTo>
                    <a:pt x="99" y="8501"/>
                    <a:pt x="194" y="8560"/>
                    <a:pt x="294" y="8560"/>
                  </a:cubicBezTo>
                  <a:cubicBezTo>
                    <a:pt x="328" y="8560"/>
                    <a:pt x="363" y="8553"/>
                    <a:pt x="395" y="8539"/>
                  </a:cubicBezTo>
                  <a:lnTo>
                    <a:pt x="1613" y="8015"/>
                  </a:lnTo>
                  <a:cubicBezTo>
                    <a:pt x="1745" y="7958"/>
                    <a:pt x="1803" y="7806"/>
                    <a:pt x="1748" y="7675"/>
                  </a:cubicBezTo>
                  <a:cubicBezTo>
                    <a:pt x="1706" y="7577"/>
                    <a:pt x="1611" y="7519"/>
                    <a:pt x="1511" y="75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0"/>
            <p:cNvSpPr/>
            <p:nvPr/>
          </p:nvSpPr>
          <p:spPr>
            <a:xfrm>
              <a:off x="815435" y="3453316"/>
              <a:ext cx="111385" cy="30001"/>
            </a:xfrm>
            <a:custGeom>
              <a:avLst/>
              <a:gdLst/>
              <a:ahLst/>
              <a:cxnLst/>
              <a:rect l="l" t="t" r="r" b="b"/>
              <a:pathLst>
                <a:path w="10247" h="2760" extrusionOk="0">
                  <a:moveTo>
                    <a:pt x="9962" y="1"/>
                  </a:moveTo>
                  <a:cubicBezTo>
                    <a:pt x="9943" y="1"/>
                    <a:pt x="9924" y="3"/>
                    <a:pt x="9905" y="7"/>
                  </a:cubicBezTo>
                  <a:lnTo>
                    <a:pt x="9260" y="157"/>
                  </a:lnTo>
                  <a:cubicBezTo>
                    <a:pt x="9120" y="188"/>
                    <a:pt x="9034" y="328"/>
                    <a:pt x="9066" y="466"/>
                  </a:cubicBezTo>
                  <a:cubicBezTo>
                    <a:pt x="9094" y="587"/>
                    <a:pt x="9199" y="666"/>
                    <a:pt x="9317" y="666"/>
                  </a:cubicBezTo>
                  <a:lnTo>
                    <a:pt x="9317" y="666"/>
                  </a:lnTo>
                  <a:cubicBezTo>
                    <a:pt x="9338" y="666"/>
                    <a:pt x="9356" y="665"/>
                    <a:pt x="9375" y="659"/>
                  </a:cubicBezTo>
                  <a:lnTo>
                    <a:pt x="10020" y="511"/>
                  </a:lnTo>
                  <a:cubicBezTo>
                    <a:pt x="10160" y="478"/>
                    <a:pt x="10246" y="340"/>
                    <a:pt x="10215" y="201"/>
                  </a:cubicBezTo>
                  <a:cubicBezTo>
                    <a:pt x="10187" y="82"/>
                    <a:pt x="10079" y="1"/>
                    <a:pt x="9962" y="1"/>
                  </a:cubicBezTo>
                  <a:close/>
                  <a:moveTo>
                    <a:pt x="9317" y="666"/>
                  </a:moveTo>
                  <a:cubicBezTo>
                    <a:pt x="9317" y="666"/>
                    <a:pt x="9317" y="666"/>
                    <a:pt x="9317" y="666"/>
                  </a:cubicBezTo>
                  <a:lnTo>
                    <a:pt x="9318" y="666"/>
                  </a:lnTo>
                  <a:cubicBezTo>
                    <a:pt x="9318" y="666"/>
                    <a:pt x="9318" y="666"/>
                    <a:pt x="9317" y="666"/>
                  </a:cubicBezTo>
                  <a:close/>
                  <a:moveTo>
                    <a:pt x="8026" y="450"/>
                  </a:moveTo>
                  <a:cubicBezTo>
                    <a:pt x="8008" y="450"/>
                    <a:pt x="7988" y="452"/>
                    <a:pt x="7969" y="456"/>
                  </a:cubicBezTo>
                  <a:lnTo>
                    <a:pt x="6679" y="754"/>
                  </a:lnTo>
                  <a:cubicBezTo>
                    <a:pt x="6539" y="787"/>
                    <a:pt x="6453" y="925"/>
                    <a:pt x="6485" y="1065"/>
                  </a:cubicBezTo>
                  <a:cubicBezTo>
                    <a:pt x="6513" y="1184"/>
                    <a:pt x="6618" y="1265"/>
                    <a:pt x="6736" y="1265"/>
                  </a:cubicBezTo>
                  <a:cubicBezTo>
                    <a:pt x="6756" y="1265"/>
                    <a:pt x="6775" y="1263"/>
                    <a:pt x="6794" y="1258"/>
                  </a:cubicBezTo>
                  <a:lnTo>
                    <a:pt x="8086" y="960"/>
                  </a:lnTo>
                  <a:cubicBezTo>
                    <a:pt x="8224" y="927"/>
                    <a:pt x="8311" y="789"/>
                    <a:pt x="8280" y="649"/>
                  </a:cubicBezTo>
                  <a:cubicBezTo>
                    <a:pt x="8251" y="530"/>
                    <a:pt x="8145" y="450"/>
                    <a:pt x="8026" y="450"/>
                  </a:cubicBezTo>
                  <a:close/>
                  <a:moveTo>
                    <a:pt x="6091" y="898"/>
                  </a:moveTo>
                  <a:cubicBezTo>
                    <a:pt x="6072" y="898"/>
                    <a:pt x="6053" y="900"/>
                    <a:pt x="6033" y="904"/>
                  </a:cubicBezTo>
                  <a:lnTo>
                    <a:pt x="4743" y="1203"/>
                  </a:lnTo>
                  <a:cubicBezTo>
                    <a:pt x="4603" y="1236"/>
                    <a:pt x="4517" y="1374"/>
                    <a:pt x="4550" y="1513"/>
                  </a:cubicBezTo>
                  <a:cubicBezTo>
                    <a:pt x="4577" y="1632"/>
                    <a:pt x="4683" y="1714"/>
                    <a:pt x="4800" y="1714"/>
                  </a:cubicBezTo>
                  <a:cubicBezTo>
                    <a:pt x="4821" y="1714"/>
                    <a:pt x="4840" y="1710"/>
                    <a:pt x="4859" y="1707"/>
                  </a:cubicBezTo>
                  <a:lnTo>
                    <a:pt x="6149" y="1408"/>
                  </a:lnTo>
                  <a:cubicBezTo>
                    <a:pt x="6289" y="1375"/>
                    <a:pt x="6375" y="1237"/>
                    <a:pt x="6344" y="1098"/>
                  </a:cubicBezTo>
                  <a:cubicBezTo>
                    <a:pt x="6316" y="979"/>
                    <a:pt x="6209" y="898"/>
                    <a:pt x="6091" y="898"/>
                  </a:cubicBezTo>
                  <a:close/>
                  <a:moveTo>
                    <a:pt x="3510" y="1495"/>
                  </a:moveTo>
                  <a:cubicBezTo>
                    <a:pt x="3491" y="1495"/>
                    <a:pt x="3472" y="1497"/>
                    <a:pt x="3453" y="1501"/>
                  </a:cubicBezTo>
                  <a:lnTo>
                    <a:pt x="2807" y="1651"/>
                  </a:lnTo>
                  <a:cubicBezTo>
                    <a:pt x="2668" y="1684"/>
                    <a:pt x="2581" y="1822"/>
                    <a:pt x="2614" y="1962"/>
                  </a:cubicBezTo>
                  <a:cubicBezTo>
                    <a:pt x="2642" y="2081"/>
                    <a:pt x="2747" y="2162"/>
                    <a:pt x="2864" y="2162"/>
                  </a:cubicBezTo>
                  <a:cubicBezTo>
                    <a:pt x="2885" y="2162"/>
                    <a:pt x="2904" y="2159"/>
                    <a:pt x="2923" y="2155"/>
                  </a:cubicBezTo>
                  <a:lnTo>
                    <a:pt x="3568" y="2005"/>
                  </a:lnTo>
                  <a:cubicBezTo>
                    <a:pt x="3708" y="1972"/>
                    <a:pt x="3794" y="1834"/>
                    <a:pt x="3761" y="1695"/>
                  </a:cubicBezTo>
                  <a:cubicBezTo>
                    <a:pt x="3735" y="1576"/>
                    <a:pt x="3628" y="1495"/>
                    <a:pt x="3510" y="1495"/>
                  </a:cubicBezTo>
                  <a:close/>
                  <a:moveTo>
                    <a:pt x="1574" y="1944"/>
                  </a:moveTo>
                  <a:cubicBezTo>
                    <a:pt x="1555" y="1944"/>
                    <a:pt x="1536" y="1946"/>
                    <a:pt x="1517" y="1950"/>
                  </a:cubicBezTo>
                  <a:lnTo>
                    <a:pt x="226" y="2250"/>
                  </a:lnTo>
                  <a:cubicBezTo>
                    <a:pt x="87" y="2281"/>
                    <a:pt x="0" y="2421"/>
                    <a:pt x="33" y="2559"/>
                  </a:cubicBezTo>
                  <a:cubicBezTo>
                    <a:pt x="61" y="2678"/>
                    <a:pt x="166" y="2759"/>
                    <a:pt x="283" y="2759"/>
                  </a:cubicBezTo>
                  <a:cubicBezTo>
                    <a:pt x="304" y="2759"/>
                    <a:pt x="323" y="2757"/>
                    <a:pt x="342" y="2752"/>
                  </a:cubicBezTo>
                  <a:lnTo>
                    <a:pt x="1632" y="2454"/>
                  </a:lnTo>
                  <a:cubicBezTo>
                    <a:pt x="1772" y="2421"/>
                    <a:pt x="1858" y="2283"/>
                    <a:pt x="1826" y="2143"/>
                  </a:cubicBezTo>
                  <a:cubicBezTo>
                    <a:pt x="1799" y="2024"/>
                    <a:pt x="1691" y="1944"/>
                    <a:pt x="1574" y="194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0"/>
            <p:cNvSpPr/>
            <p:nvPr/>
          </p:nvSpPr>
          <p:spPr>
            <a:xfrm>
              <a:off x="865220" y="3434457"/>
              <a:ext cx="62166" cy="8348"/>
            </a:xfrm>
            <a:custGeom>
              <a:avLst/>
              <a:gdLst/>
              <a:ahLst/>
              <a:cxnLst/>
              <a:rect l="l" t="t" r="r" b="b"/>
              <a:pathLst>
                <a:path w="5719" h="768" extrusionOk="0">
                  <a:moveTo>
                    <a:pt x="5467" y="0"/>
                  </a:moveTo>
                  <a:cubicBezTo>
                    <a:pt x="5459" y="0"/>
                    <a:pt x="5451" y="1"/>
                    <a:pt x="5442" y="2"/>
                  </a:cubicBezTo>
                  <a:lnTo>
                    <a:pt x="4885" y="27"/>
                  </a:lnTo>
                  <a:cubicBezTo>
                    <a:pt x="4742" y="34"/>
                    <a:pt x="4633" y="155"/>
                    <a:pt x="4640" y="298"/>
                  </a:cubicBezTo>
                  <a:cubicBezTo>
                    <a:pt x="4647" y="436"/>
                    <a:pt x="4761" y="543"/>
                    <a:pt x="4897" y="543"/>
                  </a:cubicBezTo>
                  <a:lnTo>
                    <a:pt x="4911" y="543"/>
                  </a:lnTo>
                  <a:lnTo>
                    <a:pt x="5466" y="517"/>
                  </a:lnTo>
                  <a:cubicBezTo>
                    <a:pt x="5609" y="510"/>
                    <a:pt x="5718" y="388"/>
                    <a:pt x="5713" y="247"/>
                  </a:cubicBezTo>
                  <a:cubicBezTo>
                    <a:pt x="5705" y="112"/>
                    <a:pt x="5596" y="0"/>
                    <a:pt x="5467" y="0"/>
                  </a:cubicBezTo>
                  <a:close/>
                  <a:moveTo>
                    <a:pt x="3583" y="90"/>
                  </a:moveTo>
                  <a:cubicBezTo>
                    <a:pt x="3576" y="90"/>
                    <a:pt x="3569" y="91"/>
                    <a:pt x="3562" y="91"/>
                  </a:cubicBezTo>
                  <a:lnTo>
                    <a:pt x="2901" y="124"/>
                  </a:lnTo>
                  <a:cubicBezTo>
                    <a:pt x="2758" y="131"/>
                    <a:pt x="2649" y="252"/>
                    <a:pt x="2654" y="395"/>
                  </a:cubicBezTo>
                  <a:cubicBezTo>
                    <a:pt x="2661" y="533"/>
                    <a:pt x="2775" y="640"/>
                    <a:pt x="2913" y="640"/>
                  </a:cubicBezTo>
                  <a:lnTo>
                    <a:pt x="2925" y="640"/>
                  </a:lnTo>
                  <a:lnTo>
                    <a:pt x="3588" y="607"/>
                  </a:lnTo>
                  <a:cubicBezTo>
                    <a:pt x="3729" y="600"/>
                    <a:pt x="3839" y="479"/>
                    <a:pt x="3833" y="338"/>
                  </a:cubicBezTo>
                  <a:cubicBezTo>
                    <a:pt x="3826" y="202"/>
                    <a:pt x="3710" y="90"/>
                    <a:pt x="3583" y="90"/>
                  </a:cubicBezTo>
                  <a:close/>
                  <a:moveTo>
                    <a:pt x="1595" y="187"/>
                  </a:moveTo>
                  <a:cubicBezTo>
                    <a:pt x="1589" y="187"/>
                    <a:pt x="1583" y="187"/>
                    <a:pt x="1578" y="188"/>
                  </a:cubicBezTo>
                  <a:lnTo>
                    <a:pt x="254" y="252"/>
                  </a:lnTo>
                  <a:cubicBezTo>
                    <a:pt x="111" y="259"/>
                    <a:pt x="1" y="379"/>
                    <a:pt x="9" y="523"/>
                  </a:cubicBezTo>
                  <a:cubicBezTo>
                    <a:pt x="16" y="661"/>
                    <a:pt x="130" y="768"/>
                    <a:pt x="267" y="768"/>
                  </a:cubicBezTo>
                  <a:lnTo>
                    <a:pt x="279" y="768"/>
                  </a:lnTo>
                  <a:lnTo>
                    <a:pt x="1602" y="704"/>
                  </a:lnTo>
                  <a:cubicBezTo>
                    <a:pt x="1745" y="697"/>
                    <a:pt x="1854" y="576"/>
                    <a:pt x="1849" y="433"/>
                  </a:cubicBezTo>
                  <a:cubicBezTo>
                    <a:pt x="1840" y="296"/>
                    <a:pt x="1723" y="187"/>
                    <a:pt x="1595" y="18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0"/>
            <p:cNvSpPr/>
            <p:nvPr/>
          </p:nvSpPr>
          <p:spPr>
            <a:xfrm>
              <a:off x="753020" y="3393890"/>
              <a:ext cx="163017" cy="26338"/>
            </a:xfrm>
            <a:custGeom>
              <a:avLst/>
              <a:gdLst/>
              <a:ahLst/>
              <a:cxnLst/>
              <a:rect l="l" t="t" r="r" b="b"/>
              <a:pathLst>
                <a:path w="14997" h="2423" extrusionOk="0">
                  <a:moveTo>
                    <a:pt x="272" y="1"/>
                  </a:moveTo>
                  <a:cubicBezTo>
                    <a:pt x="142" y="1"/>
                    <a:pt x="37" y="97"/>
                    <a:pt x="20" y="226"/>
                  </a:cubicBezTo>
                  <a:cubicBezTo>
                    <a:pt x="1" y="366"/>
                    <a:pt x="101" y="497"/>
                    <a:pt x="242" y="514"/>
                  </a:cubicBezTo>
                  <a:lnTo>
                    <a:pt x="1555" y="689"/>
                  </a:lnTo>
                  <a:cubicBezTo>
                    <a:pt x="1567" y="690"/>
                    <a:pt x="1577" y="690"/>
                    <a:pt x="1588" y="690"/>
                  </a:cubicBezTo>
                  <a:lnTo>
                    <a:pt x="1588" y="690"/>
                  </a:lnTo>
                  <a:cubicBezTo>
                    <a:pt x="1716" y="690"/>
                    <a:pt x="1828" y="595"/>
                    <a:pt x="1845" y="466"/>
                  </a:cubicBezTo>
                  <a:cubicBezTo>
                    <a:pt x="1864" y="325"/>
                    <a:pt x="1764" y="195"/>
                    <a:pt x="1623" y="176"/>
                  </a:cubicBezTo>
                  <a:lnTo>
                    <a:pt x="310" y="4"/>
                  </a:lnTo>
                  <a:cubicBezTo>
                    <a:pt x="297" y="2"/>
                    <a:pt x="284" y="1"/>
                    <a:pt x="272" y="1"/>
                  </a:cubicBezTo>
                  <a:close/>
                  <a:moveTo>
                    <a:pt x="1588" y="690"/>
                  </a:moveTo>
                  <a:cubicBezTo>
                    <a:pt x="1588" y="690"/>
                    <a:pt x="1588" y="690"/>
                    <a:pt x="1588" y="690"/>
                  </a:cubicBezTo>
                  <a:lnTo>
                    <a:pt x="1590" y="690"/>
                  </a:lnTo>
                  <a:cubicBezTo>
                    <a:pt x="1589" y="690"/>
                    <a:pt x="1589" y="690"/>
                    <a:pt x="1588" y="690"/>
                  </a:cubicBezTo>
                  <a:close/>
                  <a:moveTo>
                    <a:pt x="2901" y="346"/>
                  </a:moveTo>
                  <a:cubicBezTo>
                    <a:pt x="2772" y="346"/>
                    <a:pt x="2663" y="441"/>
                    <a:pt x="2646" y="571"/>
                  </a:cubicBezTo>
                  <a:cubicBezTo>
                    <a:pt x="2627" y="713"/>
                    <a:pt x="2727" y="842"/>
                    <a:pt x="2868" y="861"/>
                  </a:cubicBezTo>
                  <a:lnTo>
                    <a:pt x="3525" y="947"/>
                  </a:lnTo>
                  <a:cubicBezTo>
                    <a:pt x="3536" y="949"/>
                    <a:pt x="3548" y="951"/>
                    <a:pt x="3558" y="951"/>
                  </a:cubicBezTo>
                  <a:cubicBezTo>
                    <a:pt x="3686" y="951"/>
                    <a:pt x="3798" y="856"/>
                    <a:pt x="3815" y="725"/>
                  </a:cubicBezTo>
                  <a:cubicBezTo>
                    <a:pt x="3833" y="585"/>
                    <a:pt x="3734" y="454"/>
                    <a:pt x="3593" y="437"/>
                  </a:cubicBezTo>
                  <a:lnTo>
                    <a:pt x="2935" y="349"/>
                  </a:lnTo>
                  <a:cubicBezTo>
                    <a:pt x="2924" y="347"/>
                    <a:pt x="2912" y="346"/>
                    <a:pt x="2901" y="346"/>
                  </a:cubicBezTo>
                  <a:close/>
                  <a:moveTo>
                    <a:pt x="4870" y="607"/>
                  </a:moveTo>
                  <a:cubicBezTo>
                    <a:pt x="4739" y="607"/>
                    <a:pt x="4633" y="702"/>
                    <a:pt x="4616" y="832"/>
                  </a:cubicBezTo>
                  <a:cubicBezTo>
                    <a:pt x="4597" y="973"/>
                    <a:pt x="4697" y="1103"/>
                    <a:pt x="4838" y="1122"/>
                  </a:cubicBezTo>
                  <a:lnTo>
                    <a:pt x="6151" y="1294"/>
                  </a:lnTo>
                  <a:cubicBezTo>
                    <a:pt x="6163" y="1296"/>
                    <a:pt x="6175" y="1296"/>
                    <a:pt x="6186" y="1296"/>
                  </a:cubicBezTo>
                  <a:cubicBezTo>
                    <a:pt x="6313" y="1296"/>
                    <a:pt x="6424" y="1201"/>
                    <a:pt x="6441" y="1072"/>
                  </a:cubicBezTo>
                  <a:cubicBezTo>
                    <a:pt x="6460" y="930"/>
                    <a:pt x="6360" y="801"/>
                    <a:pt x="6219" y="782"/>
                  </a:cubicBezTo>
                  <a:lnTo>
                    <a:pt x="4906" y="609"/>
                  </a:lnTo>
                  <a:cubicBezTo>
                    <a:pt x="4894" y="608"/>
                    <a:pt x="4882" y="607"/>
                    <a:pt x="4870" y="607"/>
                  </a:cubicBezTo>
                  <a:close/>
                  <a:moveTo>
                    <a:pt x="6838" y="867"/>
                  </a:moveTo>
                  <a:cubicBezTo>
                    <a:pt x="6708" y="867"/>
                    <a:pt x="6603" y="962"/>
                    <a:pt x="6586" y="1091"/>
                  </a:cubicBezTo>
                  <a:cubicBezTo>
                    <a:pt x="6567" y="1232"/>
                    <a:pt x="6667" y="1363"/>
                    <a:pt x="6809" y="1380"/>
                  </a:cubicBezTo>
                  <a:lnTo>
                    <a:pt x="8121" y="1555"/>
                  </a:lnTo>
                  <a:cubicBezTo>
                    <a:pt x="8134" y="1555"/>
                    <a:pt x="8146" y="1556"/>
                    <a:pt x="8156" y="1556"/>
                  </a:cubicBezTo>
                  <a:cubicBezTo>
                    <a:pt x="8284" y="1556"/>
                    <a:pt x="8394" y="1461"/>
                    <a:pt x="8411" y="1332"/>
                  </a:cubicBezTo>
                  <a:cubicBezTo>
                    <a:pt x="8430" y="1191"/>
                    <a:pt x="8330" y="1061"/>
                    <a:pt x="8189" y="1042"/>
                  </a:cubicBezTo>
                  <a:lnTo>
                    <a:pt x="6876" y="870"/>
                  </a:lnTo>
                  <a:cubicBezTo>
                    <a:pt x="6863" y="868"/>
                    <a:pt x="6850" y="867"/>
                    <a:pt x="6838" y="867"/>
                  </a:cubicBezTo>
                  <a:close/>
                  <a:moveTo>
                    <a:pt x="9467" y="1212"/>
                  </a:moveTo>
                  <a:cubicBezTo>
                    <a:pt x="9338" y="1212"/>
                    <a:pt x="9229" y="1307"/>
                    <a:pt x="9214" y="1437"/>
                  </a:cubicBezTo>
                  <a:cubicBezTo>
                    <a:pt x="9195" y="1579"/>
                    <a:pt x="9293" y="1708"/>
                    <a:pt x="9434" y="1727"/>
                  </a:cubicBezTo>
                  <a:lnTo>
                    <a:pt x="10092" y="1813"/>
                  </a:lnTo>
                  <a:cubicBezTo>
                    <a:pt x="10104" y="1815"/>
                    <a:pt x="10114" y="1815"/>
                    <a:pt x="10126" y="1815"/>
                  </a:cubicBezTo>
                  <a:cubicBezTo>
                    <a:pt x="10254" y="1815"/>
                    <a:pt x="10364" y="1722"/>
                    <a:pt x="10381" y="1591"/>
                  </a:cubicBezTo>
                  <a:cubicBezTo>
                    <a:pt x="10400" y="1449"/>
                    <a:pt x="10300" y="1320"/>
                    <a:pt x="10159" y="1301"/>
                  </a:cubicBezTo>
                  <a:lnTo>
                    <a:pt x="9502" y="1215"/>
                  </a:lnTo>
                  <a:cubicBezTo>
                    <a:pt x="9490" y="1213"/>
                    <a:pt x="9478" y="1212"/>
                    <a:pt x="9467" y="1212"/>
                  </a:cubicBezTo>
                  <a:close/>
                  <a:moveTo>
                    <a:pt x="11435" y="1473"/>
                  </a:moveTo>
                  <a:cubicBezTo>
                    <a:pt x="11307" y="1473"/>
                    <a:pt x="11199" y="1569"/>
                    <a:pt x="11184" y="1698"/>
                  </a:cubicBezTo>
                  <a:cubicBezTo>
                    <a:pt x="11165" y="1839"/>
                    <a:pt x="11263" y="1969"/>
                    <a:pt x="11405" y="1988"/>
                  </a:cubicBezTo>
                  <a:lnTo>
                    <a:pt x="12717" y="2160"/>
                  </a:lnTo>
                  <a:cubicBezTo>
                    <a:pt x="12729" y="2162"/>
                    <a:pt x="12742" y="2162"/>
                    <a:pt x="12752" y="2162"/>
                  </a:cubicBezTo>
                  <a:cubicBezTo>
                    <a:pt x="12880" y="2162"/>
                    <a:pt x="12990" y="2067"/>
                    <a:pt x="13007" y="1938"/>
                  </a:cubicBezTo>
                  <a:cubicBezTo>
                    <a:pt x="13026" y="1796"/>
                    <a:pt x="12928" y="1667"/>
                    <a:pt x="12786" y="1648"/>
                  </a:cubicBezTo>
                  <a:lnTo>
                    <a:pt x="11472" y="1475"/>
                  </a:lnTo>
                  <a:cubicBezTo>
                    <a:pt x="11459" y="1473"/>
                    <a:pt x="11447" y="1473"/>
                    <a:pt x="11435" y="1473"/>
                  </a:cubicBezTo>
                  <a:close/>
                  <a:moveTo>
                    <a:pt x="13407" y="1732"/>
                  </a:moveTo>
                  <a:cubicBezTo>
                    <a:pt x="13279" y="1732"/>
                    <a:pt x="13170" y="1827"/>
                    <a:pt x="13152" y="1957"/>
                  </a:cubicBezTo>
                  <a:cubicBezTo>
                    <a:pt x="13135" y="2098"/>
                    <a:pt x="13233" y="2227"/>
                    <a:pt x="13375" y="2246"/>
                  </a:cubicBezTo>
                  <a:lnTo>
                    <a:pt x="14688" y="2419"/>
                  </a:lnTo>
                  <a:cubicBezTo>
                    <a:pt x="14700" y="2421"/>
                    <a:pt x="14712" y="2422"/>
                    <a:pt x="14722" y="2422"/>
                  </a:cubicBezTo>
                  <a:cubicBezTo>
                    <a:pt x="14850" y="2422"/>
                    <a:pt x="14960" y="2328"/>
                    <a:pt x="14977" y="2198"/>
                  </a:cubicBezTo>
                  <a:cubicBezTo>
                    <a:pt x="14996" y="2057"/>
                    <a:pt x="14896" y="1926"/>
                    <a:pt x="14755" y="1908"/>
                  </a:cubicBezTo>
                  <a:lnTo>
                    <a:pt x="13442" y="1734"/>
                  </a:lnTo>
                  <a:cubicBezTo>
                    <a:pt x="13430" y="1732"/>
                    <a:pt x="13419" y="1732"/>
                    <a:pt x="13407" y="173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0"/>
            <p:cNvSpPr/>
            <p:nvPr/>
          </p:nvSpPr>
          <p:spPr>
            <a:xfrm>
              <a:off x="715877" y="3330920"/>
              <a:ext cx="216552" cy="73090"/>
            </a:xfrm>
            <a:custGeom>
              <a:avLst/>
              <a:gdLst/>
              <a:ahLst/>
              <a:cxnLst/>
              <a:rect l="l" t="t" r="r" b="b"/>
              <a:pathLst>
                <a:path w="19922" h="6724" extrusionOk="0">
                  <a:moveTo>
                    <a:pt x="293" y="1"/>
                  </a:moveTo>
                  <a:cubicBezTo>
                    <a:pt x="182" y="1"/>
                    <a:pt x="80" y="70"/>
                    <a:pt x="45" y="179"/>
                  </a:cubicBezTo>
                  <a:cubicBezTo>
                    <a:pt x="0" y="316"/>
                    <a:pt x="76" y="461"/>
                    <a:pt x="211" y="504"/>
                  </a:cubicBezTo>
                  <a:lnTo>
                    <a:pt x="1472" y="909"/>
                  </a:lnTo>
                  <a:cubicBezTo>
                    <a:pt x="1499" y="918"/>
                    <a:pt x="1525" y="921"/>
                    <a:pt x="1551" y="921"/>
                  </a:cubicBezTo>
                  <a:cubicBezTo>
                    <a:pt x="1660" y="921"/>
                    <a:pt x="1762" y="852"/>
                    <a:pt x="1798" y="742"/>
                  </a:cubicBezTo>
                  <a:cubicBezTo>
                    <a:pt x="1841" y="605"/>
                    <a:pt x="1767" y="461"/>
                    <a:pt x="1631" y="417"/>
                  </a:cubicBezTo>
                  <a:lnTo>
                    <a:pt x="369" y="12"/>
                  </a:lnTo>
                  <a:cubicBezTo>
                    <a:pt x="344" y="4"/>
                    <a:pt x="318" y="1"/>
                    <a:pt x="293" y="1"/>
                  </a:cubicBezTo>
                  <a:close/>
                  <a:moveTo>
                    <a:pt x="2812" y="810"/>
                  </a:moveTo>
                  <a:cubicBezTo>
                    <a:pt x="2703" y="810"/>
                    <a:pt x="2602" y="880"/>
                    <a:pt x="2567" y="988"/>
                  </a:cubicBezTo>
                  <a:cubicBezTo>
                    <a:pt x="2523" y="1125"/>
                    <a:pt x="2598" y="1270"/>
                    <a:pt x="2733" y="1315"/>
                  </a:cubicBezTo>
                  <a:lnTo>
                    <a:pt x="3364" y="1516"/>
                  </a:lnTo>
                  <a:cubicBezTo>
                    <a:pt x="3390" y="1525"/>
                    <a:pt x="3418" y="1528"/>
                    <a:pt x="3444" y="1528"/>
                  </a:cubicBezTo>
                  <a:cubicBezTo>
                    <a:pt x="3552" y="1528"/>
                    <a:pt x="3654" y="1458"/>
                    <a:pt x="3689" y="1349"/>
                  </a:cubicBezTo>
                  <a:cubicBezTo>
                    <a:pt x="3734" y="1213"/>
                    <a:pt x="3658" y="1068"/>
                    <a:pt x="3523" y="1025"/>
                  </a:cubicBezTo>
                  <a:lnTo>
                    <a:pt x="2892" y="823"/>
                  </a:lnTo>
                  <a:cubicBezTo>
                    <a:pt x="2865" y="814"/>
                    <a:pt x="2838" y="810"/>
                    <a:pt x="2812" y="810"/>
                  </a:cubicBezTo>
                  <a:close/>
                  <a:moveTo>
                    <a:pt x="4706" y="1416"/>
                  </a:moveTo>
                  <a:cubicBezTo>
                    <a:pt x="4596" y="1416"/>
                    <a:pt x="4495" y="1487"/>
                    <a:pt x="4458" y="1596"/>
                  </a:cubicBezTo>
                  <a:cubicBezTo>
                    <a:pt x="4415" y="1732"/>
                    <a:pt x="4491" y="1877"/>
                    <a:pt x="4626" y="1920"/>
                  </a:cubicBezTo>
                  <a:lnTo>
                    <a:pt x="5887" y="2326"/>
                  </a:lnTo>
                  <a:cubicBezTo>
                    <a:pt x="5914" y="2334"/>
                    <a:pt x="5940" y="2338"/>
                    <a:pt x="5966" y="2338"/>
                  </a:cubicBezTo>
                  <a:cubicBezTo>
                    <a:pt x="6075" y="2338"/>
                    <a:pt x="6177" y="2269"/>
                    <a:pt x="6213" y="2158"/>
                  </a:cubicBezTo>
                  <a:cubicBezTo>
                    <a:pt x="6256" y="2024"/>
                    <a:pt x="6180" y="1877"/>
                    <a:pt x="6045" y="1834"/>
                  </a:cubicBezTo>
                  <a:lnTo>
                    <a:pt x="4784" y="1428"/>
                  </a:lnTo>
                  <a:cubicBezTo>
                    <a:pt x="4758" y="1420"/>
                    <a:pt x="4732" y="1416"/>
                    <a:pt x="4706" y="1416"/>
                  </a:cubicBezTo>
                  <a:close/>
                  <a:moveTo>
                    <a:pt x="6599" y="2024"/>
                  </a:moveTo>
                  <a:cubicBezTo>
                    <a:pt x="6489" y="2024"/>
                    <a:pt x="6386" y="2094"/>
                    <a:pt x="6351" y="2203"/>
                  </a:cubicBezTo>
                  <a:cubicBezTo>
                    <a:pt x="6308" y="2339"/>
                    <a:pt x="6382" y="2484"/>
                    <a:pt x="6518" y="2527"/>
                  </a:cubicBezTo>
                  <a:lnTo>
                    <a:pt x="7779" y="2933"/>
                  </a:lnTo>
                  <a:cubicBezTo>
                    <a:pt x="7805" y="2941"/>
                    <a:pt x="7833" y="2945"/>
                    <a:pt x="7859" y="2945"/>
                  </a:cubicBezTo>
                  <a:cubicBezTo>
                    <a:pt x="7967" y="2945"/>
                    <a:pt x="8069" y="2876"/>
                    <a:pt x="8104" y="2765"/>
                  </a:cubicBezTo>
                  <a:cubicBezTo>
                    <a:pt x="8148" y="2629"/>
                    <a:pt x="8073" y="2484"/>
                    <a:pt x="7938" y="2441"/>
                  </a:cubicBezTo>
                  <a:lnTo>
                    <a:pt x="6675" y="2036"/>
                  </a:lnTo>
                  <a:cubicBezTo>
                    <a:pt x="6650" y="2028"/>
                    <a:pt x="6624" y="2024"/>
                    <a:pt x="6599" y="2024"/>
                  </a:cubicBezTo>
                  <a:close/>
                  <a:moveTo>
                    <a:pt x="9118" y="2834"/>
                  </a:moveTo>
                  <a:cubicBezTo>
                    <a:pt x="9009" y="2834"/>
                    <a:pt x="8909" y="2904"/>
                    <a:pt x="8873" y="3012"/>
                  </a:cubicBezTo>
                  <a:cubicBezTo>
                    <a:pt x="8830" y="3148"/>
                    <a:pt x="8906" y="3293"/>
                    <a:pt x="9040" y="3338"/>
                  </a:cubicBezTo>
                  <a:lnTo>
                    <a:pt x="9672" y="3540"/>
                  </a:lnTo>
                  <a:cubicBezTo>
                    <a:pt x="9698" y="3549"/>
                    <a:pt x="9725" y="3552"/>
                    <a:pt x="9751" y="3552"/>
                  </a:cubicBezTo>
                  <a:cubicBezTo>
                    <a:pt x="9860" y="3552"/>
                    <a:pt x="9962" y="3481"/>
                    <a:pt x="9996" y="3373"/>
                  </a:cubicBezTo>
                  <a:cubicBezTo>
                    <a:pt x="10039" y="3236"/>
                    <a:pt x="9965" y="3091"/>
                    <a:pt x="9829" y="3048"/>
                  </a:cubicBezTo>
                  <a:lnTo>
                    <a:pt x="9199" y="2847"/>
                  </a:lnTo>
                  <a:cubicBezTo>
                    <a:pt x="9172" y="2838"/>
                    <a:pt x="9145" y="2834"/>
                    <a:pt x="9118" y="2834"/>
                  </a:cubicBezTo>
                  <a:close/>
                  <a:moveTo>
                    <a:pt x="11013" y="3441"/>
                  </a:moveTo>
                  <a:cubicBezTo>
                    <a:pt x="10903" y="3441"/>
                    <a:pt x="10802" y="3510"/>
                    <a:pt x="10766" y="3619"/>
                  </a:cubicBezTo>
                  <a:cubicBezTo>
                    <a:pt x="10722" y="3756"/>
                    <a:pt x="10797" y="3901"/>
                    <a:pt x="10933" y="3944"/>
                  </a:cubicBezTo>
                  <a:lnTo>
                    <a:pt x="12194" y="4349"/>
                  </a:lnTo>
                  <a:cubicBezTo>
                    <a:pt x="12220" y="4358"/>
                    <a:pt x="12248" y="4361"/>
                    <a:pt x="12273" y="4361"/>
                  </a:cubicBezTo>
                  <a:cubicBezTo>
                    <a:pt x="12382" y="4361"/>
                    <a:pt x="12484" y="4292"/>
                    <a:pt x="12518" y="4182"/>
                  </a:cubicBezTo>
                  <a:cubicBezTo>
                    <a:pt x="12563" y="4047"/>
                    <a:pt x="12487" y="3901"/>
                    <a:pt x="12353" y="3857"/>
                  </a:cubicBezTo>
                  <a:lnTo>
                    <a:pt x="11090" y="3452"/>
                  </a:lnTo>
                  <a:cubicBezTo>
                    <a:pt x="11064" y="3444"/>
                    <a:pt x="11039" y="3441"/>
                    <a:pt x="11013" y="3441"/>
                  </a:cubicBezTo>
                  <a:close/>
                  <a:moveTo>
                    <a:pt x="12904" y="4047"/>
                  </a:moveTo>
                  <a:cubicBezTo>
                    <a:pt x="12795" y="4047"/>
                    <a:pt x="12693" y="4118"/>
                    <a:pt x="12658" y="4227"/>
                  </a:cubicBezTo>
                  <a:cubicBezTo>
                    <a:pt x="12615" y="4363"/>
                    <a:pt x="12689" y="4508"/>
                    <a:pt x="12825" y="4551"/>
                  </a:cubicBezTo>
                  <a:lnTo>
                    <a:pt x="14087" y="4956"/>
                  </a:lnTo>
                  <a:cubicBezTo>
                    <a:pt x="14112" y="4965"/>
                    <a:pt x="14140" y="4969"/>
                    <a:pt x="14166" y="4969"/>
                  </a:cubicBezTo>
                  <a:cubicBezTo>
                    <a:pt x="14275" y="4969"/>
                    <a:pt x="14376" y="4900"/>
                    <a:pt x="14411" y="4789"/>
                  </a:cubicBezTo>
                  <a:cubicBezTo>
                    <a:pt x="14454" y="4653"/>
                    <a:pt x="14380" y="4508"/>
                    <a:pt x="14244" y="4465"/>
                  </a:cubicBezTo>
                  <a:lnTo>
                    <a:pt x="12982" y="4059"/>
                  </a:lnTo>
                  <a:cubicBezTo>
                    <a:pt x="12957" y="4051"/>
                    <a:pt x="12930" y="4047"/>
                    <a:pt x="12904" y="4047"/>
                  </a:cubicBezTo>
                  <a:close/>
                  <a:moveTo>
                    <a:pt x="15425" y="4857"/>
                  </a:moveTo>
                  <a:cubicBezTo>
                    <a:pt x="15316" y="4857"/>
                    <a:pt x="15215" y="4928"/>
                    <a:pt x="15180" y="5036"/>
                  </a:cubicBezTo>
                  <a:cubicBezTo>
                    <a:pt x="15137" y="5172"/>
                    <a:pt x="15211" y="5317"/>
                    <a:pt x="15348" y="5362"/>
                  </a:cubicBezTo>
                  <a:lnTo>
                    <a:pt x="15977" y="5564"/>
                  </a:lnTo>
                  <a:cubicBezTo>
                    <a:pt x="16005" y="5572"/>
                    <a:pt x="16031" y="5576"/>
                    <a:pt x="16057" y="5576"/>
                  </a:cubicBezTo>
                  <a:cubicBezTo>
                    <a:pt x="16165" y="5576"/>
                    <a:pt x="16267" y="5505"/>
                    <a:pt x="16303" y="5396"/>
                  </a:cubicBezTo>
                  <a:cubicBezTo>
                    <a:pt x="16347" y="5260"/>
                    <a:pt x="16272" y="5115"/>
                    <a:pt x="16136" y="5072"/>
                  </a:cubicBezTo>
                  <a:lnTo>
                    <a:pt x="15505" y="4870"/>
                  </a:lnTo>
                  <a:cubicBezTo>
                    <a:pt x="15478" y="4861"/>
                    <a:pt x="15451" y="4857"/>
                    <a:pt x="15425" y="4857"/>
                  </a:cubicBezTo>
                  <a:close/>
                  <a:moveTo>
                    <a:pt x="17319" y="5464"/>
                  </a:moveTo>
                  <a:cubicBezTo>
                    <a:pt x="17209" y="5464"/>
                    <a:pt x="17108" y="5534"/>
                    <a:pt x="17073" y="5643"/>
                  </a:cubicBezTo>
                  <a:cubicBezTo>
                    <a:pt x="17030" y="5779"/>
                    <a:pt x="17104" y="5924"/>
                    <a:pt x="17240" y="5967"/>
                  </a:cubicBezTo>
                  <a:lnTo>
                    <a:pt x="18501" y="6373"/>
                  </a:lnTo>
                  <a:cubicBezTo>
                    <a:pt x="18527" y="6381"/>
                    <a:pt x="18553" y="6385"/>
                    <a:pt x="18579" y="6385"/>
                  </a:cubicBezTo>
                  <a:cubicBezTo>
                    <a:pt x="18689" y="6385"/>
                    <a:pt x="18791" y="6316"/>
                    <a:pt x="18826" y="6206"/>
                  </a:cubicBezTo>
                  <a:cubicBezTo>
                    <a:pt x="18869" y="6069"/>
                    <a:pt x="18795" y="5924"/>
                    <a:pt x="18658" y="5881"/>
                  </a:cubicBezTo>
                  <a:lnTo>
                    <a:pt x="17397" y="5476"/>
                  </a:lnTo>
                  <a:cubicBezTo>
                    <a:pt x="17371" y="5468"/>
                    <a:pt x="17345" y="5464"/>
                    <a:pt x="17319" y="5464"/>
                  </a:cubicBezTo>
                  <a:close/>
                  <a:moveTo>
                    <a:pt x="19211" y="6071"/>
                  </a:moveTo>
                  <a:cubicBezTo>
                    <a:pt x="19101" y="6071"/>
                    <a:pt x="19000" y="6140"/>
                    <a:pt x="18965" y="6250"/>
                  </a:cubicBezTo>
                  <a:cubicBezTo>
                    <a:pt x="18921" y="6387"/>
                    <a:pt x="18997" y="6532"/>
                    <a:pt x="19131" y="6575"/>
                  </a:cubicBezTo>
                  <a:lnTo>
                    <a:pt x="19552" y="6709"/>
                  </a:lnTo>
                  <a:cubicBezTo>
                    <a:pt x="19578" y="6718"/>
                    <a:pt x="19606" y="6723"/>
                    <a:pt x="19631" y="6723"/>
                  </a:cubicBezTo>
                  <a:cubicBezTo>
                    <a:pt x="19740" y="6723"/>
                    <a:pt x="19842" y="6652"/>
                    <a:pt x="19876" y="6544"/>
                  </a:cubicBezTo>
                  <a:cubicBezTo>
                    <a:pt x="19921" y="6407"/>
                    <a:pt x="19845" y="6262"/>
                    <a:pt x="19709" y="6218"/>
                  </a:cubicBezTo>
                  <a:lnTo>
                    <a:pt x="19290" y="6083"/>
                  </a:lnTo>
                  <a:cubicBezTo>
                    <a:pt x="19264" y="6075"/>
                    <a:pt x="19237" y="6071"/>
                    <a:pt x="19211" y="60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0"/>
            <p:cNvSpPr/>
            <p:nvPr/>
          </p:nvSpPr>
          <p:spPr>
            <a:xfrm>
              <a:off x="842154" y="3333018"/>
              <a:ext cx="97439" cy="54143"/>
            </a:xfrm>
            <a:custGeom>
              <a:avLst/>
              <a:gdLst/>
              <a:ahLst/>
              <a:cxnLst/>
              <a:rect l="l" t="t" r="r" b="b"/>
              <a:pathLst>
                <a:path w="8964" h="4981" extrusionOk="0">
                  <a:moveTo>
                    <a:pt x="295" y="0"/>
                  </a:moveTo>
                  <a:cubicBezTo>
                    <a:pt x="203" y="0"/>
                    <a:pt x="115" y="50"/>
                    <a:pt x="68" y="136"/>
                  </a:cubicBezTo>
                  <a:cubicBezTo>
                    <a:pt x="1" y="262"/>
                    <a:pt x="49" y="419"/>
                    <a:pt x="175" y="487"/>
                  </a:cubicBezTo>
                  <a:lnTo>
                    <a:pt x="1343" y="1109"/>
                  </a:lnTo>
                  <a:cubicBezTo>
                    <a:pt x="1383" y="1130"/>
                    <a:pt x="1424" y="1141"/>
                    <a:pt x="1466" y="1141"/>
                  </a:cubicBezTo>
                  <a:cubicBezTo>
                    <a:pt x="1557" y="1141"/>
                    <a:pt x="1647" y="1090"/>
                    <a:pt x="1693" y="1004"/>
                  </a:cubicBezTo>
                  <a:cubicBezTo>
                    <a:pt x="1761" y="877"/>
                    <a:pt x="1712" y="721"/>
                    <a:pt x="1586" y="654"/>
                  </a:cubicBezTo>
                  <a:lnTo>
                    <a:pt x="418" y="31"/>
                  </a:lnTo>
                  <a:cubicBezTo>
                    <a:pt x="379" y="10"/>
                    <a:pt x="337" y="0"/>
                    <a:pt x="295" y="0"/>
                  </a:cubicBezTo>
                  <a:close/>
                  <a:moveTo>
                    <a:pt x="2635" y="1247"/>
                  </a:moveTo>
                  <a:cubicBezTo>
                    <a:pt x="2542" y="1247"/>
                    <a:pt x="2452" y="1296"/>
                    <a:pt x="2406" y="1384"/>
                  </a:cubicBezTo>
                  <a:cubicBezTo>
                    <a:pt x="2338" y="1510"/>
                    <a:pt x="2387" y="1667"/>
                    <a:pt x="2513" y="1734"/>
                  </a:cubicBezTo>
                  <a:lnTo>
                    <a:pt x="3098" y="2045"/>
                  </a:lnTo>
                  <a:cubicBezTo>
                    <a:pt x="3136" y="2065"/>
                    <a:pt x="3177" y="2076"/>
                    <a:pt x="3218" y="2076"/>
                  </a:cubicBezTo>
                  <a:cubicBezTo>
                    <a:pt x="3310" y="2076"/>
                    <a:pt x="3399" y="2026"/>
                    <a:pt x="3446" y="1938"/>
                  </a:cubicBezTo>
                  <a:cubicBezTo>
                    <a:pt x="3513" y="1812"/>
                    <a:pt x="3465" y="1656"/>
                    <a:pt x="3339" y="1589"/>
                  </a:cubicBezTo>
                  <a:lnTo>
                    <a:pt x="2756" y="1277"/>
                  </a:lnTo>
                  <a:cubicBezTo>
                    <a:pt x="2717" y="1257"/>
                    <a:pt x="2676" y="1247"/>
                    <a:pt x="2635" y="1247"/>
                  </a:cubicBezTo>
                  <a:close/>
                  <a:moveTo>
                    <a:pt x="4388" y="2181"/>
                  </a:moveTo>
                  <a:cubicBezTo>
                    <a:pt x="4295" y="2181"/>
                    <a:pt x="4205" y="2231"/>
                    <a:pt x="4159" y="2319"/>
                  </a:cubicBezTo>
                  <a:cubicBezTo>
                    <a:pt x="4093" y="2445"/>
                    <a:pt x="4140" y="2600"/>
                    <a:pt x="4266" y="2667"/>
                  </a:cubicBezTo>
                  <a:lnTo>
                    <a:pt x="5435" y="3292"/>
                  </a:lnTo>
                  <a:cubicBezTo>
                    <a:pt x="5473" y="3311"/>
                    <a:pt x="5515" y="3321"/>
                    <a:pt x="5556" y="3321"/>
                  </a:cubicBezTo>
                  <a:cubicBezTo>
                    <a:pt x="5649" y="3321"/>
                    <a:pt x="5737" y="3271"/>
                    <a:pt x="5784" y="3185"/>
                  </a:cubicBezTo>
                  <a:cubicBezTo>
                    <a:pt x="5851" y="3059"/>
                    <a:pt x="5804" y="2902"/>
                    <a:pt x="5678" y="2835"/>
                  </a:cubicBezTo>
                  <a:lnTo>
                    <a:pt x="4509" y="2212"/>
                  </a:lnTo>
                  <a:cubicBezTo>
                    <a:pt x="4470" y="2191"/>
                    <a:pt x="4429" y="2181"/>
                    <a:pt x="4388" y="2181"/>
                  </a:cubicBezTo>
                  <a:close/>
                  <a:moveTo>
                    <a:pt x="6141" y="3117"/>
                  </a:moveTo>
                  <a:cubicBezTo>
                    <a:pt x="6048" y="3117"/>
                    <a:pt x="5959" y="3167"/>
                    <a:pt x="5913" y="3254"/>
                  </a:cubicBezTo>
                  <a:cubicBezTo>
                    <a:pt x="5846" y="3380"/>
                    <a:pt x="5892" y="3535"/>
                    <a:pt x="6018" y="3602"/>
                  </a:cubicBezTo>
                  <a:lnTo>
                    <a:pt x="7188" y="4227"/>
                  </a:lnTo>
                  <a:cubicBezTo>
                    <a:pt x="7226" y="4246"/>
                    <a:pt x="7267" y="4256"/>
                    <a:pt x="7309" y="4256"/>
                  </a:cubicBezTo>
                  <a:cubicBezTo>
                    <a:pt x="7402" y="4256"/>
                    <a:pt x="7490" y="4208"/>
                    <a:pt x="7537" y="4120"/>
                  </a:cubicBezTo>
                  <a:cubicBezTo>
                    <a:pt x="7604" y="3994"/>
                    <a:pt x="7557" y="3837"/>
                    <a:pt x="7431" y="3770"/>
                  </a:cubicBezTo>
                  <a:lnTo>
                    <a:pt x="6262" y="3147"/>
                  </a:lnTo>
                  <a:cubicBezTo>
                    <a:pt x="6223" y="3126"/>
                    <a:pt x="6181" y="3117"/>
                    <a:pt x="6141" y="3117"/>
                  </a:cubicBezTo>
                  <a:close/>
                  <a:moveTo>
                    <a:pt x="8478" y="4363"/>
                  </a:moveTo>
                  <a:cubicBezTo>
                    <a:pt x="8386" y="4363"/>
                    <a:pt x="8297" y="4413"/>
                    <a:pt x="8251" y="4499"/>
                  </a:cubicBezTo>
                  <a:cubicBezTo>
                    <a:pt x="8183" y="4625"/>
                    <a:pt x="8230" y="4782"/>
                    <a:pt x="8356" y="4850"/>
                  </a:cubicBezTo>
                  <a:lnTo>
                    <a:pt x="8546" y="4950"/>
                  </a:lnTo>
                  <a:cubicBezTo>
                    <a:pt x="8585" y="4970"/>
                    <a:pt x="8627" y="4981"/>
                    <a:pt x="8667" y="4981"/>
                  </a:cubicBezTo>
                  <a:lnTo>
                    <a:pt x="8668" y="4981"/>
                  </a:lnTo>
                  <a:cubicBezTo>
                    <a:pt x="8760" y="4981"/>
                    <a:pt x="8849" y="4931"/>
                    <a:pt x="8896" y="4845"/>
                  </a:cubicBezTo>
                  <a:cubicBezTo>
                    <a:pt x="8963" y="4719"/>
                    <a:pt x="8915" y="4562"/>
                    <a:pt x="8789" y="4494"/>
                  </a:cubicBezTo>
                  <a:lnTo>
                    <a:pt x="8599" y="4394"/>
                  </a:lnTo>
                  <a:cubicBezTo>
                    <a:pt x="8561" y="4373"/>
                    <a:pt x="8519" y="4363"/>
                    <a:pt x="8478" y="4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0"/>
            <p:cNvSpPr/>
            <p:nvPr/>
          </p:nvSpPr>
          <p:spPr>
            <a:xfrm>
              <a:off x="897232" y="3329876"/>
              <a:ext cx="52317" cy="42002"/>
            </a:xfrm>
            <a:custGeom>
              <a:avLst/>
              <a:gdLst/>
              <a:ahLst/>
              <a:cxnLst/>
              <a:rect l="l" t="t" r="r" b="b"/>
              <a:pathLst>
                <a:path w="4813" h="3864" extrusionOk="0">
                  <a:moveTo>
                    <a:pt x="291" y="1"/>
                  </a:moveTo>
                  <a:cubicBezTo>
                    <a:pt x="215" y="1"/>
                    <a:pt x="140" y="35"/>
                    <a:pt x="89" y="99"/>
                  </a:cubicBezTo>
                  <a:cubicBezTo>
                    <a:pt x="1" y="211"/>
                    <a:pt x="20" y="374"/>
                    <a:pt x="132" y="462"/>
                  </a:cubicBezTo>
                  <a:lnTo>
                    <a:pt x="1170" y="1285"/>
                  </a:lnTo>
                  <a:cubicBezTo>
                    <a:pt x="1217" y="1321"/>
                    <a:pt x="1274" y="1340"/>
                    <a:pt x="1329" y="1340"/>
                  </a:cubicBezTo>
                  <a:cubicBezTo>
                    <a:pt x="1407" y="1340"/>
                    <a:pt x="1481" y="1305"/>
                    <a:pt x="1533" y="1241"/>
                  </a:cubicBezTo>
                  <a:cubicBezTo>
                    <a:pt x="1621" y="1129"/>
                    <a:pt x="1602" y="967"/>
                    <a:pt x="1490" y="879"/>
                  </a:cubicBezTo>
                  <a:lnTo>
                    <a:pt x="451" y="56"/>
                  </a:lnTo>
                  <a:cubicBezTo>
                    <a:pt x="404" y="19"/>
                    <a:pt x="347" y="1"/>
                    <a:pt x="291" y="1"/>
                  </a:cubicBezTo>
                  <a:close/>
                  <a:moveTo>
                    <a:pt x="2370" y="1645"/>
                  </a:moveTo>
                  <a:cubicBezTo>
                    <a:pt x="2294" y="1645"/>
                    <a:pt x="2218" y="1679"/>
                    <a:pt x="2168" y="1743"/>
                  </a:cubicBezTo>
                  <a:cubicBezTo>
                    <a:pt x="2078" y="1854"/>
                    <a:pt x="2097" y="2016"/>
                    <a:pt x="2209" y="2106"/>
                  </a:cubicBezTo>
                  <a:lnTo>
                    <a:pt x="2728" y="2516"/>
                  </a:lnTo>
                  <a:cubicBezTo>
                    <a:pt x="2777" y="2554"/>
                    <a:pt x="2832" y="2572"/>
                    <a:pt x="2889" y="2572"/>
                  </a:cubicBezTo>
                  <a:cubicBezTo>
                    <a:pt x="2965" y="2572"/>
                    <a:pt x="3041" y="2539"/>
                    <a:pt x="3091" y="2473"/>
                  </a:cubicBezTo>
                  <a:cubicBezTo>
                    <a:pt x="3180" y="2363"/>
                    <a:pt x="3161" y="2199"/>
                    <a:pt x="3049" y="2111"/>
                  </a:cubicBezTo>
                  <a:lnTo>
                    <a:pt x="2530" y="1700"/>
                  </a:lnTo>
                  <a:cubicBezTo>
                    <a:pt x="2482" y="1663"/>
                    <a:pt x="2426" y="1645"/>
                    <a:pt x="2370" y="1645"/>
                  </a:cubicBezTo>
                  <a:close/>
                  <a:moveTo>
                    <a:pt x="3928" y="2877"/>
                  </a:moveTo>
                  <a:cubicBezTo>
                    <a:pt x="3852" y="2877"/>
                    <a:pt x="3776" y="2911"/>
                    <a:pt x="3725" y="2975"/>
                  </a:cubicBezTo>
                  <a:cubicBezTo>
                    <a:pt x="3637" y="3087"/>
                    <a:pt x="3656" y="3250"/>
                    <a:pt x="3767" y="3338"/>
                  </a:cubicBezTo>
                  <a:lnTo>
                    <a:pt x="4362" y="3809"/>
                  </a:lnTo>
                  <a:cubicBezTo>
                    <a:pt x="4409" y="3845"/>
                    <a:pt x="4466" y="3864"/>
                    <a:pt x="4523" y="3864"/>
                  </a:cubicBezTo>
                  <a:cubicBezTo>
                    <a:pt x="4598" y="3864"/>
                    <a:pt x="4674" y="3829"/>
                    <a:pt x="4724" y="3765"/>
                  </a:cubicBezTo>
                  <a:cubicBezTo>
                    <a:pt x="4812" y="3653"/>
                    <a:pt x="4793" y="3491"/>
                    <a:pt x="4683" y="3403"/>
                  </a:cubicBezTo>
                  <a:lnTo>
                    <a:pt x="4088" y="2932"/>
                  </a:lnTo>
                  <a:cubicBezTo>
                    <a:pt x="4040" y="2895"/>
                    <a:pt x="3984" y="2877"/>
                    <a:pt x="3928" y="28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0"/>
            <p:cNvSpPr/>
            <p:nvPr/>
          </p:nvSpPr>
          <p:spPr>
            <a:xfrm>
              <a:off x="850187" y="3233090"/>
              <a:ext cx="110972" cy="124462"/>
            </a:xfrm>
            <a:custGeom>
              <a:avLst/>
              <a:gdLst/>
              <a:ahLst/>
              <a:cxnLst/>
              <a:rect l="l" t="t" r="r" b="b"/>
              <a:pathLst>
                <a:path w="10209" h="11450" extrusionOk="0">
                  <a:moveTo>
                    <a:pt x="289" y="0"/>
                  </a:moveTo>
                  <a:cubicBezTo>
                    <a:pt x="228" y="0"/>
                    <a:pt x="167" y="21"/>
                    <a:pt x="118" y="65"/>
                  </a:cubicBezTo>
                  <a:cubicBezTo>
                    <a:pt x="11" y="158"/>
                    <a:pt x="0" y="322"/>
                    <a:pt x="95" y="429"/>
                  </a:cubicBezTo>
                  <a:lnTo>
                    <a:pt x="971" y="1423"/>
                  </a:lnTo>
                  <a:cubicBezTo>
                    <a:pt x="1022" y="1481"/>
                    <a:pt x="1092" y="1511"/>
                    <a:pt x="1165" y="1511"/>
                  </a:cubicBezTo>
                  <a:cubicBezTo>
                    <a:pt x="1225" y="1511"/>
                    <a:pt x="1285" y="1490"/>
                    <a:pt x="1336" y="1447"/>
                  </a:cubicBezTo>
                  <a:cubicBezTo>
                    <a:pt x="1442" y="1352"/>
                    <a:pt x="1453" y="1190"/>
                    <a:pt x="1358" y="1081"/>
                  </a:cubicBezTo>
                  <a:lnTo>
                    <a:pt x="482" y="87"/>
                  </a:lnTo>
                  <a:cubicBezTo>
                    <a:pt x="431" y="30"/>
                    <a:pt x="360" y="0"/>
                    <a:pt x="289" y="0"/>
                  </a:cubicBezTo>
                  <a:close/>
                  <a:moveTo>
                    <a:pt x="2041" y="1987"/>
                  </a:moveTo>
                  <a:cubicBezTo>
                    <a:pt x="1980" y="1987"/>
                    <a:pt x="1919" y="2009"/>
                    <a:pt x="1869" y="2052"/>
                  </a:cubicBezTo>
                  <a:cubicBezTo>
                    <a:pt x="1763" y="2147"/>
                    <a:pt x="1753" y="2310"/>
                    <a:pt x="1846" y="2416"/>
                  </a:cubicBezTo>
                  <a:lnTo>
                    <a:pt x="2284" y="2913"/>
                  </a:lnTo>
                  <a:cubicBezTo>
                    <a:pt x="2334" y="2972"/>
                    <a:pt x="2407" y="3001"/>
                    <a:pt x="2478" y="3001"/>
                  </a:cubicBezTo>
                  <a:cubicBezTo>
                    <a:pt x="2538" y="3001"/>
                    <a:pt x="2600" y="2981"/>
                    <a:pt x="2648" y="2937"/>
                  </a:cubicBezTo>
                  <a:cubicBezTo>
                    <a:pt x="2755" y="2843"/>
                    <a:pt x="2766" y="2680"/>
                    <a:pt x="2671" y="2573"/>
                  </a:cubicBezTo>
                  <a:lnTo>
                    <a:pt x="2234" y="2075"/>
                  </a:lnTo>
                  <a:cubicBezTo>
                    <a:pt x="2183" y="2017"/>
                    <a:pt x="2112" y="1987"/>
                    <a:pt x="2041" y="1987"/>
                  </a:cubicBezTo>
                  <a:close/>
                  <a:moveTo>
                    <a:pt x="3354" y="3478"/>
                  </a:moveTo>
                  <a:cubicBezTo>
                    <a:pt x="3293" y="3478"/>
                    <a:pt x="3232" y="3499"/>
                    <a:pt x="3183" y="3543"/>
                  </a:cubicBezTo>
                  <a:cubicBezTo>
                    <a:pt x="3076" y="3638"/>
                    <a:pt x="3066" y="3800"/>
                    <a:pt x="3159" y="3907"/>
                  </a:cubicBezTo>
                  <a:lnTo>
                    <a:pt x="4035" y="4903"/>
                  </a:lnTo>
                  <a:cubicBezTo>
                    <a:pt x="4085" y="4959"/>
                    <a:pt x="4158" y="4989"/>
                    <a:pt x="4229" y="4989"/>
                  </a:cubicBezTo>
                  <a:cubicBezTo>
                    <a:pt x="4289" y="4989"/>
                    <a:pt x="4351" y="4968"/>
                    <a:pt x="4399" y="4925"/>
                  </a:cubicBezTo>
                  <a:cubicBezTo>
                    <a:pt x="4506" y="4830"/>
                    <a:pt x="4517" y="4668"/>
                    <a:pt x="4424" y="4561"/>
                  </a:cubicBezTo>
                  <a:lnTo>
                    <a:pt x="3547" y="3565"/>
                  </a:lnTo>
                  <a:cubicBezTo>
                    <a:pt x="3496" y="3508"/>
                    <a:pt x="3425" y="3478"/>
                    <a:pt x="3354" y="3478"/>
                  </a:cubicBezTo>
                  <a:close/>
                  <a:moveTo>
                    <a:pt x="4667" y="4970"/>
                  </a:moveTo>
                  <a:cubicBezTo>
                    <a:pt x="4606" y="4970"/>
                    <a:pt x="4545" y="4991"/>
                    <a:pt x="4496" y="5034"/>
                  </a:cubicBezTo>
                  <a:cubicBezTo>
                    <a:pt x="4389" y="5129"/>
                    <a:pt x="4379" y="5291"/>
                    <a:pt x="4474" y="5399"/>
                  </a:cubicBezTo>
                  <a:lnTo>
                    <a:pt x="5348" y="6393"/>
                  </a:lnTo>
                  <a:cubicBezTo>
                    <a:pt x="5400" y="6452"/>
                    <a:pt x="5471" y="6481"/>
                    <a:pt x="5543" y="6481"/>
                  </a:cubicBezTo>
                  <a:cubicBezTo>
                    <a:pt x="5604" y="6481"/>
                    <a:pt x="5664" y="6459"/>
                    <a:pt x="5714" y="6416"/>
                  </a:cubicBezTo>
                  <a:cubicBezTo>
                    <a:pt x="5819" y="6322"/>
                    <a:pt x="5830" y="6158"/>
                    <a:pt x="5737" y="6052"/>
                  </a:cubicBezTo>
                  <a:lnTo>
                    <a:pt x="4860" y="5058"/>
                  </a:lnTo>
                  <a:cubicBezTo>
                    <a:pt x="4810" y="4999"/>
                    <a:pt x="4739" y="4970"/>
                    <a:pt x="4667" y="4970"/>
                  </a:cubicBezTo>
                  <a:close/>
                  <a:moveTo>
                    <a:pt x="6418" y="6958"/>
                  </a:moveTo>
                  <a:cubicBezTo>
                    <a:pt x="6357" y="6958"/>
                    <a:pt x="6296" y="6979"/>
                    <a:pt x="6247" y="7023"/>
                  </a:cubicBezTo>
                  <a:cubicBezTo>
                    <a:pt x="6140" y="7116"/>
                    <a:pt x="6130" y="7280"/>
                    <a:pt x="6225" y="7387"/>
                  </a:cubicBezTo>
                  <a:lnTo>
                    <a:pt x="6663" y="7884"/>
                  </a:lnTo>
                  <a:cubicBezTo>
                    <a:pt x="6713" y="7942"/>
                    <a:pt x="6784" y="7972"/>
                    <a:pt x="6856" y="7972"/>
                  </a:cubicBezTo>
                  <a:cubicBezTo>
                    <a:pt x="6917" y="7972"/>
                    <a:pt x="6977" y="7951"/>
                    <a:pt x="7027" y="7906"/>
                  </a:cubicBezTo>
                  <a:cubicBezTo>
                    <a:pt x="7134" y="7813"/>
                    <a:pt x="7144" y="7649"/>
                    <a:pt x="7049" y="7542"/>
                  </a:cubicBezTo>
                  <a:lnTo>
                    <a:pt x="6611" y="7045"/>
                  </a:lnTo>
                  <a:cubicBezTo>
                    <a:pt x="6561" y="6987"/>
                    <a:pt x="6490" y="6958"/>
                    <a:pt x="6418" y="6958"/>
                  </a:cubicBezTo>
                  <a:close/>
                  <a:moveTo>
                    <a:pt x="7732" y="8448"/>
                  </a:moveTo>
                  <a:cubicBezTo>
                    <a:pt x="7671" y="8448"/>
                    <a:pt x="7610" y="8470"/>
                    <a:pt x="7560" y="8513"/>
                  </a:cubicBezTo>
                  <a:cubicBezTo>
                    <a:pt x="7455" y="8608"/>
                    <a:pt x="7444" y="8770"/>
                    <a:pt x="7538" y="8877"/>
                  </a:cubicBezTo>
                  <a:lnTo>
                    <a:pt x="8414" y="9873"/>
                  </a:lnTo>
                  <a:cubicBezTo>
                    <a:pt x="8464" y="9930"/>
                    <a:pt x="8535" y="9959"/>
                    <a:pt x="8607" y="9959"/>
                  </a:cubicBezTo>
                  <a:cubicBezTo>
                    <a:pt x="8668" y="9959"/>
                    <a:pt x="8728" y="9938"/>
                    <a:pt x="8778" y="9895"/>
                  </a:cubicBezTo>
                  <a:cubicBezTo>
                    <a:pt x="8885" y="9800"/>
                    <a:pt x="8895" y="9638"/>
                    <a:pt x="8800" y="9531"/>
                  </a:cubicBezTo>
                  <a:lnTo>
                    <a:pt x="7926" y="8536"/>
                  </a:lnTo>
                  <a:cubicBezTo>
                    <a:pt x="7875" y="8478"/>
                    <a:pt x="7804" y="8448"/>
                    <a:pt x="7732" y="8448"/>
                  </a:cubicBezTo>
                  <a:close/>
                  <a:moveTo>
                    <a:pt x="9045" y="9939"/>
                  </a:moveTo>
                  <a:cubicBezTo>
                    <a:pt x="8985" y="9939"/>
                    <a:pt x="8924" y="9960"/>
                    <a:pt x="8875" y="10004"/>
                  </a:cubicBezTo>
                  <a:cubicBezTo>
                    <a:pt x="8768" y="10099"/>
                    <a:pt x="8757" y="10261"/>
                    <a:pt x="8851" y="10368"/>
                  </a:cubicBezTo>
                  <a:lnTo>
                    <a:pt x="9727" y="11363"/>
                  </a:lnTo>
                  <a:cubicBezTo>
                    <a:pt x="9777" y="11420"/>
                    <a:pt x="9849" y="11450"/>
                    <a:pt x="9920" y="11450"/>
                  </a:cubicBezTo>
                  <a:cubicBezTo>
                    <a:pt x="9981" y="11450"/>
                    <a:pt x="10041" y="11429"/>
                    <a:pt x="10091" y="11386"/>
                  </a:cubicBezTo>
                  <a:cubicBezTo>
                    <a:pt x="10198" y="11291"/>
                    <a:pt x="10208" y="11129"/>
                    <a:pt x="10113" y="11022"/>
                  </a:cubicBezTo>
                  <a:lnTo>
                    <a:pt x="9239" y="10026"/>
                  </a:lnTo>
                  <a:cubicBezTo>
                    <a:pt x="9187" y="9969"/>
                    <a:pt x="9116" y="9939"/>
                    <a:pt x="9045" y="99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0"/>
            <p:cNvSpPr/>
            <p:nvPr/>
          </p:nvSpPr>
          <p:spPr>
            <a:xfrm>
              <a:off x="856448" y="3153141"/>
              <a:ext cx="120461" cy="194682"/>
            </a:xfrm>
            <a:custGeom>
              <a:avLst/>
              <a:gdLst/>
              <a:ahLst/>
              <a:cxnLst/>
              <a:rect l="l" t="t" r="r" b="b"/>
              <a:pathLst>
                <a:path w="11082" h="17910" extrusionOk="0">
                  <a:moveTo>
                    <a:pt x="295" y="0"/>
                  </a:moveTo>
                  <a:cubicBezTo>
                    <a:pt x="249" y="0"/>
                    <a:pt x="203" y="12"/>
                    <a:pt x="161" y="38"/>
                  </a:cubicBezTo>
                  <a:cubicBezTo>
                    <a:pt x="40" y="110"/>
                    <a:pt x="0" y="269"/>
                    <a:pt x="73" y="391"/>
                  </a:cubicBezTo>
                  <a:lnTo>
                    <a:pt x="758" y="1527"/>
                  </a:lnTo>
                  <a:cubicBezTo>
                    <a:pt x="806" y="1606"/>
                    <a:pt x="892" y="1651"/>
                    <a:pt x="979" y="1651"/>
                  </a:cubicBezTo>
                  <a:cubicBezTo>
                    <a:pt x="1025" y="1651"/>
                    <a:pt x="1070" y="1639"/>
                    <a:pt x="1111" y="1613"/>
                  </a:cubicBezTo>
                  <a:cubicBezTo>
                    <a:pt x="1234" y="1540"/>
                    <a:pt x="1274" y="1382"/>
                    <a:pt x="1199" y="1259"/>
                  </a:cubicBezTo>
                  <a:lnTo>
                    <a:pt x="516" y="124"/>
                  </a:lnTo>
                  <a:cubicBezTo>
                    <a:pt x="467" y="45"/>
                    <a:pt x="382" y="0"/>
                    <a:pt x="295" y="0"/>
                  </a:cubicBezTo>
                  <a:close/>
                  <a:moveTo>
                    <a:pt x="1663" y="2268"/>
                  </a:moveTo>
                  <a:cubicBezTo>
                    <a:pt x="1617" y="2268"/>
                    <a:pt x="1571" y="2280"/>
                    <a:pt x="1529" y="2306"/>
                  </a:cubicBezTo>
                  <a:cubicBezTo>
                    <a:pt x="1408" y="2379"/>
                    <a:pt x="1369" y="2538"/>
                    <a:pt x="1441" y="2660"/>
                  </a:cubicBezTo>
                  <a:lnTo>
                    <a:pt x="1784" y="3228"/>
                  </a:lnTo>
                  <a:cubicBezTo>
                    <a:pt x="1833" y="3307"/>
                    <a:pt x="1917" y="3352"/>
                    <a:pt x="2005" y="3352"/>
                  </a:cubicBezTo>
                  <a:cubicBezTo>
                    <a:pt x="2050" y="3352"/>
                    <a:pt x="2097" y="3340"/>
                    <a:pt x="2138" y="3316"/>
                  </a:cubicBezTo>
                  <a:cubicBezTo>
                    <a:pt x="2260" y="3242"/>
                    <a:pt x="2300" y="3083"/>
                    <a:pt x="2226" y="2960"/>
                  </a:cubicBezTo>
                  <a:lnTo>
                    <a:pt x="1884" y="2393"/>
                  </a:lnTo>
                  <a:cubicBezTo>
                    <a:pt x="1836" y="2313"/>
                    <a:pt x="1750" y="2268"/>
                    <a:pt x="1663" y="2268"/>
                  </a:cubicBezTo>
                  <a:close/>
                  <a:moveTo>
                    <a:pt x="2689" y="3970"/>
                  </a:moveTo>
                  <a:cubicBezTo>
                    <a:pt x="2643" y="3970"/>
                    <a:pt x="2597" y="3982"/>
                    <a:pt x="2555" y="4008"/>
                  </a:cubicBezTo>
                  <a:cubicBezTo>
                    <a:pt x="2435" y="4080"/>
                    <a:pt x="2395" y="4240"/>
                    <a:pt x="2467" y="4361"/>
                  </a:cubicBezTo>
                  <a:lnTo>
                    <a:pt x="3152" y="5496"/>
                  </a:lnTo>
                  <a:cubicBezTo>
                    <a:pt x="3201" y="5576"/>
                    <a:pt x="3287" y="5621"/>
                    <a:pt x="3373" y="5621"/>
                  </a:cubicBezTo>
                  <a:cubicBezTo>
                    <a:pt x="3420" y="5621"/>
                    <a:pt x="3465" y="5609"/>
                    <a:pt x="3506" y="5584"/>
                  </a:cubicBezTo>
                  <a:cubicBezTo>
                    <a:pt x="3629" y="5510"/>
                    <a:pt x="3668" y="5351"/>
                    <a:pt x="3594" y="5229"/>
                  </a:cubicBezTo>
                  <a:lnTo>
                    <a:pt x="2911" y="4096"/>
                  </a:lnTo>
                  <a:cubicBezTo>
                    <a:pt x="2862" y="4015"/>
                    <a:pt x="2777" y="3970"/>
                    <a:pt x="2689" y="3970"/>
                  </a:cubicBezTo>
                  <a:close/>
                  <a:moveTo>
                    <a:pt x="3715" y="5671"/>
                  </a:moveTo>
                  <a:cubicBezTo>
                    <a:pt x="3670" y="5671"/>
                    <a:pt x="3624" y="5683"/>
                    <a:pt x="3582" y="5709"/>
                  </a:cubicBezTo>
                  <a:cubicBezTo>
                    <a:pt x="3459" y="5783"/>
                    <a:pt x="3422" y="5942"/>
                    <a:pt x="3494" y="6064"/>
                  </a:cubicBezTo>
                  <a:lnTo>
                    <a:pt x="4179" y="7197"/>
                  </a:lnTo>
                  <a:cubicBezTo>
                    <a:pt x="4227" y="7279"/>
                    <a:pt x="4312" y="7322"/>
                    <a:pt x="4400" y="7322"/>
                  </a:cubicBezTo>
                  <a:cubicBezTo>
                    <a:pt x="4445" y="7322"/>
                    <a:pt x="4491" y="7311"/>
                    <a:pt x="4533" y="7285"/>
                  </a:cubicBezTo>
                  <a:cubicBezTo>
                    <a:pt x="4655" y="7211"/>
                    <a:pt x="4695" y="7053"/>
                    <a:pt x="4621" y="6930"/>
                  </a:cubicBezTo>
                  <a:lnTo>
                    <a:pt x="3937" y="5797"/>
                  </a:lnTo>
                  <a:cubicBezTo>
                    <a:pt x="3889" y="5716"/>
                    <a:pt x="3803" y="5671"/>
                    <a:pt x="3715" y="5671"/>
                  </a:cubicBezTo>
                  <a:close/>
                  <a:moveTo>
                    <a:pt x="5083" y="7940"/>
                  </a:moveTo>
                  <a:cubicBezTo>
                    <a:pt x="5038" y="7940"/>
                    <a:pt x="4992" y="7952"/>
                    <a:pt x="4950" y="7977"/>
                  </a:cubicBezTo>
                  <a:cubicBezTo>
                    <a:pt x="4829" y="8051"/>
                    <a:pt x="4790" y="8210"/>
                    <a:pt x="4862" y="8331"/>
                  </a:cubicBezTo>
                  <a:lnTo>
                    <a:pt x="5205" y="8899"/>
                  </a:lnTo>
                  <a:cubicBezTo>
                    <a:pt x="5254" y="8980"/>
                    <a:pt x="5338" y="9024"/>
                    <a:pt x="5426" y="9024"/>
                  </a:cubicBezTo>
                  <a:cubicBezTo>
                    <a:pt x="5471" y="9024"/>
                    <a:pt x="5518" y="9012"/>
                    <a:pt x="5559" y="8987"/>
                  </a:cubicBezTo>
                  <a:cubicBezTo>
                    <a:pt x="5682" y="8912"/>
                    <a:pt x="5721" y="8754"/>
                    <a:pt x="5647" y="8633"/>
                  </a:cubicBezTo>
                  <a:lnTo>
                    <a:pt x="5305" y="8065"/>
                  </a:lnTo>
                  <a:cubicBezTo>
                    <a:pt x="5257" y="7985"/>
                    <a:pt x="5171" y="7940"/>
                    <a:pt x="5083" y="7940"/>
                  </a:cubicBezTo>
                  <a:close/>
                  <a:moveTo>
                    <a:pt x="6110" y="9641"/>
                  </a:moveTo>
                  <a:cubicBezTo>
                    <a:pt x="6064" y="9641"/>
                    <a:pt x="6018" y="9653"/>
                    <a:pt x="5977" y="9678"/>
                  </a:cubicBezTo>
                  <a:cubicBezTo>
                    <a:pt x="5854" y="9753"/>
                    <a:pt x="5816" y="9911"/>
                    <a:pt x="5889" y="10034"/>
                  </a:cubicBezTo>
                  <a:lnTo>
                    <a:pt x="6573" y="11167"/>
                  </a:lnTo>
                  <a:cubicBezTo>
                    <a:pt x="6622" y="11248"/>
                    <a:pt x="6708" y="11293"/>
                    <a:pt x="6794" y="11293"/>
                  </a:cubicBezTo>
                  <a:cubicBezTo>
                    <a:pt x="6841" y="11293"/>
                    <a:pt x="6886" y="11281"/>
                    <a:pt x="6927" y="11255"/>
                  </a:cubicBezTo>
                  <a:cubicBezTo>
                    <a:pt x="7050" y="11183"/>
                    <a:pt x="7089" y="11022"/>
                    <a:pt x="7015" y="10901"/>
                  </a:cubicBezTo>
                  <a:lnTo>
                    <a:pt x="6332" y="9766"/>
                  </a:lnTo>
                  <a:cubicBezTo>
                    <a:pt x="6283" y="9686"/>
                    <a:pt x="6198" y="9641"/>
                    <a:pt x="6110" y="9641"/>
                  </a:cubicBezTo>
                  <a:close/>
                  <a:moveTo>
                    <a:pt x="7136" y="11343"/>
                  </a:moveTo>
                  <a:cubicBezTo>
                    <a:pt x="7091" y="11343"/>
                    <a:pt x="7045" y="11355"/>
                    <a:pt x="7003" y="11379"/>
                  </a:cubicBezTo>
                  <a:cubicBezTo>
                    <a:pt x="6881" y="11454"/>
                    <a:pt x="6841" y="11612"/>
                    <a:pt x="6915" y="11735"/>
                  </a:cubicBezTo>
                  <a:lnTo>
                    <a:pt x="7600" y="12868"/>
                  </a:lnTo>
                  <a:cubicBezTo>
                    <a:pt x="7648" y="12949"/>
                    <a:pt x="7733" y="12994"/>
                    <a:pt x="7821" y="12994"/>
                  </a:cubicBezTo>
                  <a:cubicBezTo>
                    <a:pt x="7866" y="12994"/>
                    <a:pt x="7912" y="12982"/>
                    <a:pt x="7954" y="12956"/>
                  </a:cubicBezTo>
                  <a:cubicBezTo>
                    <a:pt x="8076" y="12884"/>
                    <a:pt x="8116" y="12725"/>
                    <a:pt x="8042" y="12603"/>
                  </a:cubicBezTo>
                  <a:lnTo>
                    <a:pt x="7357" y="11467"/>
                  </a:lnTo>
                  <a:cubicBezTo>
                    <a:pt x="7309" y="11387"/>
                    <a:pt x="7224" y="11343"/>
                    <a:pt x="7136" y="11343"/>
                  </a:cubicBezTo>
                  <a:close/>
                  <a:moveTo>
                    <a:pt x="8505" y="13611"/>
                  </a:moveTo>
                  <a:cubicBezTo>
                    <a:pt x="8459" y="13611"/>
                    <a:pt x="8413" y="13623"/>
                    <a:pt x="8371" y="13648"/>
                  </a:cubicBezTo>
                  <a:cubicBezTo>
                    <a:pt x="8249" y="13722"/>
                    <a:pt x="8211" y="13881"/>
                    <a:pt x="8283" y="14003"/>
                  </a:cubicBezTo>
                  <a:lnTo>
                    <a:pt x="8626" y="14571"/>
                  </a:lnTo>
                  <a:cubicBezTo>
                    <a:pt x="8675" y="14650"/>
                    <a:pt x="8759" y="14695"/>
                    <a:pt x="8847" y="14695"/>
                  </a:cubicBezTo>
                  <a:cubicBezTo>
                    <a:pt x="8892" y="14695"/>
                    <a:pt x="8939" y="14683"/>
                    <a:pt x="8980" y="14657"/>
                  </a:cubicBezTo>
                  <a:cubicBezTo>
                    <a:pt x="9103" y="14585"/>
                    <a:pt x="9142" y="14426"/>
                    <a:pt x="9068" y="14304"/>
                  </a:cubicBezTo>
                  <a:lnTo>
                    <a:pt x="8727" y="13736"/>
                  </a:lnTo>
                  <a:cubicBezTo>
                    <a:pt x="8678" y="13655"/>
                    <a:pt x="8592" y="13611"/>
                    <a:pt x="8505" y="13611"/>
                  </a:cubicBezTo>
                  <a:close/>
                  <a:moveTo>
                    <a:pt x="9530" y="15312"/>
                  </a:moveTo>
                  <a:cubicBezTo>
                    <a:pt x="9485" y="15312"/>
                    <a:pt x="9439" y="15324"/>
                    <a:pt x="9398" y="15349"/>
                  </a:cubicBezTo>
                  <a:cubicBezTo>
                    <a:pt x="9275" y="15423"/>
                    <a:pt x="9235" y="15582"/>
                    <a:pt x="9310" y="15705"/>
                  </a:cubicBezTo>
                  <a:lnTo>
                    <a:pt x="9995" y="16838"/>
                  </a:lnTo>
                  <a:cubicBezTo>
                    <a:pt x="10043" y="16919"/>
                    <a:pt x="10127" y="16964"/>
                    <a:pt x="10215" y="16964"/>
                  </a:cubicBezTo>
                  <a:cubicBezTo>
                    <a:pt x="10262" y="16964"/>
                    <a:pt x="10307" y="16952"/>
                    <a:pt x="10348" y="16926"/>
                  </a:cubicBezTo>
                  <a:cubicBezTo>
                    <a:pt x="10471" y="16853"/>
                    <a:pt x="10510" y="16695"/>
                    <a:pt x="10436" y="16572"/>
                  </a:cubicBezTo>
                  <a:lnTo>
                    <a:pt x="9751" y="15437"/>
                  </a:lnTo>
                  <a:cubicBezTo>
                    <a:pt x="9702" y="15356"/>
                    <a:pt x="9617" y="15312"/>
                    <a:pt x="9530" y="15312"/>
                  </a:cubicBezTo>
                  <a:close/>
                  <a:moveTo>
                    <a:pt x="10558" y="17014"/>
                  </a:moveTo>
                  <a:cubicBezTo>
                    <a:pt x="10512" y="17014"/>
                    <a:pt x="10466" y="17027"/>
                    <a:pt x="10424" y="17052"/>
                  </a:cubicBezTo>
                  <a:cubicBezTo>
                    <a:pt x="10302" y="17124"/>
                    <a:pt x="10262" y="17283"/>
                    <a:pt x="10336" y="17406"/>
                  </a:cubicBezTo>
                  <a:lnTo>
                    <a:pt x="10564" y="17785"/>
                  </a:lnTo>
                  <a:cubicBezTo>
                    <a:pt x="10614" y="17864"/>
                    <a:pt x="10698" y="17909"/>
                    <a:pt x="10786" y="17909"/>
                  </a:cubicBezTo>
                  <a:cubicBezTo>
                    <a:pt x="10831" y="17909"/>
                    <a:pt x="10878" y="17897"/>
                    <a:pt x="10919" y="17873"/>
                  </a:cubicBezTo>
                  <a:cubicBezTo>
                    <a:pt x="11042" y="17799"/>
                    <a:pt x="11081" y="17640"/>
                    <a:pt x="11007" y="17518"/>
                  </a:cubicBezTo>
                  <a:lnTo>
                    <a:pt x="10780" y="17140"/>
                  </a:lnTo>
                  <a:cubicBezTo>
                    <a:pt x="10731" y="17059"/>
                    <a:pt x="10645" y="17014"/>
                    <a:pt x="10558" y="170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0"/>
            <p:cNvSpPr/>
            <p:nvPr/>
          </p:nvSpPr>
          <p:spPr>
            <a:xfrm>
              <a:off x="948658" y="3233514"/>
              <a:ext cx="44643" cy="106319"/>
            </a:xfrm>
            <a:custGeom>
              <a:avLst/>
              <a:gdLst/>
              <a:ahLst/>
              <a:cxnLst/>
              <a:rect l="l" t="t" r="r" b="b"/>
              <a:pathLst>
                <a:path w="4107" h="9781" extrusionOk="0">
                  <a:moveTo>
                    <a:pt x="292" y="1"/>
                  </a:moveTo>
                  <a:cubicBezTo>
                    <a:pt x="261" y="1"/>
                    <a:pt x="231" y="6"/>
                    <a:pt x="200" y="17"/>
                  </a:cubicBezTo>
                  <a:cubicBezTo>
                    <a:pt x="68" y="69"/>
                    <a:pt x="0" y="218"/>
                    <a:pt x="52" y="352"/>
                  </a:cubicBezTo>
                  <a:lnTo>
                    <a:pt x="521" y="1589"/>
                  </a:lnTo>
                  <a:cubicBezTo>
                    <a:pt x="561" y="1693"/>
                    <a:pt x="659" y="1756"/>
                    <a:pt x="763" y="1756"/>
                  </a:cubicBezTo>
                  <a:cubicBezTo>
                    <a:pt x="794" y="1756"/>
                    <a:pt x="825" y="1751"/>
                    <a:pt x="856" y="1739"/>
                  </a:cubicBezTo>
                  <a:cubicBezTo>
                    <a:pt x="989" y="1689"/>
                    <a:pt x="1056" y="1539"/>
                    <a:pt x="1004" y="1406"/>
                  </a:cubicBezTo>
                  <a:lnTo>
                    <a:pt x="533" y="167"/>
                  </a:lnTo>
                  <a:cubicBezTo>
                    <a:pt x="495" y="64"/>
                    <a:pt x="397" y="1"/>
                    <a:pt x="292" y="1"/>
                  </a:cubicBezTo>
                  <a:close/>
                  <a:moveTo>
                    <a:pt x="1236" y="2477"/>
                  </a:moveTo>
                  <a:cubicBezTo>
                    <a:pt x="1205" y="2477"/>
                    <a:pt x="1173" y="2483"/>
                    <a:pt x="1142" y="2495"/>
                  </a:cubicBezTo>
                  <a:cubicBezTo>
                    <a:pt x="1010" y="2545"/>
                    <a:pt x="942" y="2693"/>
                    <a:pt x="992" y="2828"/>
                  </a:cubicBezTo>
                  <a:lnTo>
                    <a:pt x="1229" y="3447"/>
                  </a:lnTo>
                  <a:cubicBezTo>
                    <a:pt x="1267" y="3549"/>
                    <a:pt x="1365" y="3613"/>
                    <a:pt x="1470" y="3613"/>
                  </a:cubicBezTo>
                  <a:cubicBezTo>
                    <a:pt x="1499" y="3613"/>
                    <a:pt x="1531" y="3608"/>
                    <a:pt x="1562" y="3595"/>
                  </a:cubicBezTo>
                  <a:cubicBezTo>
                    <a:pt x="1694" y="3545"/>
                    <a:pt x="1762" y="3397"/>
                    <a:pt x="1710" y="3263"/>
                  </a:cubicBezTo>
                  <a:lnTo>
                    <a:pt x="1475" y="2643"/>
                  </a:lnTo>
                  <a:cubicBezTo>
                    <a:pt x="1437" y="2541"/>
                    <a:pt x="1340" y="2477"/>
                    <a:pt x="1236" y="2477"/>
                  </a:cubicBezTo>
                  <a:close/>
                  <a:moveTo>
                    <a:pt x="1940" y="4334"/>
                  </a:moveTo>
                  <a:cubicBezTo>
                    <a:pt x="1910" y="4334"/>
                    <a:pt x="1878" y="4339"/>
                    <a:pt x="1848" y="4351"/>
                  </a:cubicBezTo>
                  <a:cubicBezTo>
                    <a:pt x="1715" y="4403"/>
                    <a:pt x="1648" y="4551"/>
                    <a:pt x="1700" y="4684"/>
                  </a:cubicBezTo>
                  <a:lnTo>
                    <a:pt x="2169" y="5923"/>
                  </a:lnTo>
                  <a:cubicBezTo>
                    <a:pt x="2209" y="6026"/>
                    <a:pt x="2307" y="6090"/>
                    <a:pt x="2410" y="6090"/>
                  </a:cubicBezTo>
                  <a:cubicBezTo>
                    <a:pt x="2441" y="6090"/>
                    <a:pt x="2473" y="6085"/>
                    <a:pt x="2502" y="6073"/>
                  </a:cubicBezTo>
                  <a:cubicBezTo>
                    <a:pt x="2636" y="6021"/>
                    <a:pt x="2704" y="5873"/>
                    <a:pt x="2652" y="5740"/>
                  </a:cubicBezTo>
                  <a:lnTo>
                    <a:pt x="2181" y="4501"/>
                  </a:lnTo>
                  <a:cubicBezTo>
                    <a:pt x="2142" y="4398"/>
                    <a:pt x="2045" y="4334"/>
                    <a:pt x="1940" y="4334"/>
                  </a:cubicBezTo>
                  <a:close/>
                  <a:moveTo>
                    <a:pt x="2648" y="6192"/>
                  </a:moveTo>
                  <a:cubicBezTo>
                    <a:pt x="2617" y="6192"/>
                    <a:pt x="2586" y="6197"/>
                    <a:pt x="2555" y="6209"/>
                  </a:cubicBezTo>
                  <a:cubicBezTo>
                    <a:pt x="2421" y="6259"/>
                    <a:pt x="2355" y="6409"/>
                    <a:pt x="2405" y="6542"/>
                  </a:cubicBezTo>
                  <a:lnTo>
                    <a:pt x="2876" y="7781"/>
                  </a:lnTo>
                  <a:cubicBezTo>
                    <a:pt x="2914" y="7883"/>
                    <a:pt x="3012" y="7946"/>
                    <a:pt x="3118" y="7946"/>
                  </a:cubicBezTo>
                  <a:cubicBezTo>
                    <a:pt x="3149" y="7946"/>
                    <a:pt x="3180" y="7941"/>
                    <a:pt x="3209" y="7929"/>
                  </a:cubicBezTo>
                  <a:cubicBezTo>
                    <a:pt x="3342" y="7879"/>
                    <a:pt x="3409" y="7731"/>
                    <a:pt x="3359" y="7596"/>
                  </a:cubicBezTo>
                  <a:lnTo>
                    <a:pt x="2888" y="6359"/>
                  </a:lnTo>
                  <a:cubicBezTo>
                    <a:pt x="2850" y="6256"/>
                    <a:pt x="2752" y="6192"/>
                    <a:pt x="2648" y="6192"/>
                  </a:cubicBezTo>
                  <a:close/>
                  <a:moveTo>
                    <a:pt x="3587" y="8668"/>
                  </a:moveTo>
                  <a:cubicBezTo>
                    <a:pt x="3557" y="8668"/>
                    <a:pt x="3526" y="8674"/>
                    <a:pt x="3496" y="8685"/>
                  </a:cubicBezTo>
                  <a:cubicBezTo>
                    <a:pt x="3363" y="8735"/>
                    <a:pt x="3295" y="8885"/>
                    <a:pt x="3347" y="9018"/>
                  </a:cubicBezTo>
                  <a:lnTo>
                    <a:pt x="3573" y="9613"/>
                  </a:lnTo>
                  <a:cubicBezTo>
                    <a:pt x="3611" y="9717"/>
                    <a:pt x="3709" y="9780"/>
                    <a:pt x="3815" y="9780"/>
                  </a:cubicBezTo>
                  <a:cubicBezTo>
                    <a:pt x="3844" y="9780"/>
                    <a:pt x="3875" y="9775"/>
                    <a:pt x="3906" y="9763"/>
                  </a:cubicBezTo>
                  <a:cubicBezTo>
                    <a:pt x="4039" y="9711"/>
                    <a:pt x="4106" y="9563"/>
                    <a:pt x="4056" y="9430"/>
                  </a:cubicBezTo>
                  <a:lnTo>
                    <a:pt x="3829" y="8835"/>
                  </a:lnTo>
                  <a:cubicBezTo>
                    <a:pt x="3790" y="8732"/>
                    <a:pt x="3692" y="8668"/>
                    <a:pt x="3587" y="86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0"/>
            <p:cNvSpPr/>
            <p:nvPr/>
          </p:nvSpPr>
          <p:spPr>
            <a:xfrm>
              <a:off x="993475" y="3269146"/>
              <a:ext cx="17283" cy="65731"/>
            </a:xfrm>
            <a:custGeom>
              <a:avLst/>
              <a:gdLst/>
              <a:ahLst/>
              <a:cxnLst/>
              <a:rect l="l" t="t" r="r" b="b"/>
              <a:pathLst>
                <a:path w="1590" h="6047" extrusionOk="0">
                  <a:moveTo>
                    <a:pt x="280" y="1"/>
                  </a:moveTo>
                  <a:cubicBezTo>
                    <a:pt x="265" y="1"/>
                    <a:pt x="249" y="2"/>
                    <a:pt x="233" y="5"/>
                  </a:cubicBezTo>
                  <a:cubicBezTo>
                    <a:pt x="94" y="31"/>
                    <a:pt x="1" y="166"/>
                    <a:pt x="26" y="305"/>
                  </a:cubicBezTo>
                  <a:lnTo>
                    <a:pt x="268" y="1608"/>
                  </a:lnTo>
                  <a:cubicBezTo>
                    <a:pt x="292" y="1732"/>
                    <a:pt x="401" y="1818"/>
                    <a:pt x="522" y="1818"/>
                  </a:cubicBezTo>
                  <a:cubicBezTo>
                    <a:pt x="539" y="1818"/>
                    <a:pt x="554" y="1817"/>
                    <a:pt x="570" y="1815"/>
                  </a:cubicBezTo>
                  <a:cubicBezTo>
                    <a:pt x="710" y="1789"/>
                    <a:pt x="803" y="1655"/>
                    <a:pt x="777" y="1513"/>
                  </a:cubicBezTo>
                  <a:lnTo>
                    <a:pt x="534" y="212"/>
                  </a:lnTo>
                  <a:cubicBezTo>
                    <a:pt x="511" y="87"/>
                    <a:pt x="401" y="1"/>
                    <a:pt x="280" y="1"/>
                  </a:cubicBezTo>
                  <a:close/>
                  <a:moveTo>
                    <a:pt x="766" y="2606"/>
                  </a:moveTo>
                  <a:cubicBezTo>
                    <a:pt x="750" y="2606"/>
                    <a:pt x="734" y="2607"/>
                    <a:pt x="718" y="2610"/>
                  </a:cubicBezTo>
                  <a:cubicBezTo>
                    <a:pt x="577" y="2636"/>
                    <a:pt x="485" y="2771"/>
                    <a:pt x="511" y="2910"/>
                  </a:cubicBezTo>
                  <a:lnTo>
                    <a:pt x="632" y="3561"/>
                  </a:lnTo>
                  <a:cubicBezTo>
                    <a:pt x="654" y="3685"/>
                    <a:pt x="763" y="3773"/>
                    <a:pt x="886" y="3773"/>
                  </a:cubicBezTo>
                  <a:cubicBezTo>
                    <a:pt x="901" y="3773"/>
                    <a:pt x="917" y="3771"/>
                    <a:pt x="934" y="3768"/>
                  </a:cubicBezTo>
                  <a:cubicBezTo>
                    <a:pt x="1074" y="3742"/>
                    <a:pt x="1167" y="3607"/>
                    <a:pt x="1139" y="3468"/>
                  </a:cubicBezTo>
                  <a:lnTo>
                    <a:pt x="1018" y="2816"/>
                  </a:lnTo>
                  <a:cubicBezTo>
                    <a:pt x="995" y="2692"/>
                    <a:pt x="889" y="2606"/>
                    <a:pt x="766" y="2606"/>
                  </a:cubicBezTo>
                  <a:close/>
                  <a:moveTo>
                    <a:pt x="1128" y="4559"/>
                  </a:moveTo>
                  <a:cubicBezTo>
                    <a:pt x="1112" y="4559"/>
                    <a:pt x="1096" y="4560"/>
                    <a:pt x="1081" y="4563"/>
                  </a:cubicBezTo>
                  <a:cubicBezTo>
                    <a:pt x="941" y="4589"/>
                    <a:pt x="848" y="4724"/>
                    <a:pt x="875" y="4863"/>
                  </a:cubicBezTo>
                  <a:lnTo>
                    <a:pt x="1055" y="5836"/>
                  </a:lnTo>
                  <a:cubicBezTo>
                    <a:pt x="1079" y="5960"/>
                    <a:pt x="1187" y="6047"/>
                    <a:pt x="1309" y="6047"/>
                  </a:cubicBezTo>
                  <a:lnTo>
                    <a:pt x="1309" y="6047"/>
                  </a:lnTo>
                  <a:cubicBezTo>
                    <a:pt x="1324" y="6047"/>
                    <a:pt x="1341" y="6045"/>
                    <a:pt x="1357" y="6043"/>
                  </a:cubicBezTo>
                  <a:cubicBezTo>
                    <a:pt x="1496" y="6018"/>
                    <a:pt x="1589" y="5881"/>
                    <a:pt x="1564" y="5742"/>
                  </a:cubicBezTo>
                  <a:lnTo>
                    <a:pt x="1382" y="4769"/>
                  </a:lnTo>
                  <a:cubicBezTo>
                    <a:pt x="1359" y="4645"/>
                    <a:pt x="1250" y="4559"/>
                    <a:pt x="1128" y="4559"/>
                  </a:cubicBezTo>
                  <a:close/>
                  <a:moveTo>
                    <a:pt x="1309" y="6047"/>
                  </a:moveTo>
                  <a:lnTo>
                    <a:pt x="1309" y="6047"/>
                  </a:lnTo>
                  <a:cubicBezTo>
                    <a:pt x="1309" y="6047"/>
                    <a:pt x="1309" y="6047"/>
                    <a:pt x="1308" y="6047"/>
                  </a:cubicBezTo>
                  <a:lnTo>
                    <a:pt x="1310" y="6047"/>
                  </a:lnTo>
                  <a:cubicBezTo>
                    <a:pt x="1310" y="6047"/>
                    <a:pt x="1309" y="6047"/>
                    <a:pt x="1309" y="60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70"/>
          <p:cNvGrpSpPr/>
          <p:nvPr/>
        </p:nvGrpSpPr>
        <p:grpSpPr>
          <a:xfrm>
            <a:off x="2001583" y="2314293"/>
            <a:ext cx="942800" cy="945986"/>
            <a:chOff x="1548247" y="3119868"/>
            <a:chExt cx="611057" cy="613122"/>
          </a:xfrm>
        </p:grpSpPr>
        <p:sp>
          <p:nvSpPr>
            <p:cNvPr id="1313" name="Google Shape;1313;p70"/>
            <p:cNvSpPr/>
            <p:nvPr/>
          </p:nvSpPr>
          <p:spPr>
            <a:xfrm>
              <a:off x="1850977" y="3119868"/>
              <a:ext cx="5631" cy="14033"/>
            </a:xfrm>
            <a:custGeom>
              <a:avLst/>
              <a:gdLst/>
              <a:ahLst/>
              <a:cxnLst/>
              <a:rect l="l" t="t" r="r" b="b"/>
              <a:pathLst>
                <a:path w="518" h="1291" extrusionOk="0">
                  <a:moveTo>
                    <a:pt x="259" y="0"/>
                  </a:moveTo>
                  <a:cubicBezTo>
                    <a:pt x="116" y="0"/>
                    <a:pt x="0" y="116"/>
                    <a:pt x="0" y="259"/>
                  </a:cubicBezTo>
                  <a:lnTo>
                    <a:pt x="0" y="1034"/>
                  </a:lnTo>
                  <a:cubicBezTo>
                    <a:pt x="0" y="1175"/>
                    <a:pt x="116" y="1291"/>
                    <a:pt x="259" y="1291"/>
                  </a:cubicBezTo>
                  <a:cubicBezTo>
                    <a:pt x="402" y="1291"/>
                    <a:pt x="518" y="1175"/>
                    <a:pt x="518" y="1034"/>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0"/>
            <p:cNvSpPr/>
            <p:nvPr/>
          </p:nvSpPr>
          <p:spPr>
            <a:xfrm>
              <a:off x="1850977" y="3138858"/>
              <a:ext cx="5631" cy="10935"/>
            </a:xfrm>
            <a:custGeom>
              <a:avLst/>
              <a:gdLst/>
              <a:ahLst/>
              <a:cxnLst/>
              <a:rect l="l" t="t" r="r" b="b"/>
              <a:pathLst>
                <a:path w="518" h="1006" extrusionOk="0">
                  <a:moveTo>
                    <a:pt x="259" y="1"/>
                  </a:moveTo>
                  <a:cubicBezTo>
                    <a:pt x="116" y="1"/>
                    <a:pt x="0" y="117"/>
                    <a:pt x="0" y="260"/>
                  </a:cubicBezTo>
                  <a:lnTo>
                    <a:pt x="0" y="746"/>
                  </a:lnTo>
                  <a:cubicBezTo>
                    <a:pt x="0" y="889"/>
                    <a:pt x="116" y="1005"/>
                    <a:pt x="259" y="1005"/>
                  </a:cubicBezTo>
                  <a:cubicBezTo>
                    <a:pt x="402" y="1005"/>
                    <a:pt x="518" y="889"/>
                    <a:pt x="518" y="746"/>
                  </a:cubicBezTo>
                  <a:lnTo>
                    <a:pt x="518" y="260"/>
                  </a:lnTo>
                  <a:cubicBezTo>
                    <a:pt x="518" y="117"/>
                    <a:pt x="402"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0"/>
            <p:cNvSpPr/>
            <p:nvPr/>
          </p:nvSpPr>
          <p:spPr>
            <a:xfrm>
              <a:off x="1850977" y="3160033"/>
              <a:ext cx="5631" cy="84982"/>
            </a:xfrm>
            <a:custGeom>
              <a:avLst/>
              <a:gdLst/>
              <a:ahLst/>
              <a:cxnLst/>
              <a:rect l="l" t="t" r="r" b="b"/>
              <a:pathLst>
                <a:path w="518" h="7818" extrusionOk="0">
                  <a:moveTo>
                    <a:pt x="259" y="1"/>
                  </a:moveTo>
                  <a:cubicBezTo>
                    <a:pt x="116" y="1"/>
                    <a:pt x="0" y="116"/>
                    <a:pt x="0" y="258"/>
                  </a:cubicBezTo>
                  <a:lnTo>
                    <a:pt x="0" y="1719"/>
                  </a:lnTo>
                  <a:cubicBezTo>
                    <a:pt x="0" y="1861"/>
                    <a:pt x="116" y="1976"/>
                    <a:pt x="259" y="1976"/>
                  </a:cubicBezTo>
                  <a:cubicBezTo>
                    <a:pt x="402" y="1976"/>
                    <a:pt x="518" y="1861"/>
                    <a:pt x="518" y="1719"/>
                  </a:cubicBezTo>
                  <a:lnTo>
                    <a:pt x="518" y="258"/>
                  </a:lnTo>
                  <a:cubicBezTo>
                    <a:pt x="518" y="116"/>
                    <a:pt x="402" y="1"/>
                    <a:pt x="259" y="1"/>
                  </a:cubicBezTo>
                  <a:close/>
                  <a:moveTo>
                    <a:pt x="259" y="2433"/>
                  </a:moveTo>
                  <a:cubicBezTo>
                    <a:pt x="116" y="2433"/>
                    <a:pt x="0" y="2549"/>
                    <a:pt x="0" y="2692"/>
                  </a:cubicBezTo>
                  <a:lnTo>
                    <a:pt x="0" y="3179"/>
                  </a:lnTo>
                  <a:cubicBezTo>
                    <a:pt x="0" y="3322"/>
                    <a:pt x="116" y="3437"/>
                    <a:pt x="259" y="3437"/>
                  </a:cubicBezTo>
                  <a:cubicBezTo>
                    <a:pt x="402" y="3437"/>
                    <a:pt x="518" y="3322"/>
                    <a:pt x="518" y="3179"/>
                  </a:cubicBezTo>
                  <a:lnTo>
                    <a:pt x="518" y="2692"/>
                  </a:lnTo>
                  <a:cubicBezTo>
                    <a:pt x="518" y="2549"/>
                    <a:pt x="402" y="2433"/>
                    <a:pt x="259" y="2433"/>
                  </a:cubicBezTo>
                  <a:close/>
                  <a:moveTo>
                    <a:pt x="259" y="4381"/>
                  </a:moveTo>
                  <a:cubicBezTo>
                    <a:pt x="116" y="4381"/>
                    <a:pt x="0" y="4497"/>
                    <a:pt x="0" y="4638"/>
                  </a:cubicBezTo>
                  <a:lnTo>
                    <a:pt x="0" y="6099"/>
                  </a:lnTo>
                  <a:cubicBezTo>
                    <a:pt x="0" y="6243"/>
                    <a:pt x="116" y="6356"/>
                    <a:pt x="259" y="6356"/>
                  </a:cubicBezTo>
                  <a:cubicBezTo>
                    <a:pt x="402" y="6356"/>
                    <a:pt x="518" y="6243"/>
                    <a:pt x="518" y="6099"/>
                  </a:cubicBezTo>
                  <a:lnTo>
                    <a:pt x="518" y="4638"/>
                  </a:lnTo>
                  <a:cubicBezTo>
                    <a:pt x="518" y="4497"/>
                    <a:pt x="402" y="4381"/>
                    <a:pt x="259" y="4381"/>
                  </a:cubicBezTo>
                  <a:close/>
                  <a:moveTo>
                    <a:pt x="259" y="6814"/>
                  </a:moveTo>
                  <a:cubicBezTo>
                    <a:pt x="116" y="6814"/>
                    <a:pt x="0" y="6929"/>
                    <a:pt x="0" y="7072"/>
                  </a:cubicBezTo>
                  <a:lnTo>
                    <a:pt x="0" y="7559"/>
                  </a:lnTo>
                  <a:cubicBezTo>
                    <a:pt x="0" y="7702"/>
                    <a:pt x="116" y="7818"/>
                    <a:pt x="259" y="7818"/>
                  </a:cubicBezTo>
                  <a:cubicBezTo>
                    <a:pt x="402" y="7818"/>
                    <a:pt x="518" y="7702"/>
                    <a:pt x="518" y="7559"/>
                  </a:cubicBezTo>
                  <a:lnTo>
                    <a:pt x="518" y="7072"/>
                  </a:lnTo>
                  <a:cubicBezTo>
                    <a:pt x="518" y="6929"/>
                    <a:pt x="402" y="6814"/>
                    <a:pt x="259" y="68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0"/>
            <p:cNvSpPr/>
            <p:nvPr/>
          </p:nvSpPr>
          <p:spPr>
            <a:xfrm>
              <a:off x="1850977" y="3255265"/>
              <a:ext cx="5631" cy="14033"/>
            </a:xfrm>
            <a:custGeom>
              <a:avLst/>
              <a:gdLst/>
              <a:ahLst/>
              <a:cxnLst/>
              <a:rect l="l" t="t" r="r" b="b"/>
              <a:pathLst>
                <a:path w="518" h="1291" extrusionOk="0">
                  <a:moveTo>
                    <a:pt x="259" y="0"/>
                  </a:moveTo>
                  <a:cubicBezTo>
                    <a:pt x="116" y="0"/>
                    <a:pt x="0" y="116"/>
                    <a:pt x="0" y="259"/>
                  </a:cubicBezTo>
                  <a:lnTo>
                    <a:pt x="0" y="1034"/>
                  </a:lnTo>
                  <a:cubicBezTo>
                    <a:pt x="0" y="1175"/>
                    <a:pt x="116" y="1291"/>
                    <a:pt x="259" y="1291"/>
                  </a:cubicBezTo>
                  <a:cubicBezTo>
                    <a:pt x="402" y="1291"/>
                    <a:pt x="518" y="1175"/>
                    <a:pt x="518" y="1034"/>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0"/>
            <p:cNvSpPr/>
            <p:nvPr/>
          </p:nvSpPr>
          <p:spPr>
            <a:xfrm>
              <a:off x="1850977" y="3583560"/>
              <a:ext cx="5631" cy="14033"/>
            </a:xfrm>
            <a:custGeom>
              <a:avLst/>
              <a:gdLst/>
              <a:ahLst/>
              <a:cxnLst/>
              <a:rect l="l" t="t" r="r" b="b"/>
              <a:pathLst>
                <a:path w="518" h="1291" extrusionOk="0">
                  <a:moveTo>
                    <a:pt x="259" y="0"/>
                  </a:moveTo>
                  <a:cubicBezTo>
                    <a:pt x="116" y="0"/>
                    <a:pt x="0" y="114"/>
                    <a:pt x="0" y="257"/>
                  </a:cubicBezTo>
                  <a:lnTo>
                    <a:pt x="0" y="1032"/>
                  </a:lnTo>
                  <a:cubicBezTo>
                    <a:pt x="0" y="1175"/>
                    <a:pt x="116" y="1290"/>
                    <a:pt x="259" y="1290"/>
                  </a:cubicBezTo>
                  <a:cubicBezTo>
                    <a:pt x="402" y="1290"/>
                    <a:pt x="518" y="1175"/>
                    <a:pt x="518" y="1032"/>
                  </a:cubicBezTo>
                  <a:lnTo>
                    <a:pt x="518" y="257"/>
                  </a:lnTo>
                  <a:cubicBezTo>
                    <a:pt x="518" y="114"/>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0"/>
            <p:cNvSpPr/>
            <p:nvPr/>
          </p:nvSpPr>
          <p:spPr>
            <a:xfrm>
              <a:off x="1850977" y="3602550"/>
              <a:ext cx="5631" cy="10913"/>
            </a:xfrm>
            <a:custGeom>
              <a:avLst/>
              <a:gdLst/>
              <a:ahLst/>
              <a:cxnLst/>
              <a:rect l="l" t="t" r="r" b="b"/>
              <a:pathLst>
                <a:path w="518" h="1004" extrusionOk="0">
                  <a:moveTo>
                    <a:pt x="259" y="1"/>
                  </a:moveTo>
                  <a:cubicBezTo>
                    <a:pt x="116" y="1"/>
                    <a:pt x="0" y="116"/>
                    <a:pt x="0" y="258"/>
                  </a:cubicBezTo>
                  <a:lnTo>
                    <a:pt x="0" y="744"/>
                  </a:lnTo>
                  <a:cubicBezTo>
                    <a:pt x="0" y="887"/>
                    <a:pt x="116" y="1003"/>
                    <a:pt x="259" y="1003"/>
                  </a:cubicBezTo>
                  <a:cubicBezTo>
                    <a:pt x="402" y="1003"/>
                    <a:pt x="518" y="887"/>
                    <a:pt x="518" y="744"/>
                  </a:cubicBezTo>
                  <a:lnTo>
                    <a:pt x="518" y="258"/>
                  </a:lnTo>
                  <a:cubicBezTo>
                    <a:pt x="518" y="116"/>
                    <a:pt x="402"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0"/>
            <p:cNvSpPr/>
            <p:nvPr/>
          </p:nvSpPr>
          <p:spPr>
            <a:xfrm>
              <a:off x="1850977" y="3623703"/>
              <a:ext cx="5631" cy="85003"/>
            </a:xfrm>
            <a:custGeom>
              <a:avLst/>
              <a:gdLst/>
              <a:ahLst/>
              <a:cxnLst/>
              <a:rect l="l" t="t" r="r" b="b"/>
              <a:pathLst>
                <a:path w="518" h="7820" extrusionOk="0">
                  <a:moveTo>
                    <a:pt x="259" y="1"/>
                  </a:moveTo>
                  <a:cubicBezTo>
                    <a:pt x="116" y="1"/>
                    <a:pt x="0" y="116"/>
                    <a:pt x="0" y="260"/>
                  </a:cubicBezTo>
                  <a:lnTo>
                    <a:pt x="0" y="1721"/>
                  </a:lnTo>
                  <a:cubicBezTo>
                    <a:pt x="0" y="1862"/>
                    <a:pt x="116" y="1978"/>
                    <a:pt x="259" y="1978"/>
                  </a:cubicBezTo>
                  <a:cubicBezTo>
                    <a:pt x="402" y="1978"/>
                    <a:pt x="518" y="1862"/>
                    <a:pt x="518" y="1721"/>
                  </a:cubicBezTo>
                  <a:lnTo>
                    <a:pt x="518" y="260"/>
                  </a:lnTo>
                  <a:cubicBezTo>
                    <a:pt x="518" y="116"/>
                    <a:pt x="402" y="1"/>
                    <a:pt x="259" y="1"/>
                  </a:cubicBezTo>
                  <a:close/>
                  <a:moveTo>
                    <a:pt x="259" y="2435"/>
                  </a:moveTo>
                  <a:cubicBezTo>
                    <a:pt x="116" y="2435"/>
                    <a:pt x="0" y="2551"/>
                    <a:pt x="0" y="2694"/>
                  </a:cubicBezTo>
                  <a:lnTo>
                    <a:pt x="0" y="3180"/>
                  </a:lnTo>
                  <a:cubicBezTo>
                    <a:pt x="0" y="3323"/>
                    <a:pt x="116" y="3439"/>
                    <a:pt x="259" y="3439"/>
                  </a:cubicBezTo>
                  <a:cubicBezTo>
                    <a:pt x="402" y="3439"/>
                    <a:pt x="518" y="3323"/>
                    <a:pt x="518" y="3180"/>
                  </a:cubicBezTo>
                  <a:lnTo>
                    <a:pt x="518" y="2694"/>
                  </a:lnTo>
                  <a:cubicBezTo>
                    <a:pt x="518" y="2551"/>
                    <a:pt x="402" y="2435"/>
                    <a:pt x="259" y="2435"/>
                  </a:cubicBezTo>
                  <a:close/>
                  <a:moveTo>
                    <a:pt x="259" y="4383"/>
                  </a:moveTo>
                  <a:cubicBezTo>
                    <a:pt x="116" y="4383"/>
                    <a:pt x="0" y="4498"/>
                    <a:pt x="0" y="4642"/>
                  </a:cubicBezTo>
                  <a:lnTo>
                    <a:pt x="0" y="6101"/>
                  </a:lnTo>
                  <a:cubicBezTo>
                    <a:pt x="0" y="6244"/>
                    <a:pt x="116" y="6358"/>
                    <a:pt x="259" y="6358"/>
                  </a:cubicBezTo>
                  <a:cubicBezTo>
                    <a:pt x="402" y="6358"/>
                    <a:pt x="518" y="6244"/>
                    <a:pt x="518" y="6101"/>
                  </a:cubicBezTo>
                  <a:lnTo>
                    <a:pt x="518" y="4642"/>
                  </a:lnTo>
                  <a:cubicBezTo>
                    <a:pt x="518" y="4498"/>
                    <a:pt x="402" y="4383"/>
                    <a:pt x="259" y="4383"/>
                  </a:cubicBezTo>
                  <a:close/>
                  <a:moveTo>
                    <a:pt x="259" y="6815"/>
                  </a:moveTo>
                  <a:cubicBezTo>
                    <a:pt x="116" y="6815"/>
                    <a:pt x="0" y="6931"/>
                    <a:pt x="0" y="7074"/>
                  </a:cubicBezTo>
                  <a:lnTo>
                    <a:pt x="0" y="7561"/>
                  </a:lnTo>
                  <a:cubicBezTo>
                    <a:pt x="0" y="7704"/>
                    <a:pt x="116" y="7819"/>
                    <a:pt x="259" y="7819"/>
                  </a:cubicBezTo>
                  <a:cubicBezTo>
                    <a:pt x="402" y="7819"/>
                    <a:pt x="518" y="7704"/>
                    <a:pt x="518" y="7561"/>
                  </a:cubicBezTo>
                  <a:lnTo>
                    <a:pt x="518" y="7074"/>
                  </a:lnTo>
                  <a:cubicBezTo>
                    <a:pt x="518" y="6931"/>
                    <a:pt x="402" y="6815"/>
                    <a:pt x="259" y="68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0"/>
            <p:cNvSpPr/>
            <p:nvPr/>
          </p:nvSpPr>
          <p:spPr>
            <a:xfrm>
              <a:off x="1850977" y="3718957"/>
              <a:ext cx="5631" cy="14033"/>
            </a:xfrm>
            <a:custGeom>
              <a:avLst/>
              <a:gdLst/>
              <a:ahLst/>
              <a:cxnLst/>
              <a:rect l="l" t="t" r="r" b="b"/>
              <a:pathLst>
                <a:path w="518" h="1291" extrusionOk="0">
                  <a:moveTo>
                    <a:pt x="259" y="0"/>
                  </a:moveTo>
                  <a:cubicBezTo>
                    <a:pt x="116" y="0"/>
                    <a:pt x="0" y="116"/>
                    <a:pt x="0" y="259"/>
                  </a:cubicBezTo>
                  <a:lnTo>
                    <a:pt x="0" y="1034"/>
                  </a:lnTo>
                  <a:cubicBezTo>
                    <a:pt x="0" y="1175"/>
                    <a:pt x="116" y="1291"/>
                    <a:pt x="259" y="1291"/>
                  </a:cubicBezTo>
                  <a:cubicBezTo>
                    <a:pt x="402" y="1291"/>
                    <a:pt x="518" y="1175"/>
                    <a:pt x="518" y="1034"/>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0"/>
            <p:cNvSpPr/>
            <p:nvPr/>
          </p:nvSpPr>
          <p:spPr>
            <a:xfrm>
              <a:off x="1850977" y="3119868"/>
              <a:ext cx="5631" cy="14033"/>
            </a:xfrm>
            <a:custGeom>
              <a:avLst/>
              <a:gdLst/>
              <a:ahLst/>
              <a:cxnLst/>
              <a:rect l="l" t="t" r="r" b="b"/>
              <a:pathLst>
                <a:path w="518" h="1291" extrusionOk="0">
                  <a:moveTo>
                    <a:pt x="259" y="0"/>
                  </a:moveTo>
                  <a:cubicBezTo>
                    <a:pt x="116" y="0"/>
                    <a:pt x="0" y="116"/>
                    <a:pt x="0" y="259"/>
                  </a:cubicBezTo>
                  <a:lnTo>
                    <a:pt x="0" y="1034"/>
                  </a:lnTo>
                  <a:cubicBezTo>
                    <a:pt x="0" y="1175"/>
                    <a:pt x="116" y="1291"/>
                    <a:pt x="259" y="1291"/>
                  </a:cubicBezTo>
                  <a:cubicBezTo>
                    <a:pt x="402" y="1291"/>
                    <a:pt x="518" y="1175"/>
                    <a:pt x="518" y="1034"/>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0"/>
            <p:cNvSpPr/>
            <p:nvPr/>
          </p:nvSpPr>
          <p:spPr>
            <a:xfrm>
              <a:off x="1850977" y="3138858"/>
              <a:ext cx="5631" cy="10935"/>
            </a:xfrm>
            <a:custGeom>
              <a:avLst/>
              <a:gdLst/>
              <a:ahLst/>
              <a:cxnLst/>
              <a:rect l="l" t="t" r="r" b="b"/>
              <a:pathLst>
                <a:path w="518" h="1006" extrusionOk="0">
                  <a:moveTo>
                    <a:pt x="259" y="1"/>
                  </a:moveTo>
                  <a:cubicBezTo>
                    <a:pt x="116" y="1"/>
                    <a:pt x="0" y="117"/>
                    <a:pt x="0" y="260"/>
                  </a:cubicBezTo>
                  <a:lnTo>
                    <a:pt x="0" y="746"/>
                  </a:lnTo>
                  <a:cubicBezTo>
                    <a:pt x="0" y="889"/>
                    <a:pt x="116" y="1005"/>
                    <a:pt x="259" y="1005"/>
                  </a:cubicBezTo>
                  <a:cubicBezTo>
                    <a:pt x="402" y="1005"/>
                    <a:pt x="518" y="889"/>
                    <a:pt x="518" y="746"/>
                  </a:cubicBezTo>
                  <a:lnTo>
                    <a:pt x="518" y="260"/>
                  </a:lnTo>
                  <a:cubicBezTo>
                    <a:pt x="518" y="117"/>
                    <a:pt x="402"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0"/>
            <p:cNvSpPr/>
            <p:nvPr/>
          </p:nvSpPr>
          <p:spPr>
            <a:xfrm>
              <a:off x="1850977" y="3160033"/>
              <a:ext cx="5631" cy="84982"/>
            </a:xfrm>
            <a:custGeom>
              <a:avLst/>
              <a:gdLst/>
              <a:ahLst/>
              <a:cxnLst/>
              <a:rect l="l" t="t" r="r" b="b"/>
              <a:pathLst>
                <a:path w="518" h="7818" extrusionOk="0">
                  <a:moveTo>
                    <a:pt x="259" y="1"/>
                  </a:moveTo>
                  <a:cubicBezTo>
                    <a:pt x="116" y="1"/>
                    <a:pt x="0" y="116"/>
                    <a:pt x="0" y="258"/>
                  </a:cubicBezTo>
                  <a:lnTo>
                    <a:pt x="0" y="1719"/>
                  </a:lnTo>
                  <a:cubicBezTo>
                    <a:pt x="0" y="1861"/>
                    <a:pt x="116" y="1976"/>
                    <a:pt x="259" y="1976"/>
                  </a:cubicBezTo>
                  <a:cubicBezTo>
                    <a:pt x="402" y="1976"/>
                    <a:pt x="518" y="1861"/>
                    <a:pt x="518" y="1719"/>
                  </a:cubicBezTo>
                  <a:lnTo>
                    <a:pt x="518" y="258"/>
                  </a:lnTo>
                  <a:cubicBezTo>
                    <a:pt x="518" y="116"/>
                    <a:pt x="402" y="1"/>
                    <a:pt x="259" y="1"/>
                  </a:cubicBezTo>
                  <a:close/>
                  <a:moveTo>
                    <a:pt x="259" y="2433"/>
                  </a:moveTo>
                  <a:cubicBezTo>
                    <a:pt x="116" y="2433"/>
                    <a:pt x="0" y="2549"/>
                    <a:pt x="0" y="2692"/>
                  </a:cubicBezTo>
                  <a:lnTo>
                    <a:pt x="0" y="3179"/>
                  </a:lnTo>
                  <a:cubicBezTo>
                    <a:pt x="0" y="3322"/>
                    <a:pt x="116" y="3437"/>
                    <a:pt x="259" y="3437"/>
                  </a:cubicBezTo>
                  <a:cubicBezTo>
                    <a:pt x="402" y="3437"/>
                    <a:pt x="518" y="3322"/>
                    <a:pt x="518" y="3179"/>
                  </a:cubicBezTo>
                  <a:lnTo>
                    <a:pt x="518" y="2692"/>
                  </a:lnTo>
                  <a:cubicBezTo>
                    <a:pt x="518" y="2549"/>
                    <a:pt x="402" y="2433"/>
                    <a:pt x="259" y="2433"/>
                  </a:cubicBezTo>
                  <a:close/>
                  <a:moveTo>
                    <a:pt x="259" y="4381"/>
                  </a:moveTo>
                  <a:cubicBezTo>
                    <a:pt x="116" y="4381"/>
                    <a:pt x="0" y="4497"/>
                    <a:pt x="0" y="4638"/>
                  </a:cubicBezTo>
                  <a:lnTo>
                    <a:pt x="0" y="6099"/>
                  </a:lnTo>
                  <a:cubicBezTo>
                    <a:pt x="0" y="6243"/>
                    <a:pt x="116" y="6356"/>
                    <a:pt x="259" y="6356"/>
                  </a:cubicBezTo>
                  <a:cubicBezTo>
                    <a:pt x="402" y="6356"/>
                    <a:pt x="518" y="6243"/>
                    <a:pt x="518" y="6099"/>
                  </a:cubicBezTo>
                  <a:lnTo>
                    <a:pt x="518" y="4638"/>
                  </a:lnTo>
                  <a:cubicBezTo>
                    <a:pt x="518" y="4497"/>
                    <a:pt x="402" y="4381"/>
                    <a:pt x="259" y="4381"/>
                  </a:cubicBezTo>
                  <a:close/>
                  <a:moveTo>
                    <a:pt x="259" y="6814"/>
                  </a:moveTo>
                  <a:cubicBezTo>
                    <a:pt x="116" y="6814"/>
                    <a:pt x="0" y="6929"/>
                    <a:pt x="0" y="7072"/>
                  </a:cubicBezTo>
                  <a:lnTo>
                    <a:pt x="0" y="7559"/>
                  </a:lnTo>
                  <a:cubicBezTo>
                    <a:pt x="0" y="7702"/>
                    <a:pt x="116" y="7818"/>
                    <a:pt x="259" y="7818"/>
                  </a:cubicBezTo>
                  <a:cubicBezTo>
                    <a:pt x="402" y="7818"/>
                    <a:pt x="518" y="7702"/>
                    <a:pt x="518" y="7559"/>
                  </a:cubicBezTo>
                  <a:lnTo>
                    <a:pt x="518" y="7072"/>
                  </a:lnTo>
                  <a:cubicBezTo>
                    <a:pt x="518" y="6929"/>
                    <a:pt x="402" y="6814"/>
                    <a:pt x="259" y="68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0"/>
            <p:cNvSpPr/>
            <p:nvPr/>
          </p:nvSpPr>
          <p:spPr>
            <a:xfrm>
              <a:off x="1850977" y="3255265"/>
              <a:ext cx="5631" cy="14033"/>
            </a:xfrm>
            <a:custGeom>
              <a:avLst/>
              <a:gdLst/>
              <a:ahLst/>
              <a:cxnLst/>
              <a:rect l="l" t="t" r="r" b="b"/>
              <a:pathLst>
                <a:path w="518" h="1291" extrusionOk="0">
                  <a:moveTo>
                    <a:pt x="259" y="0"/>
                  </a:moveTo>
                  <a:cubicBezTo>
                    <a:pt x="116" y="0"/>
                    <a:pt x="0" y="116"/>
                    <a:pt x="0" y="259"/>
                  </a:cubicBezTo>
                  <a:lnTo>
                    <a:pt x="0" y="1034"/>
                  </a:lnTo>
                  <a:cubicBezTo>
                    <a:pt x="0" y="1175"/>
                    <a:pt x="116" y="1291"/>
                    <a:pt x="259" y="1291"/>
                  </a:cubicBezTo>
                  <a:cubicBezTo>
                    <a:pt x="402" y="1291"/>
                    <a:pt x="518" y="1175"/>
                    <a:pt x="518" y="1034"/>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0"/>
            <p:cNvSpPr/>
            <p:nvPr/>
          </p:nvSpPr>
          <p:spPr>
            <a:xfrm>
              <a:off x="1850977" y="3583560"/>
              <a:ext cx="5631" cy="14033"/>
            </a:xfrm>
            <a:custGeom>
              <a:avLst/>
              <a:gdLst/>
              <a:ahLst/>
              <a:cxnLst/>
              <a:rect l="l" t="t" r="r" b="b"/>
              <a:pathLst>
                <a:path w="518" h="1291" extrusionOk="0">
                  <a:moveTo>
                    <a:pt x="259" y="0"/>
                  </a:moveTo>
                  <a:cubicBezTo>
                    <a:pt x="116" y="0"/>
                    <a:pt x="0" y="114"/>
                    <a:pt x="0" y="257"/>
                  </a:cubicBezTo>
                  <a:lnTo>
                    <a:pt x="0" y="1032"/>
                  </a:lnTo>
                  <a:cubicBezTo>
                    <a:pt x="0" y="1175"/>
                    <a:pt x="116" y="1290"/>
                    <a:pt x="259" y="1290"/>
                  </a:cubicBezTo>
                  <a:cubicBezTo>
                    <a:pt x="402" y="1290"/>
                    <a:pt x="518" y="1175"/>
                    <a:pt x="518" y="1032"/>
                  </a:cubicBezTo>
                  <a:lnTo>
                    <a:pt x="518" y="257"/>
                  </a:lnTo>
                  <a:cubicBezTo>
                    <a:pt x="518" y="114"/>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0"/>
            <p:cNvSpPr/>
            <p:nvPr/>
          </p:nvSpPr>
          <p:spPr>
            <a:xfrm>
              <a:off x="1850977" y="3602550"/>
              <a:ext cx="5631" cy="10913"/>
            </a:xfrm>
            <a:custGeom>
              <a:avLst/>
              <a:gdLst/>
              <a:ahLst/>
              <a:cxnLst/>
              <a:rect l="l" t="t" r="r" b="b"/>
              <a:pathLst>
                <a:path w="518" h="1004" extrusionOk="0">
                  <a:moveTo>
                    <a:pt x="259" y="1"/>
                  </a:moveTo>
                  <a:cubicBezTo>
                    <a:pt x="116" y="1"/>
                    <a:pt x="0" y="116"/>
                    <a:pt x="0" y="258"/>
                  </a:cubicBezTo>
                  <a:lnTo>
                    <a:pt x="0" y="744"/>
                  </a:lnTo>
                  <a:cubicBezTo>
                    <a:pt x="0" y="887"/>
                    <a:pt x="116" y="1003"/>
                    <a:pt x="259" y="1003"/>
                  </a:cubicBezTo>
                  <a:cubicBezTo>
                    <a:pt x="402" y="1003"/>
                    <a:pt x="518" y="887"/>
                    <a:pt x="518" y="744"/>
                  </a:cubicBezTo>
                  <a:lnTo>
                    <a:pt x="518" y="258"/>
                  </a:lnTo>
                  <a:cubicBezTo>
                    <a:pt x="518" y="116"/>
                    <a:pt x="402"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0"/>
            <p:cNvSpPr/>
            <p:nvPr/>
          </p:nvSpPr>
          <p:spPr>
            <a:xfrm>
              <a:off x="1850977" y="3623703"/>
              <a:ext cx="5631" cy="85003"/>
            </a:xfrm>
            <a:custGeom>
              <a:avLst/>
              <a:gdLst/>
              <a:ahLst/>
              <a:cxnLst/>
              <a:rect l="l" t="t" r="r" b="b"/>
              <a:pathLst>
                <a:path w="518" h="7820" extrusionOk="0">
                  <a:moveTo>
                    <a:pt x="259" y="1"/>
                  </a:moveTo>
                  <a:cubicBezTo>
                    <a:pt x="116" y="1"/>
                    <a:pt x="0" y="116"/>
                    <a:pt x="0" y="260"/>
                  </a:cubicBezTo>
                  <a:lnTo>
                    <a:pt x="0" y="1721"/>
                  </a:lnTo>
                  <a:cubicBezTo>
                    <a:pt x="0" y="1862"/>
                    <a:pt x="116" y="1978"/>
                    <a:pt x="259" y="1978"/>
                  </a:cubicBezTo>
                  <a:cubicBezTo>
                    <a:pt x="402" y="1978"/>
                    <a:pt x="518" y="1862"/>
                    <a:pt x="518" y="1721"/>
                  </a:cubicBezTo>
                  <a:lnTo>
                    <a:pt x="518" y="260"/>
                  </a:lnTo>
                  <a:cubicBezTo>
                    <a:pt x="518" y="116"/>
                    <a:pt x="402" y="1"/>
                    <a:pt x="259" y="1"/>
                  </a:cubicBezTo>
                  <a:close/>
                  <a:moveTo>
                    <a:pt x="259" y="2435"/>
                  </a:moveTo>
                  <a:cubicBezTo>
                    <a:pt x="116" y="2435"/>
                    <a:pt x="0" y="2551"/>
                    <a:pt x="0" y="2694"/>
                  </a:cubicBezTo>
                  <a:lnTo>
                    <a:pt x="0" y="3180"/>
                  </a:lnTo>
                  <a:cubicBezTo>
                    <a:pt x="0" y="3323"/>
                    <a:pt x="116" y="3439"/>
                    <a:pt x="259" y="3439"/>
                  </a:cubicBezTo>
                  <a:cubicBezTo>
                    <a:pt x="402" y="3439"/>
                    <a:pt x="518" y="3323"/>
                    <a:pt x="518" y="3180"/>
                  </a:cubicBezTo>
                  <a:lnTo>
                    <a:pt x="518" y="2694"/>
                  </a:lnTo>
                  <a:cubicBezTo>
                    <a:pt x="518" y="2551"/>
                    <a:pt x="402" y="2435"/>
                    <a:pt x="259" y="2435"/>
                  </a:cubicBezTo>
                  <a:close/>
                  <a:moveTo>
                    <a:pt x="259" y="4383"/>
                  </a:moveTo>
                  <a:cubicBezTo>
                    <a:pt x="116" y="4383"/>
                    <a:pt x="0" y="4498"/>
                    <a:pt x="0" y="4642"/>
                  </a:cubicBezTo>
                  <a:lnTo>
                    <a:pt x="0" y="6101"/>
                  </a:lnTo>
                  <a:cubicBezTo>
                    <a:pt x="0" y="6244"/>
                    <a:pt x="116" y="6358"/>
                    <a:pt x="259" y="6358"/>
                  </a:cubicBezTo>
                  <a:cubicBezTo>
                    <a:pt x="402" y="6358"/>
                    <a:pt x="518" y="6244"/>
                    <a:pt x="518" y="6101"/>
                  </a:cubicBezTo>
                  <a:lnTo>
                    <a:pt x="518" y="4642"/>
                  </a:lnTo>
                  <a:cubicBezTo>
                    <a:pt x="518" y="4498"/>
                    <a:pt x="402" y="4383"/>
                    <a:pt x="259" y="4383"/>
                  </a:cubicBezTo>
                  <a:close/>
                  <a:moveTo>
                    <a:pt x="259" y="6815"/>
                  </a:moveTo>
                  <a:cubicBezTo>
                    <a:pt x="116" y="6815"/>
                    <a:pt x="0" y="6931"/>
                    <a:pt x="0" y="7074"/>
                  </a:cubicBezTo>
                  <a:lnTo>
                    <a:pt x="0" y="7561"/>
                  </a:lnTo>
                  <a:cubicBezTo>
                    <a:pt x="0" y="7704"/>
                    <a:pt x="116" y="7819"/>
                    <a:pt x="259" y="7819"/>
                  </a:cubicBezTo>
                  <a:cubicBezTo>
                    <a:pt x="402" y="7819"/>
                    <a:pt x="518" y="7704"/>
                    <a:pt x="518" y="7561"/>
                  </a:cubicBezTo>
                  <a:lnTo>
                    <a:pt x="518" y="7074"/>
                  </a:lnTo>
                  <a:cubicBezTo>
                    <a:pt x="518" y="6931"/>
                    <a:pt x="402" y="6815"/>
                    <a:pt x="259" y="68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0"/>
            <p:cNvSpPr/>
            <p:nvPr/>
          </p:nvSpPr>
          <p:spPr>
            <a:xfrm>
              <a:off x="1850977" y="3718957"/>
              <a:ext cx="5631" cy="14033"/>
            </a:xfrm>
            <a:custGeom>
              <a:avLst/>
              <a:gdLst/>
              <a:ahLst/>
              <a:cxnLst/>
              <a:rect l="l" t="t" r="r" b="b"/>
              <a:pathLst>
                <a:path w="518" h="1291" extrusionOk="0">
                  <a:moveTo>
                    <a:pt x="259" y="0"/>
                  </a:moveTo>
                  <a:cubicBezTo>
                    <a:pt x="116" y="0"/>
                    <a:pt x="0" y="116"/>
                    <a:pt x="0" y="259"/>
                  </a:cubicBezTo>
                  <a:lnTo>
                    <a:pt x="0" y="1034"/>
                  </a:lnTo>
                  <a:cubicBezTo>
                    <a:pt x="0" y="1175"/>
                    <a:pt x="116" y="1291"/>
                    <a:pt x="259" y="1291"/>
                  </a:cubicBezTo>
                  <a:cubicBezTo>
                    <a:pt x="402" y="1291"/>
                    <a:pt x="518" y="1175"/>
                    <a:pt x="518" y="1034"/>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0"/>
            <p:cNvSpPr/>
            <p:nvPr/>
          </p:nvSpPr>
          <p:spPr>
            <a:xfrm>
              <a:off x="1904870" y="3125009"/>
              <a:ext cx="7631" cy="13903"/>
            </a:xfrm>
            <a:custGeom>
              <a:avLst/>
              <a:gdLst/>
              <a:ahLst/>
              <a:cxnLst/>
              <a:rect l="l" t="t" r="r" b="b"/>
              <a:pathLst>
                <a:path w="702" h="1279" extrusionOk="0">
                  <a:moveTo>
                    <a:pt x="421" y="1"/>
                  </a:moveTo>
                  <a:cubicBezTo>
                    <a:pt x="301" y="1"/>
                    <a:pt x="191" y="87"/>
                    <a:pt x="168" y="212"/>
                  </a:cubicBezTo>
                  <a:lnTo>
                    <a:pt x="27" y="973"/>
                  </a:lnTo>
                  <a:cubicBezTo>
                    <a:pt x="1" y="1113"/>
                    <a:pt x="92" y="1247"/>
                    <a:pt x="232" y="1273"/>
                  </a:cubicBezTo>
                  <a:cubicBezTo>
                    <a:pt x="249" y="1277"/>
                    <a:pt x="265" y="1278"/>
                    <a:pt x="280" y="1278"/>
                  </a:cubicBezTo>
                  <a:cubicBezTo>
                    <a:pt x="403" y="1278"/>
                    <a:pt x="511" y="1192"/>
                    <a:pt x="534" y="1068"/>
                  </a:cubicBezTo>
                  <a:lnTo>
                    <a:pt x="675" y="305"/>
                  </a:lnTo>
                  <a:cubicBezTo>
                    <a:pt x="701" y="166"/>
                    <a:pt x="610" y="31"/>
                    <a:pt x="468" y="5"/>
                  </a:cubicBezTo>
                  <a:cubicBezTo>
                    <a:pt x="452" y="2"/>
                    <a:pt x="437" y="1"/>
                    <a:pt x="4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0"/>
            <p:cNvSpPr/>
            <p:nvPr/>
          </p:nvSpPr>
          <p:spPr>
            <a:xfrm>
              <a:off x="1901968" y="3143695"/>
              <a:ext cx="7055" cy="10816"/>
            </a:xfrm>
            <a:custGeom>
              <a:avLst/>
              <a:gdLst/>
              <a:ahLst/>
              <a:cxnLst/>
              <a:rect l="l" t="t" r="r" b="b"/>
              <a:pathLst>
                <a:path w="649" h="995" extrusionOk="0">
                  <a:moveTo>
                    <a:pt x="369" y="0"/>
                  </a:moveTo>
                  <a:cubicBezTo>
                    <a:pt x="248" y="0"/>
                    <a:pt x="139" y="86"/>
                    <a:pt x="114" y="212"/>
                  </a:cubicBezTo>
                  <a:lnTo>
                    <a:pt x="26" y="689"/>
                  </a:lnTo>
                  <a:cubicBezTo>
                    <a:pt x="0" y="829"/>
                    <a:pt x="92" y="964"/>
                    <a:pt x="231" y="991"/>
                  </a:cubicBezTo>
                  <a:cubicBezTo>
                    <a:pt x="249" y="993"/>
                    <a:pt x="264" y="995"/>
                    <a:pt x="280" y="995"/>
                  </a:cubicBezTo>
                  <a:cubicBezTo>
                    <a:pt x="401" y="995"/>
                    <a:pt x="509" y="909"/>
                    <a:pt x="533" y="784"/>
                  </a:cubicBezTo>
                  <a:lnTo>
                    <a:pt x="623" y="305"/>
                  </a:lnTo>
                  <a:cubicBezTo>
                    <a:pt x="649" y="165"/>
                    <a:pt x="556" y="30"/>
                    <a:pt x="416" y="5"/>
                  </a:cubicBezTo>
                  <a:cubicBezTo>
                    <a:pt x="400" y="2"/>
                    <a:pt x="385" y="0"/>
                    <a:pt x="3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0"/>
            <p:cNvSpPr/>
            <p:nvPr/>
          </p:nvSpPr>
          <p:spPr>
            <a:xfrm>
              <a:off x="1884511" y="3164489"/>
              <a:ext cx="20631" cy="83645"/>
            </a:xfrm>
            <a:custGeom>
              <a:avLst/>
              <a:gdLst/>
              <a:ahLst/>
              <a:cxnLst/>
              <a:rect l="l" t="t" r="r" b="b"/>
              <a:pathLst>
                <a:path w="1898" h="7695" extrusionOk="0">
                  <a:moveTo>
                    <a:pt x="1620" y="1"/>
                  </a:moveTo>
                  <a:cubicBezTo>
                    <a:pt x="1498" y="1"/>
                    <a:pt x="1388" y="86"/>
                    <a:pt x="1365" y="212"/>
                  </a:cubicBezTo>
                  <a:lnTo>
                    <a:pt x="1097" y="1647"/>
                  </a:lnTo>
                  <a:cubicBezTo>
                    <a:pt x="1071" y="1787"/>
                    <a:pt x="1163" y="1922"/>
                    <a:pt x="1303" y="1949"/>
                  </a:cubicBezTo>
                  <a:cubicBezTo>
                    <a:pt x="1320" y="1951"/>
                    <a:pt x="1335" y="1953"/>
                    <a:pt x="1351" y="1953"/>
                  </a:cubicBezTo>
                  <a:cubicBezTo>
                    <a:pt x="1473" y="1953"/>
                    <a:pt x="1580" y="1866"/>
                    <a:pt x="1605" y="1742"/>
                  </a:cubicBezTo>
                  <a:lnTo>
                    <a:pt x="1872" y="307"/>
                  </a:lnTo>
                  <a:cubicBezTo>
                    <a:pt x="1898" y="165"/>
                    <a:pt x="1806" y="31"/>
                    <a:pt x="1665" y="5"/>
                  </a:cubicBezTo>
                  <a:cubicBezTo>
                    <a:pt x="1650" y="2"/>
                    <a:pt x="1635" y="1"/>
                    <a:pt x="1620" y="1"/>
                  </a:cubicBezTo>
                  <a:close/>
                  <a:moveTo>
                    <a:pt x="1174" y="2394"/>
                  </a:moveTo>
                  <a:cubicBezTo>
                    <a:pt x="1052" y="2394"/>
                    <a:pt x="943" y="2479"/>
                    <a:pt x="918" y="2605"/>
                  </a:cubicBezTo>
                  <a:lnTo>
                    <a:pt x="830" y="3083"/>
                  </a:lnTo>
                  <a:cubicBezTo>
                    <a:pt x="802" y="3222"/>
                    <a:pt x="895" y="3359"/>
                    <a:pt x="1035" y="3384"/>
                  </a:cubicBezTo>
                  <a:cubicBezTo>
                    <a:pt x="1051" y="3386"/>
                    <a:pt x="1068" y="3388"/>
                    <a:pt x="1084" y="3388"/>
                  </a:cubicBezTo>
                  <a:cubicBezTo>
                    <a:pt x="1204" y="3388"/>
                    <a:pt x="1313" y="3302"/>
                    <a:pt x="1337" y="3177"/>
                  </a:cubicBezTo>
                  <a:lnTo>
                    <a:pt x="1425" y="2700"/>
                  </a:lnTo>
                  <a:cubicBezTo>
                    <a:pt x="1453" y="2558"/>
                    <a:pt x="1360" y="2424"/>
                    <a:pt x="1220" y="2398"/>
                  </a:cubicBezTo>
                  <a:cubicBezTo>
                    <a:pt x="1205" y="2395"/>
                    <a:pt x="1189" y="2394"/>
                    <a:pt x="1174" y="2394"/>
                  </a:cubicBezTo>
                  <a:close/>
                  <a:moveTo>
                    <a:pt x="820" y="4307"/>
                  </a:moveTo>
                  <a:cubicBezTo>
                    <a:pt x="698" y="4307"/>
                    <a:pt x="586" y="4393"/>
                    <a:pt x="563" y="4518"/>
                  </a:cubicBezTo>
                  <a:lnTo>
                    <a:pt x="295" y="5953"/>
                  </a:lnTo>
                  <a:cubicBezTo>
                    <a:pt x="269" y="6095"/>
                    <a:pt x="361" y="6229"/>
                    <a:pt x="500" y="6255"/>
                  </a:cubicBezTo>
                  <a:cubicBezTo>
                    <a:pt x="518" y="6257"/>
                    <a:pt x="533" y="6259"/>
                    <a:pt x="549" y="6259"/>
                  </a:cubicBezTo>
                  <a:cubicBezTo>
                    <a:pt x="671" y="6259"/>
                    <a:pt x="778" y="6172"/>
                    <a:pt x="802" y="6048"/>
                  </a:cubicBezTo>
                  <a:lnTo>
                    <a:pt x="1070" y="4613"/>
                  </a:lnTo>
                  <a:cubicBezTo>
                    <a:pt x="1096" y="4473"/>
                    <a:pt x="1002" y="4339"/>
                    <a:pt x="863" y="4311"/>
                  </a:cubicBezTo>
                  <a:cubicBezTo>
                    <a:pt x="849" y="4309"/>
                    <a:pt x="834" y="4307"/>
                    <a:pt x="820" y="4307"/>
                  </a:cubicBezTo>
                  <a:close/>
                  <a:moveTo>
                    <a:pt x="373" y="6700"/>
                  </a:moveTo>
                  <a:cubicBezTo>
                    <a:pt x="250" y="6700"/>
                    <a:pt x="140" y="6786"/>
                    <a:pt x="116" y="6911"/>
                  </a:cubicBezTo>
                  <a:lnTo>
                    <a:pt x="26" y="7389"/>
                  </a:lnTo>
                  <a:cubicBezTo>
                    <a:pt x="0" y="7530"/>
                    <a:pt x="93" y="7665"/>
                    <a:pt x="233" y="7691"/>
                  </a:cubicBezTo>
                  <a:cubicBezTo>
                    <a:pt x="249" y="7694"/>
                    <a:pt x="264" y="7694"/>
                    <a:pt x="281" y="7694"/>
                  </a:cubicBezTo>
                  <a:cubicBezTo>
                    <a:pt x="402" y="7694"/>
                    <a:pt x="511" y="7608"/>
                    <a:pt x="533" y="7484"/>
                  </a:cubicBezTo>
                  <a:lnTo>
                    <a:pt x="623" y="7006"/>
                  </a:lnTo>
                  <a:cubicBezTo>
                    <a:pt x="649" y="6866"/>
                    <a:pt x="557" y="6730"/>
                    <a:pt x="418" y="6704"/>
                  </a:cubicBezTo>
                  <a:cubicBezTo>
                    <a:pt x="403" y="6701"/>
                    <a:pt x="388" y="6700"/>
                    <a:pt x="373" y="67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0"/>
            <p:cNvSpPr/>
            <p:nvPr/>
          </p:nvSpPr>
          <p:spPr>
            <a:xfrm>
              <a:off x="1880065" y="3258123"/>
              <a:ext cx="7620" cy="13892"/>
            </a:xfrm>
            <a:custGeom>
              <a:avLst/>
              <a:gdLst/>
              <a:ahLst/>
              <a:cxnLst/>
              <a:rect l="l" t="t" r="r" b="b"/>
              <a:pathLst>
                <a:path w="701" h="1278" extrusionOk="0">
                  <a:moveTo>
                    <a:pt x="422" y="0"/>
                  </a:moveTo>
                  <a:cubicBezTo>
                    <a:pt x="300" y="0"/>
                    <a:pt x="191" y="86"/>
                    <a:pt x="168" y="210"/>
                  </a:cubicBezTo>
                  <a:lnTo>
                    <a:pt x="26" y="973"/>
                  </a:lnTo>
                  <a:cubicBezTo>
                    <a:pt x="0" y="1112"/>
                    <a:pt x="92" y="1247"/>
                    <a:pt x="233" y="1273"/>
                  </a:cubicBezTo>
                  <a:cubicBezTo>
                    <a:pt x="249" y="1276"/>
                    <a:pt x="264" y="1278"/>
                    <a:pt x="280" y="1278"/>
                  </a:cubicBezTo>
                  <a:cubicBezTo>
                    <a:pt x="402" y="1278"/>
                    <a:pt x="511" y="1192"/>
                    <a:pt x="533" y="1066"/>
                  </a:cubicBezTo>
                  <a:lnTo>
                    <a:pt x="675" y="305"/>
                  </a:lnTo>
                  <a:cubicBezTo>
                    <a:pt x="701" y="165"/>
                    <a:pt x="609" y="31"/>
                    <a:pt x="469" y="5"/>
                  </a:cubicBezTo>
                  <a:cubicBezTo>
                    <a:pt x="454" y="2"/>
                    <a:pt x="438" y="0"/>
                    <a:pt x="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0"/>
            <p:cNvSpPr/>
            <p:nvPr/>
          </p:nvSpPr>
          <p:spPr>
            <a:xfrm>
              <a:off x="1819899" y="3580854"/>
              <a:ext cx="7642" cy="13903"/>
            </a:xfrm>
            <a:custGeom>
              <a:avLst/>
              <a:gdLst/>
              <a:ahLst/>
              <a:cxnLst/>
              <a:rect l="l" t="t" r="r" b="b"/>
              <a:pathLst>
                <a:path w="703" h="1279" extrusionOk="0">
                  <a:moveTo>
                    <a:pt x="421" y="1"/>
                  </a:moveTo>
                  <a:cubicBezTo>
                    <a:pt x="300" y="1"/>
                    <a:pt x="193" y="88"/>
                    <a:pt x="170" y="211"/>
                  </a:cubicBezTo>
                  <a:lnTo>
                    <a:pt x="27" y="974"/>
                  </a:lnTo>
                  <a:cubicBezTo>
                    <a:pt x="1" y="1113"/>
                    <a:pt x="94" y="1248"/>
                    <a:pt x="234" y="1274"/>
                  </a:cubicBezTo>
                  <a:cubicBezTo>
                    <a:pt x="249" y="1277"/>
                    <a:pt x="265" y="1279"/>
                    <a:pt x="282" y="1279"/>
                  </a:cubicBezTo>
                  <a:cubicBezTo>
                    <a:pt x="403" y="1279"/>
                    <a:pt x="511" y="1191"/>
                    <a:pt x="536" y="1069"/>
                  </a:cubicBezTo>
                  <a:lnTo>
                    <a:pt x="677" y="306"/>
                  </a:lnTo>
                  <a:cubicBezTo>
                    <a:pt x="703" y="166"/>
                    <a:pt x="611" y="32"/>
                    <a:pt x="470" y="6"/>
                  </a:cubicBezTo>
                  <a:cubicBezTo>
                    <a:pt x="453" y="2"/>
                    <a:pt x="437" y="1"/>
                    <a:pt x="4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0"/>
            <p:cNvSpPr/>
            <p:nvPr/>
          </p:nvSpPr>
          <p:spPr>
            <a:xfrm>
              <a:off x="1816997" y="3599539"/>
              <a:ext cx="7065" cy="10827"/>
            </a:xfrm>
            <a:custGeom>
              <a:avLst/>
              <a:gdLst/>
              <a:ahLst/>
              <a:cxnLst/>
              <a:rect l="l" t="t" r="r" b="b"/>
              <a:pathLst>
                <a:path w="650" h="996" extrusionOk="0">
                  <a:moveTo>
                    <a:pt x="368" y="0"/>
                  </a:moveTo>
                  <a:cubicBezTo>
                    <a:pt x="245" y="0"/>
                    <a:pt x="139" y="87"/>
                    <a:pt x="116" y="210"/>
                  </a:cubicBezTo>
                  <a:lnTo>
                    <a:pt x="26" y="688"/>
                  </a:lnTo>
                  <a:cubicBezTo>
                    <a:pt x="0" y="830"/>
                    <a:pt x="94" y="964"/>
                    <a:pt x="233" y="990"/>
                  </a:cubicBezTo>
                  <a:cubicBezTo>
                    <a:pt x="249" y="994"/>
                    <a:pt x="264" y="995"/>
                    <a:pt x="282" y="995"/>
                  </a:cubicBezTo>
                  <a:cubicBezTo>
                    <a:pt x="402" y="995"/>
                    <a:pt x="511" y="907"/>
                    <a:pt x="535" y="783"/>
                  </a:cubicBezTo>
                  <a:lnTo>
                    <a:pt x="623" y="305"/>
                  </a:lnTo>
                  <a:cubicBezTo>
                    <a:pt x="649" y="166"/>
                    <a:pt x="558" y="31"/>
                    <a:pt x="418" y="5"/>
                  </a:cubicBezTo>
                  <a:cubicBezTo>
                    <a:pt x="401" y="2"/>
                    <a:pt x="384" y="0"/>
                    <a:pt x="3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0"/>
            <p:cNvSpPr/>
            <p:nvPr/>
          </p:nvSpPr>
          <p:spPr>
            <a:xfrm>
              <a:off x="1799540" y="3620334"/>
              <a:ext cx="20631" cy="83645"/>
            </a:xfrm>
            <a:custGeom>
              <a:avLst/>
              <a:gdLst/>
              <a:ahLst/>
              <a:cxnLst/>
              <a:rect l="l" t="t" r="r" b="b"/>
              <a:pathLst>
                <a:path w="1898" h="7695" extrusionOk="0">
                  <a:moveTo>
                    <a:pt x="1616" y="1"/>
                  </a:moveTo>
                  <a:cubicBezTo>
                    <a:pt x="1494" y="1"/>
                    <a:pt x="1388" y="88"/>
                    <a:pt x="1365" y="212"/>
                  </a:cubicBezTo>
                  <a:lnTo>
                    <a:pt x="1097" y="1648"/>
                  </a:lnTo>
                  <a:cubicBezTo>
                    <a:pt x="1072" y="1788"/>
                    <a:pt x="1163" y="1922"/>
                    <a:pt x="1304" y="1948"/>
                  </a:cubicBezTo>
                  <a:cubicBezTo>
                    <a:pt x="1320" y="1951"/>
                    <a:pt x="1335" y="1953"/>
                    <a:pt x="1351" y="1953"/>
                  </a:cubicBezTo>
                  <a:cubicBezTo>
                    <a:pt x="1474" y="1953"/>
                    <a:pt x="1582" y="1865"/>
                    <a:pt x="1605" y="1743"/>
                  </a:cubicBezTo>
                  <a:lnTo>
                    <a:pt x="1872" y="307"/>
                  </a:lnTo>
                  <a:cubicBezTo>
                    <a:pt x="1898" y="166"/>
                    <a:pt x="1806" y="31"/>
                    <a:pt x="1667" y="5"/>
                  </a:cubicBezTo>
                  <a:cubicBezTo>
                    <a:pt x="1650" y="2"/>
                    <a:pt x="1633" y="1"/>
                    <a:pt x="1616" y="1"/>
                  </a:cubicBezTo>
                  <a:close/>
                  <a:moveTo>
                    <a:pt x="1170" y="2393"/>
                  </a:moveTo>
                  <a:cubicBezTo>
                    <a:pt x="1047" y="2393"/>
                    <a:pt x="941" y="2482"/>
                    <a:pt x="918" y="2605"/>
                  </a:cubicBezTo>
                  <a:lnTo>
                    <a:pt x="830" y="3083"/>
                  </a:lnTo>
                  <a:cubicBezTo>
                    <a:pt x="804" y="3223"/>
                    <a:pt x="896" y="3357"/>
                    <a:pt x="1035" y="3383"/>
                  </a:cubicBezTo>
                  <a:cubicBezTo>
                    <a:pt x="1053" y="3387"/>
                    <a:pt x="1068" y="3389"/>
                    <a:pt x="1084" y="3389"/>
                  </a:cubicBezTo>
                  <a:cubicBezTo>
                    <a:pt x="1206" y="3389"/>
                    <a:pt x="1315" y="3302"/>
                    <a:pt x="1337" y="3178"/>
                  </a:cubicBezTo>
                  <a:lnTo>
                    <a:pt x="1427" y="2700"/>
                  </a:lnTo>
                  <a:cubicBezTo>
                    <a:pt x="1453" y="2559"/>
                    <a:pt x="1360" y="2424"/>
                    <a:pt x="1220" y="2398"/>
                  </a:cubicBezTo>
                  <a:cubicBezTo>
                    <a:pt x="1203" y="2395"/>
                    <a:pt x="1187" y="2393"/>
                    <a:pt x="1170" y="2393"/>
                  </a:cubicBezTo>
                  <a:close/>
                  <a:moveTo>
                    <a:pt x="814" y="4307"/>
                  </a:moveTo>
                  <a:cubicBezTo>
                    <a:pt x="692" y="4307"/>
                    <a:pt x="585" y="4395"/>
                    <a:pt x="563" y="4519"/>
                  </a:cubicBezTo>
                  <a:lnTo>
                    <a:pt x="293" y="5954"/>
                  </a:lnTo>
                  <a:cubicBezTo>
                    <a:pt x="268" y="6094"/>
                    <a:pt x="361" y="6228"/>
                    <a:pt x="500" y="6254"/>
                  </a:cubicBezTo>
                  <a:cubicBezTo>
                    <a:pt x="518" y="6258"/>
                    <a:pt x="533" y="6259"/>
                    <a:pt x="549" y="6259"/>
                  </a:cubicBezTo>
                  <a:cubicBezTo>
                    <a:pt x="671" y="6259"/>
                    <a:pt x="778" y="6173"/>
                    <a:pt x="802" y="6049"/>
                  </a:cubicBezTo>
                  <a:lnTo>
                    <a:pt x="1070" y="4613"/>
                  </a:lnTo>
                  <a:cubicBezTo>
                    <a:pt x="1096" y="4474"/>
                    <a:pt x="1004" y="4339"/>
                    <a:pt x="863" y="4311"/>
                  </a:cubicBezTo>
                  <a:cubicBezTo>
                    <a:pt x="846" y="4308"/>
                    <a:pt x="830" y="4307"/>
                    <a:pt x="814" y="4307"/>
                  </a:cubicBezTo>
                  <a:close/>
                  <a:moveTo>
                    <a:pt x="369" y="6700"/>
                  </a:moveTo>
                  <a:cubicBezTo>
                    <a:pt x="246" y="6700"/>
                    <a:pt x="139" y="6787"/>
                    <a:pt x="116" y="6911"/>
                  </a:cubicBezTo>
                  <a:lnTo>
                    <a:pt x="26" y="7389"/>
                  </a:lnTo>
                  <a:cubicBezTo>
                    <a:pt x="0" y="7529"/>
                    <a:pt x="93" y="7665"/>
                    <a:pt x="233" y="7689"/>
                  </a:cubicBezTo>
                  <a:cubicBezTo>
                    <a:pt x="249" y="7693"/>
                    <a:pt x="266" y="7695"/>
                    <a:pt x="281" y="7695"/>
                  </a:cubicBezTo>
                  <a:cubicBezTo>
                    <a:pt x="402" y="7695"/>
                    <a:pt x="511" y="7608"/>
                    <a:pt x="535" y="7484"/>
                  </a:cubicBezTo>
                  <a:lnTo>
                    <a:pt x="623" y="7006"/>
                  </a:lnTo>
                  <a:cubicBezTo>
                    <a:pt x="649" y="6865"/>
                    <a:pt x="557" y="6730"/>
                    <a:pt x="416" y="6704"/>
                  </a:cubicBezTo>
                  <a:cubicBezTo>
                    <a:pt x="400" y="6701"/>
                    <a:pt x="384" y="6700"/>
                    <a:pt x="369" y="67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0"/>
            <p:cNvSpPr/>
            <p:nvPr/>
          </p:nvSpPr>
          <p:spPr>
            <a:xfrm>
              <a:off x="1795094" y="3713957"/>
              <a:ext cx="7642" cy="13914"/>
            </a:xfrm>
            <a:custGeom>
              <a:avLst/>
              <a:gdLst/>
              <a:ahLst/>
              <a:cxnLst/>
              <a:rect l="l" t="t" r="r" b="b"/>
              <a:pathLst>
                <a:path w="703" h="1280" extrusionOk="0">
                  <a:moveTo>
                    <a:pt x="424" y="1"/>
                  </a:moveTo>
                  <a:cubicBezTo>
                    <a:pt x="301" y="1"/>
                    <a:pt x="192" y="87"/>
                    <a:pt x="168" y="212"/>
                  </a:cubicBezTo>
                  <a:lnTo>
                    <a:pt x="26" y="972"/>
                  </a:lnTo>
                  <a:cubicBezTo>
                    <a:pt x="0" y="1114"/>
                    <a:pt x="92" y="1249"/>
                    <a:pt x="233" y="1274"/>
                  </a:cubicBezTo>
                  <a:cubicBezTo>
                    <a:pt x="249" y="1278"/>
                    <a:pt x="264" y="1280"/>
                    <a:pt x="280" y="1280"/>
                  </a:cubicBezTo>
                  <a:cubicBezTo>
                    <a:pt x="402" y="1280"/>
                    <a:pt x="511" y="1192"/>
                    <a:pt x="533" y="1067"/>
                  </a:cubicBezTo>
                  <a:lnTo>
                    <a:pt x="677" y="307"/>
                  </a:lnTo>
                  <a:cubicBezTo>
                    <a:pt x="702" y="167"/>
                    <a:pt x="609" y="32"/>
                    <a:pt x="470" y="5"/>
                  </a:cubicBezTo>
                  <a:cubicBezTo>
                    <a:pt x="454" y="2"/>
                    <a:pt x="439" y="1"/>
                    <a:pt x="4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0"/>
            <p:cNvSpPr/>
            <p:nvPr/>
          </p:nvSpPr>
          <p:spPr>
            <a:xfrm>
              <a:off x="1957003" y="3140260"/>
              <a:ext cx="9392" cy="13490"/>
            </a:xfrm>
            <a:custGeom>
              <a:avLst/>
              <a:gdLst/>
              <a:ahLst/>
              <a:cxnLst/>
              <a:rect l="l" t="t" r="r" b="b"/>
              <a:pathLst>
                <a:path w="864" h="1241" extrusionOk="0">
                  <a:moveTo>
                    <a:pt x="572" y="0"/>
                  </a:moveTo>
                  <a:cubicBezTo>
                    <a:pt x="468" y="0"/>
                    <a:pt x="370" y="65"/>
                    <a:pt x="332" y="167"/>
                  </a:cubicBezTo>
                  <a:lnTo>
                    <a:pt x="53" y="888"/>
                  </a:lnTo>
                  <a:cubicBezTo>
                    <a:pt x="1" y="1023"/>
                    <a:pt x="68" y="1171"/>
                    <a:pt x="201" y="1223"/>
                  </a:cubicBezTo>
                  <a:cubicBezTo>
                    <a:pt x="230" y="1235"/>
                    <a:pt x="263" y="1240"/>
                    <a:pt x="294" y="1240"/>
                  </a:cubicBezTo>
                  <a:cubicBezTo>
                    <a:pt x="398" y="1240"/>
                    <a:pt x="494" y="1178"/>
                    <a:pt x="534" y="1074"/>
                  </a:cubicBezTo>
                  <a:lnTo>
                    <a:pt x="813" y="352"/>
                  </a:lnTo>
                  <a:cubicBezTo>
                    <a:pt x="863" y="219"/>
                    <a:pt x="798" y="70"/>
                    <a:pt x="665" y="19"/>
                  </a:cubicBezTo>
                  <a:cubicBezTo>
                    <a:pt x="634" y="6"/>
                    <a:pt x="603" y="0"/>
                    <a:pt x="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0"/>
            <p:cNvSpPr/>
            <p:nvPr/>
          </p:nvSpPr>
          <p:spPr>
            <a:xfrm>
              <a:off x="1951285" y="3157989"/>
              <a:ext cx="8283" cy="10566"/>
            </a:xfrm>
            <a:custGeom>
              <a:avLst/>
              <a:gdLst/>
              <a:ahLst/>
              <a:cxnLst/>
              <a:rect l="l" t="t" r="r" b="b"/>
              <a:pathLst>
                <a:path w="762" h="972" extrusionOk="0">
                  <a:moveTo>
                    <a:pt x="468" y="0"/>
                  </a:moveTo>
                  <a:cubicBezTo>
                    <a:pt x="364" y="0"/>
                    <a:pt x="266" y="64"/>
                    <a:pt x="227" y="166"/>
                  </a:cubicBezTo>
                  <a:lnTo>
                    <a:pt x="52" y="620"/>
                  </a:lnTo>
                  <a:cubicBezTo>
                    <a:pt x="1" y="753"/>
                    <a:pt x="66" y="903"/>
                    <a:pt x="199" y="955"/>
                  </a:cubicBezTo>
                  <a:cubicBezTo>
                    <a:pt x="230" y="965"/>
                    <a:pt x="263" y="972"/>
                    <a:pt x="292" y="972"/>
                  </a:cubicBezTo>
                  <a:cubicBezTo>
                    <a:pt x="396" y="972"/>
                    <a:pt x="494" y="908"/>
                    <a:pt x="534" y="806"/>
                  </a:cubicBezTo>
                  <a:lnTo>
                    <a:pt x="710" y="353"/>
                  </a:lnTo>
                  <a:cubicBezTo>
                    <a:pt x="761" y="220"/>
                    <a:pt x="694" y="70"/>
                    <a:pt x="561" y="18"/>
                  </a:cubicBezTo>
                  <a:cubicBezTo>
                    <a:pt x="530" y="6"/>
                    <a:pt x="499" y="0"/>
                    <a:pt x="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0"/>
            <p:cNvSpPr/>
            <p:nvPr/>
          </p:nvSpPr>
          <p:spPr>
            <a:xfrm>
              <a:off x="1916968" y="3177729"/>
              <a:ext cx="34947" cy="79666"/>
            </a:xfrm>
            <a:custGeom>
              <a:avLst/>
              <a:gdLst/>
              <a:ahLst/>
              <a:cxnLst/>
              <a:rect l="l" t="t" r="r" b="b"/>
              <a:pathLst>
                <a:path w="3215" h="7329" extrusionOk="0">
                  <a:moveTo>
                    <a:pt x="2922" y="1"/>
                  </a:moveTo>
                  <a:cubicBezTo>
                    <a:pt x="2819" y="1"/>
                    <a:pt x="2722" y="63"/>
                    <a:pt x="2683" y="165"/>
                  </a:cubicBezTo>
                  <a:lnTo>
                    <a:pt x="2157" y="1528"/>
                  </a:lnTo>
                  <a:cubicBezTo>
                    <a:pt x="2105" y="1661"/>
                    <a:pt x="2171" y="1811"/>
                    <a:pt x="2305" y="1863"/>
                  </a:cubicBezTo>
                  <a:cubicBezTo>
                    <a:pt x="2335" y="1873"/>
                    <a:pt x="2366" y="1880"/>
                    <a:pt x="2397" y="1880"/>
                  </a:cubicBezTo>
                  <a:cubicBezTo>
                    <a:pt x="2500" y="1880"/>
                    <a:pt x="2599" y="1816"/>
                    <a:pt x="2638" y="1714"/>
                  </a:cubicBezTo>
                  <a:lnTo>
                    <a:pt x="3164" y="352"/>
                  </a:lnTo>
                  <a:cubicBezTo>
                    <a:pt x="3215" y="219"/>
                    <a:pt x="3149" y="69"/>
                    <a:pt x="3016" y="19"/>
                  </a:cubicBezTo>
                  <a:cubicBezTo>
                    <a:pt x="2985" y="7"/>
                    <a:pt x="2954" y="1"/>
                    <a:pt x="2922" y="1"/>
                  </a:cubicBezTo>
                  <a:close/>
                  <a:moveTo>
                    <a:pt x="2048" y="2271"/>
                  </a:moveTo>
                  <a:cubicBezTo>
                    <a:pt x="1944" y="2271"/>
                    <a:pt x="1845" y="2333"/>
                    <a:pt x="1805" y="2437"/>
                  </a:cubicBezTo>
                  <a:lnTo>
                    <a:pt x="1631" y="2891"/>
                  </a:lnTo>
                  <a:cubicBezTo>
                    <a:pt x="1579" y="3024"/>
                    <a:pt x="1645" y="3172"/>
                    <a:pt x="1779" y="3224"/>
                  </a:cubicBezTo>
                  <a:cubicBezTo>
                    <a:pt x="1808" y="3236"/>
                    <a:pt x="1841" y="3241"/>
                    <a:pt x="1871" y="3241"/>
                  </a:cubicBezTo>
                  <a:cubicBezTo>
                    <a:pt x="1974" y="3241"/>
                    <a:pt x="2072" y="3179"/>
                    <a:pt x="2112" y="3076"/>
                  </a:cubicBezTo>
                  <a:lnTo>
                    <a:pt x="2288" y="2622"/>
                  </a:lnTo>
                  <a:cubicBezTo>
                    <a:pt x="2338" y="2489"/>
                    <a:pt x="2273" y="2339"/>
                    <a:pt x="2140" y="2287"/>
                  </a:cubicBezTo>
                  <a:cubicBezTo>
                    <a:pt x="2110" y="2276"/>
                    <a:pt x="2079" y="2271"/>
                    <a:pt x="2048" y="2271"/>
                  </a:cubicBezTo>
                  <a:close/>
                  <a:moveTo>
                    <a:pt x="1343" y="4087"/>
                  </a:moveTo>
                  <a:cubicBezTo>
                    <a:pt x="1241" y="4087"/>
                    <a:pt x="1144" y="4151"/>
                    <a:pt x="1105" y="4252"/>
                  </a:cubicBezTo>
                  <a:lnTo>
                    <a:pt x="578" y="5615"/>
                  </a:lnTo>
                  <a:cubicBezTo>
                    <a:pt x="527" y="5748"/>
                    <a:pt x="594" y="5896"/>
                    <a:pt x="727" y="5948"/>
                  </a:cubicBezTo>
                  <a:cubicBezTo>
                    <a:pt x="758" y="5960"/>
                    <a:pt x="789" y="5965"/>
                    <a:pt x="820" y="5965"/>
                  </a:cubicBezTo>
                  <a:cubicBezTo>
                    <a:pt x="923" y="5965"/>
                    <a:pt x="1020" y="5903"/>
                    <a:pt x="1060" y="5802"/>
                  </a:cubicBezTo>
                  <a:lnTo>
                    <a:pt x="1586" y="4439"/>
                  </a:lnTo>
                  <a:cubicBezTo>
                    <a:pt x="1638" y="4306"/>
                    <a:pt x="1570" y="4156"/>
                    <a:pt x="1438" y="4106"/>
                  </a:cubicBezTo>
                  <a:cubicBezTo>
                    <a:pt x="1406" y="4093"/>
                    <a:pt x="1375" y="4087"/>
                    <a:pt x="1343" y="4087"/>
                  </a:cubicBezTo>
                  <a:close/>
                  <a:moveTo>
                    <a:pt x="468" y="6358"/>
                  </a:moveTo>
                  <a:cubicBezTo>
                    <a:pt x="366" y="6358"/>
                    <a:pt x="268" y="6421"/>
                    <a:pt x="228" y="6523"/>
                  </a:cubicBezTo>
                  <a:lnTo>
                    <a:pt x="52" y="6976"/>
                  </a:lnTo>
                  <a:cubicBezTo>
                    <a:pt x="0" y="7109"/>
                    <a:pt x="68" y="7259"/>
                    <a:pt x="199" y="7311"/>
                  </a:cubicBezTo>
                  <a:cubicBezTo>
                    <a:pt x="230" y="7323"/>
                    <a:pt x="262" y="7328"/>
                    <a:pt x="293" y="7328"/>
                  </a:cubicBezTo>
                  <a:lnTo>
                    <a:pt x="293" y="7328"/>
                  </a:lnTo>
                  <a:cubicBezTo>
                    <a:pt x="396" y="7328"/>
                    <a:pt x="494" y="7266"/>
                    <a:pt x="534" y="7163"/>
                  </a:cubicBezTo>
                  <a:lnTo>
                    <a:pt x="710" y="6709"/>
                  </a:lnTo>
                  <a:cubicBezTo>
                    <a:pt x="761" y="6576"/>
                    <a:pt x="694" y="6426"/>
                    <a:pt x="561" y="6376"/>
                  </a:cubicBezTo>
                  <a:cubicBezTo>
                    <a:pt x="531" y="6364"/>
                    <a:pt x="499" y="6358"/>
                    <a:pt x="468" y="6358"/>
                  </a:cubicBezTo>
                  <a:close/>
                  <a:moveTo>
                    <a:pt x="293" y="7328"/>
                  </a:moveTo>
                  <a:cubicBezTo>
                    <a:pt x="293" y="7328"/>
                    <a:pt x="292" y="7328"/>
                    <a:pt x="292" y="7328"/>
                  </a:cubicBezTo>
                  <a:lnTo>
                    <a:pt x="294" y="7328"/>
                  </a:lnTo>
                  <a:cubicBezTo>
                    <a:pt x="293" y="7328"/>
                    <a:pt x="293" y="7328"/>
                    <a:pt x="293" y="73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0"/>
            <p:cNvSpPr/>
            <p:nvPr/>
          </p:nvSpPr>
          <p:spPr>
            <a:xfrm>
              <a:off x="1908229" y="3266569"/>
              <a:ext cx="9392" cy="13479"/>
            </a:xfrm>
            <a:custGeom>
              <a:avLst/>
              <a:gdLst/>
              <a:ahLst/>
              <a:cxnLst/>
              <a:rect l="l" t="t" r="r" b="b"/>
              <a:pathLst>
                <a:path w="864" h="1240" extrusionOk="0">
                  <a:moveTo>
                    <a:pt x="571" y="0"/>
                  </a:moveTo>
                  <a:cubicBezTo>
                    <a:pt x="468" y="0"/>
                    <a:pt x="370" y="64"/>
                    <a:pt x="330" y="166"/>
                  </a:cubicBezTo>
                  <a:lnTo>
                    <a:pt x="51" y="889"/>
                  </a:lnTo>
                  <a:cubicBezTo>
                    <a:pt x="0" y="1022"/>
                    <a:pt x="66" y="1172"/>
                    <a:pt x="199" y="1222"/>
                  </a:cubicBezTo>
                  <a:cubicBezTo>
                    <a:pt x="230" y="1234"/>
                    <a:pt x="261" y="1239"/>
                    <a:pt x="292" y="1239"/>
                  </a:cubicBezTo>
                  <a:cubicBezTo>
                    <a:pt x="396" y="1239"/>
                    <a:pt x="494" y="1177"/>
                    <a:pt x="534" y="1076"/>
                  </a:cubicBezTo>
                  <a:lnTo>
                    <a:pt x="811" y="353"/>
                  </a:lnTo>
                  <a:cubicBezTo>
                    <a:pt x="863" y="220"/>
                    <a:pt x="798" y="70"/>
                    <a:pt x="663" y="18"/>
                  </a:cubicBezTo>
                  <a:cubicBezTo>
                    <a:pt x="633" y="6"/>
                    <a:pt x="602"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0"/>
            <p:cNvSpPr/>
            <p:nvPr/>
          </p:nvSpPr>
          <p:spPr>
            <a:xfrm>
              <a:off x="1789974" y="3572810"/>
              <a:ext cx="9381" cy="13490"/>
            </a:xfrm>
            <a:custGeom>
              <a:avLst/>
              <a:gdLst/>
              <a:ahLst/>
              <a:cxnLst/>
              <a:rect l="l" t="t" r="r" b="b"/>
              <a:pathLst>
                <a:path w="863" h="1241" extrusionOk="0">
                  <a:moveTo>
                    <a:pt x="572" y="1"/>
                  </a:moveTo>
                  <a:cubicBezTo>
                    <a:pt x="468" y="1"/>
                    <a:pt x="370" y="63"/>
                    <a:pt x="330" y="166"/>
                  </a:cubicBezTo>
                  <a:lnTo>
                    <a:pt x="52" y="889"/>
                  </a:lnTo>
                  <a:cubicBezTo>
                    <a:pt x="0" y="1022"/>
                    <a:pt x="66" y="1172"/>
                    <a:pt x="199" y="1224"/>
                  </a:cubicBezTo>
                  <a:cubicBezTo>
                    <a:pt x="230" y="1234"/>
                    <a:pt x="261" y="1241"/>
                    <a:pt x="292" y="1241"/>
                  </a:cubicBezTo>
                  <a:lnTo>
                    <a:pt x="292" y="1239"/>
                  </a:lnTo>
                  <a:cubicBezTo>
                    <a:pt x="395" y="1239"/>
                    <a:pt x="494" y="1177"/>
                    <a:pt x="533" y="1075"/>
                  </a:cubicBezTo>
                  <a:lnTo>
                    <a:pt x="811" y="352"/>
                  </a:lnTo>
                  <a:cubicBezTo>
                    <a:pt x="863" y="220"/>
                    <a:pt x="797" y="69"/>
                    <a:pt x="665" y="18"/>
                  </a:cubicBezTo>
                  <a:cubicBezTo>
                    <a:pt x="634" y="6"/>
                    <a:pt x="603" y="1"/>
                    <a:pt x="5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0"/>
            <p:cNvSpPr/>
            <p:nvPr/>
          </p:nvSpPr>
          <p:spPr>
            <a:xfrm>
              <a:off x="1784257" y="3590539"/>
              <a:ext cx="8261" cy="10566"/>
            </a:xfrm>
            <a:custGeom>
              <a:avLst/>
              <a:gdLst/>
              <a:ahLst/>
              <a:cxnLst/>
              <a:rect l="l" t="t" r="r" b="b"/>
              <a:pathLst>
                <a:path w="760" h="972" extrusionOk="0">
                  <a:moveTo>
                    <a:pt x="469" y="0"/>
                  </a:moveTo>
                  <a:cubicBezTo>
                    <a:pt x="365" y="0"/>
                    <a:pt x="266" y="63"/>
                    <a:pt x="226" y="165"/>
                  </a:cubicBezTo>
                  <a:lnTo>
                    <a:pt x="52" y="619"/>
                  </a:lnTo>
                  <a:cubicBezTo>
                    <a:pt x="0" y="752"/>
                    <a:pt x="66" y="902"/>
                    <a:pt x="199" y="954"/>
                  </a:cubicBezTo>
                  <a:cubicBezTo>
                    <a:pt x="230" y="966"/>
                    <a:pt x="261" y="971"/>
                    <a:pt x="292" y="971"/>
                  </a:cubicBezTo>
                  <a:cubicBezTo>
                    <a:pt x="395" y="971"/>
                    <a:pt x="494" y="907"/>
                    <a:pt x="533" y="805"/>
                  </a:cubicBezTo>
                  <a:lnTo>
                    <a:pt x="707" y="352"/>
                  </a:lnTo>
                  <a:cubicBezTo>
                    <a:pt x="759" y="219"/>
                    <a:pt x="694" y="69"/>
                    <a:pt x="561" y="17"/>
                  </a:cubicBezTo>
                  <a:cubicBezTo>
                    <a:pt x="531" y="6"/>
                    <a:pt x="500" y="0"/>
                    <a:pt x="4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0"/>
            <p:cNvSpPr/>
            <p:nvPr/>
          </p:nvSpPr>
          <p:spPr>
            <a:xfrm>
              <a:off x="1749940" y="3610279"/>
              <a:ext cx="34947" cy="79655"/>
            </a:xfrm>
            <a:custGeom>
              <a:avLst/>
              <a:gdLst/>
              <a:ahLst/>
              <a:cxnLst/>
              <a:rect l="l" t="t" r="r" b="b"/>
              <a:pathLst>
                <a:path w="3215" h="7328" extrusionOk="0">
                  <a:moveTo>
                    <a:pt x="2923" y="1"/>
                  </a:moveTo>
                  <a:cubicBezTo>
                    <a:pt x="2819" y="1"/>
                    <a:pt x="2721" y="62"/>
                    <a:pt x="2681" y="166"/>
                  </a:cubicBezTo>
                  <a:lnTo>
                    <a:pt x="2157" y="1529"/>
                  </a:lnTo>
                  <a:cubicBezTo>
                    <a:pt x="2105" y="1660"/>
                    <a:pt x="2170" y="1810"/>
                    <a:pt x="2303" y="1862"/>
                  </a:cubicBezTo>
                  <a:cubicBezTo>
                    <a:pt x="2334" y="1874"/>
                    <a:pt x="2365" y="1879"/>
                    <a:pt x="2396" y="1879"/>
                  </a:cubicBezTo>
                  <a:cubicBezTo>
                    <a:pt x="2500" y="1879"/>
                    <a:pt x="2598" y="1817"/>
                    <a:pt x="2638" y="1714"/>
                  </a:cubicBezTo>
                  <a:lnTo>
                    <a:pt x="3164" y="351"/>
                  </a:lnTo>
                  <a:cubicBezTo>
                    <a:pt x="3214" y="218"/>
                    <a:pt x="3149" y="69"/>
                    <a:pt x="3016" y="18"/>
                  </a:cubicBezTo>
                  <a:cubicBezTo>
                    <a:pt x="2985" y="6"/>
                    <a:pt x="2954" y="1"/>
                    <a:pt x="2923" y="1"/>
                  </a:cubicBezTo>
                  <a:close/>
                  <a:moveTo>
                    <a:pt x="2047" y="2271"/>
                  </a:moveTo>
                  <a:cubicBezTo>
                    <a:pt x="1943" y="2271"/>
                    <a:pt x="1845" y="2334"/>
                    <a:pt x="1805" y="2436"/>
                  </a:cubicBezTo>
                  <a:lnTo>
                    <a:pt x="1630" y="2890"/>
                  </a:lnTo>
                  <a:cubicBezTo>
                    <a:pt x="1579" y="3023"/>
                    <a:pt x="1644" y="3173"/>
                    <a:pt x="1777" y="3225"/>
                  </a:cubicBezTo>
                  <a:cubicBezTo>
                    <a:pt x="1808" y="3235"/>
                    <a:pt x="1839" y="3242"/>
                    <a:pt x="1870" y="3242"/>
                  </a:cubicBezTo>
                  <a:lnTo>
                    <a:pt x="1870" y="3240"/>
                  </a:lnTo>
                  <a:cubicBezTo>
                    <a:pt x="1975" y="3240"/>
                    <a:pt x="2072" y="3178"/>
                    <a:pt x="2112" y="3077"/>
                  </a:cubicBezTo>
                  <a:lnTo>
                    <a:pt x="2288" y="2621"/>
                  </a:lnTo>
                  <a:cubicBezTo>
                    <a:pt x="2338" y="2488"/>
                    <a:pt x="2272" y="2340"/>
                    <a:pt x="2139" y="2288"/>
                  </a:cubicBezTo>
                  <a:cubicBezTo>
                    <a:pt x="2109" y="2277"/>
                    <a:pt x="2078" y="2271"/>
                    <a:pt x="2047" y="2271"/>
                  </a:cubicBezTo>
                  <a:close/>
                  <a:moveTo>
                    <a:pt x="1346" y="4086"/>
                  </a:moveTo>
                  <a:cubicBezTo>
                    <a:pt x="1242" y="4086"/>
                    <a:pt x="1143" y="4149"/>
                    <a:pt x="1104" y="4251"/>
                  </a:cubicBezTo>
                  <a:lnTo>
                    <a:pt x="578" y="5614"/>
                  </a:lnTo>
                  <a:cubicBezTo>
                    <a:pt x="526" y="5747"/>
                    <a:pt x="593" y="5897"/>
                    <a:pt x="726" y="5949"/>
                  </a:cubicBezTo>
                  <a:cubicBezTo>
                    <a:pt x="756" y="5959"/>
                    <a:pt x="788" y="5966"/>
                    <a:pt x="818" y="5966"/>
                  </a:cubicBezTo>
                  <a:lnTo>
                    <a:pt x="818" y="5965"/>
                  </a:lnTo>
                  <a:cubicBezTo>
                    <a:pt x="923" y="5965"/>
                    <a:pt x="1020" y="5902"/>
                    <a:pt x="1059" y="5801"/>
                  </a:cubicBezTo>
                  <a:lnTo>
                    <a:pt x="1585" y="4438"/>
                  </a:lnTo>
                  <a:cubicBezTo>
                    <a:pt x="1637" y="4305"/>
                    <a:pt x="1570" y="4155"/>
                    <a:pt x="1437" y="4103"/>
                  </a:cubicBezTo>
                  <a:cubicBezTo>
                    <a:pt x="1407" y="4092"/>
                    <a:pt x="1376" y="4086"/>
                    <a:pt x="1346" y="4086"/>
                  </a:cubicBezTo>
                  <a:close/>
                  <a:moveTo>
                    <a:pt x="467" y="6357"/>
                  </a:moveTo>
                  <a:cubicBezTo>
                    <a:pt x="364" y="6357"/>
                    <a:pt x="266" y="6420"/>
                    <a:pt x="228" y="6522"/>
                  </a:cubicBezTo>
                  <a:lnTo>
                    <a:pt x="52" y="6977"/>
                  </a:lnTo>
                  <a:cubicBezTo>
                    <a:pt x="0" y="7110"/>
                    <a:pt x="66" y="7258"/>
                    <a:pt x="198" y="7310"/>
                  </a:cubicBezTo>
                  <a:cubicBezTo>
                    <a:pt x="229" y="7322"/>
                    <a:pt x="261" y="7327"/>
                    <a:pt x="292" y="7327"/>
                  </a:cubicBezTo>
                  <a:cubicBezTo>
                    <a:pt x="395" y="7327"/>
                    <a:pt x="493" y="7265"/>
                    <a:pt x="533" y="7164"/>
                  </a:cubicBezTo>
                  <a:lnTo>
                    <a:pt x="709" y="6710"/>
                  </a:lnTo>
                  <a:cubicBezTo>
                    <a:pt x="761" y="6575"/>
                    <a:pt x="694" y="6427"/>
                    <a:pt x="561" y="6375"/>
                  </a:cubicBezTo>
                  <a:cubicBezTo>
                    <a:pt x="530" y="6363"/>
                    <a:pt x="498" y="6357"/>
                    <a:pt x="467" y="63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0"/>
            <p:cNvSpPr/>
            <p:nvPr/>
          </p:nvSpPr>
          <p:spPr>
            <a:xfrm>
              <a:off x="1741179" y="3699119"/>
              <a:ext cx="9403" cy="13490"/>
            </a:xfrm>
            <a:custGeom>
              <a:avLst/>
              <a:gdLst/>
              <a:ahLst/>
              <a:cxnLst/>
              <a:rect l="l" t="t" r="r" b="b"/>
              <a:pathLst>
                <a:path w="865" h="1241" extrusionOk="0">
                  <a:moveTo>
                    <a:pt x="573" y="0"/>
                  </a:moveTo>
                  <a:cubicBezTo>
                    <a:pt x="469" y="0"/>
                    <a:pt x="372" y="63"/>
                    <a:pt x="332" y="165"/>
                  </a:cubicBezTo>
                  <a:lnTo>
                    <a:pt x="52" y="888"/>
                  </a:lnTo>
                  <a:cubicBezTo>
                    <a:pt x="0" y="1021"/>
                    <a:pt x="68" y="1171"/>
                    <a:pt x="200" y="1223"/>
                  </a:cubicBezTo>
                  <a:cubicBezTo>
                    <a:pt x="232" y="1233"/>
                    <a:pt x="263" y="1240"/>
                    <a:pt x="294" y="1240"/>
                  </a:cubicBezTo>
                  <a:cubicBezTo>
                    <a:pt x="397" y="1240"/>
                    <a:pt x="494" y="1176"/>
                    <a:pt x="533" y="1075"/>
                  </a:cubicBezTo>
                  <a:lnTo>
                    <a:pt x="813" y="352"/>
                  </a:lnTo>
                  <a:cubicBezTo>
                    <a:pt x="865" y="219"/>
                    <a:pt x="797" y="69"/>
                    <a:pt x="665" y="17"/>
                  </a:cubicBezTo>
                  <a:cubicBezTo>
                    <a:pt x="634" y="6"/>
                    <a:pt x="603"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0"/>
            <p:cNvSpPr/>
            <p:nvPr/>
          </p:nvSpPr>
          <p:spPr>
            <a:xfrm>
              <a:off x="2005668" y="3165109"/>
              <a:ext cx="10837" cy="12794"/>
            </a:xfrm>
            <a:custGeom>
              <a:avLst/>
              <a:gdLst/>
              <a:ahLst/>
              <a:cxnLst/>
              <a:rect l="l" t="t" r="r" b="b"/>
              <a:pathLst>
                <a:path w="997" h="1177" extrusionOk="0">
                  <a:moveTo>
                    <a:pt x="702" y="1"/>
                  </a:moveTo>
                  <a:cubicBezTo>
                    <a:pt x="616" y="1"/>
                    <a:pt x="531" y="44"/>
                    <a:pt x="482" y="124"/>
                  </a:cubicBezTo>
                  <a:lnTo>
                    <a:pt x="75" y="783"/>
                  </a:lnTo>
                  <a:cubicBezTo>
                    <a:pt x="1" y="904"/>
                    <a:pt x="39" y="1062"/>
                    <a:pt x="159" y="1138"/>
                  </a:cubicBezTo>
                  <a:cubicBezTo>
                    <a:pt x="203" y="1164"/>
                    <a:pt x="249" y="1176"/>
                    <a:pt x="296" y="1176"/>
                  </a:cubicBezTo>
                  <a:cubicBezTo>
                    <a:pt x="382" y="1176"/>
                    <a:pt x="466" y="1133"/>
                    <a:pt x="515" y="1054"/>
                  </a:cubicBezTo>
                  <a:lnTo>
                    <a:pt x="922" y="395"/>
                  </a:lnTo>
                  <a:cubicBezTo>
                    <a:pt x="996" y="274"/>
                    <a:pt x="960" y="113"/>
                    <a:pt x="837" y="39"/>
                  </a:cubicBezTo>
                  <a:cubicBezTo>
                    <a:pt x="795" y="13"/>
                    <a:pt x="748" y="1"/>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0"/>
            <p:cNvSpPr/>
            <p:nvPr/>
          </p:nvSpPr>
          <p:spPr>
            <a:xfrm>
              <a:off x="1997341" y="3181283"/>
              <a:ext cx="9207" cy="10142"/>
            </a:xfrm>
            <a:custGeom>
              <a:avLst/>
              <a:gdLst/>
              <a:ahLst/>
              <a:cxnLst/>
              <a:rect l="l" t="t" r="r" b="b"/>
              <a:pathLst>
                <a:path w="847" h="933" extrusionOk="0">
                  <a:moveTo>
                    <a:pt x="550" y="1"/>
                  </a:moveTo>
                  <a:cubicBezTo>
                    <a:pt x="464" y="1"/>
                    <a:pt x="380" y="44"/>
                    <a:pt x="330" y="123"/>
                  </a:cubicBezTo>
                  <a:lnTo>
                    <a:pt x="75" y="537"/>
                  </a:lnTo>
                  <a:cubicBezTo>
                    <a:pt x="1" y="659"/>
                    <a:pt x="39" y="818"/>
                    <a:pt x="159" y="892"/>
                  </a:cubicBezTo>
                  <a:cubicBezTo>
                    <a:pt x="203" y="920"/>
                    <a:pt x="249" y="932"/>
                    <a:pt x="296" y="932"/>
                  </a:cubicBezTo>
                  <a:cubicBezTo>
                    <a:pt x="382" y="932"/>
                    <a:pt x="466" y="887"/>
                    <a:pt x="515" y="810"/>
                  </a:cubicBezTo>
                  <a:lnTo>
                    <a:pt x="770" y="395"/>
                  </a:lnTo>
                  <a:cubicBezTo>
                    <a:pt x="846" y="273"/>
                    <a:pt x="808" y="114"/>
                    <a:pt x="686" y="40"/>
                  </a:cubicBezTo>
                  <a:cubicBezTo>
                    <a:pt x="643" y="14"/>
                    <a:pt x="596" y="1"/>
                    <a:pt x="5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0"/>
            <p:cNvSpPr/>
            <p:nvPr/>
          </p:nvSpPr>
          <p:spPr>
            <a:xfrm>
              <a:off x="1947328" y="3199295"/>
              <a:ext cx="48089" cy="73177"/>
            </a:xfrm>
            <a:custGeom>
              <a:avLst/>
              <a:gdLst/>
              <a:ahLst/>
              <a:cxnLst/>
              <a:rect l="l" t="t" r="r" b="b"/>
              <a:pathLst>
                <a:path w="4424" h="6732" extrusionOk="0">
                  <a:moveTo>
                    <a:pt x="4128" y="0"/>
                  </a:moveTo>
                  <a:cubicBezTo>
                    <a:pt x="4042" y="0"/>
                    <a:pt x="3957" y="44"/>
                    <a:pt x="3908" y="122"/>
                  </a:cubicBezTo>
                  <a:lnTo>
                    <a:pt x="3142" y="1366"/>
                  </a:lnTo>
                  <a:cubicBezTo>
                    <a:pt x="3068" y="1487"/>
                    <a:pt x="3104" y="1647"/>
                    <a:pt x="3227" y="1721"/>
                  </a:cubicBezTo>
                  <a:cubicBezTo>
                    <a:pt x="3268" y="1747"/>
                    <a:pt x="3315" y="1759"/>
                    <a:pt x="3361" y="1759"/>
                  </a:cubicBezTo>
                  <a:cubicBezTo>
                    <a:pt x="3448" y="1759"/>
                    <a:pt x="3532" y="1716"/>
                    <a:pt x="3582" y="1637"/>
                  </a:cubicBezTo>
                  <a:lnTo>
                    <a:pt x="4348" y="395"/>
                  </a:lnTo>
                  <a:cubicBezTo>
                    <a:pt x="4424" y="272"/>
                    <a:pt x="4386" y="113"/>
                    <a:pt x="4265" y="39"/>
                  </a:cubicBezTo>
                  <a:cubicBezTo>
                    <a:pt x="4222" y="13"/>
                    <a:pt x="4175" y="0"/>
                    <a:pt x="4128" y="0"/>
                  </a:cubicBezTo>
                  <a:close/>
                  <a:moveTo>
                    <a:pt x="2851" y="2072"/>
                  </a:moveTo>
                  <a:cubicBezTo>
                    <a:pt x="2765" y="2072"/>
                    <a:pt x="2681" y="2116"/>
                    <a:pt x="2632" y="2194"/>
                  </a:cubicBezTo>
                  <a:lnTo>
                    <a:pt x="2376" y="2608"/>
                  </a:lnTo>
                  <a:cubicBezTo>
                    <a:pt x="2300" y="2731"/>
                    <a:pt x="2338" y="2889"/>
                    <a:pt x="2459" y="2964"/>
                  </a:cubicBezTo>
                  <a:cubicBezTo>
                    <a:pt x="2502" y="2989"/>
                    <a:pt x="2549" y="3003"/>
                    <a:pt x="2595" y="3003"/>
                  </a:cubicBezTo>
                  <a:cubicBezTo>
                    <a:pt x="2682" y="3003"/>
                    <a:pt x="2766" y="2958"/>
                    <a:pt x="2814" y="2881"/>
                  </a:cubicBezTo>
                  <a:lnTo>
                    <a:pt x="3071" y="2467"/>
                  </a:lnTo>
                  <a:cubicBezTo>
                    <a:pt x="3146" y="2344"/>
                    <a:pt x="3108" y="2185"/>
                    <a:pt x="2987" y="2111"/>
                  </a:cubicBezTo>
                  <a:cubicBezTo>
                    <a:pt x="2945" y="2085"/>
                    <a:pt x="2898" y="2072"/>
                    <a:pt x="2851" y="2072"/>
                  </a:cubicBezTo>
                  <a:close/>
                  <a:moveTo>
                    <a:pt x="1828" y="3729"/>
                  </a:moveTo>
                  <a:cubicBezTo>
                    <a:pt x="1742" y="3729"/>
                    <a:pt x="1657" y="3772"/>
                    <a:pt x="1608" y="3852"/>
                  </a:cubicBezTo>
                  <a:lnTo>
                    <a:pt x="841" y="5094"/>
                  </a:lnTo>
                  <a:cubicBezTo>
                    <a:pt x="767" y="5217"/>
                    <a:pt x="805" y="5375"/>
                    <a:pt x="925" y="5450"/>
                  </a:cubicBezTo>
                  <a:cubicBezTo>
                    <a:pt x="968" y="5475"/>
                    <a:pt x="1015" y="5488"/>
                    <a:pt x="1062" y="5488"/>
                  </a:cubicBezTo>
                  <a:cubicBezTo>
                    <a:pt x="1148" y="5488"/>
                    <a:pt x="1232" y="5444"/>
                    <a:pt x="1281" y="5365"/>
                  </a:cubicBezTo>
                  <a:lnTo>
                    <a:pt x="2048" y="4123"/>
                  </a:lnTo>
                  <a:cubicBezTo>
                    <a:pt x="2123" y="4000"/>
                    <a:pt x="2085" y="3842"/>
                    <a:pt x="1964" y="3767"/>
                  </a:cubicBezTo>
                  <a:cubicBezTo>
                    <a:pt x="1922" y="3742"/>
                    <a:pt x="1875" y="3729"/>
                    <a:pt x="1828" y="3729"/>
                  </a:cubicBezTo>
                  <a:close/>
                  <a:moveTo>
                    <a:pt x="550" y="5801"/>
                  </a:moveTo>
                  <a:cubicBezTo>
                    <a:pt x="464" y="5801"/>
                    <a:pt x="379" y="5844"/>
                    <a:pt x="330" y="5922"/>
                  </a:cubicBezTo>
                  <a:lnTo>
                    <a:pt x="75" y="6338"/>
                  </a:lnTo>
                  <a:cubicBezTo>
                    <a:pt x="1" y="6459"/>
                    <a:pt x="37" y="6618"/>
                    <a:pt x="159" y="6693"/>
                  </a:cubicBezTo>
                  <a:cubicBezTo>
                    <a:pt x="201" y="6719"/>
                    <a:pt x="247" y="6731"/>
                    <a:pt x="294" y="6731"/>
                  </a:cubicBezTo>
                  <a:cubicBezTo>
                    <a:pt x="380" y="6731"/>
                    <a:pt x="465" y="6688"/>
                    <a:pt x="515" y="6609"/>
                  </a:cubicBezTo>
                  <a:lnTo>
                    <a:pt x="770" y="6195"/>
                  </a:lnTo>
                  <a:cubicBezTo>
                    <a:pt x="844" y="6072"/>
                    <a:pt x="808" y="5914"/>
                    <a:pt x="685" y="5839"/>
                  </a:cubicBezTo>
                  <a:cubicBezTo>
                    <a:pt x="643" y="5813"/>
                    <a:pt x="596" y="5801"/>
                    <a:pt x="550" y="580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0"/>
            <p:cNvSpPr/>
            <p:nvPr/>
          </p:nvSpPr>
          <p:spPr>
            <a:xfrm>
              <a:off x="1934556" y="3280353"/>
              <a:ext cx="10848" cy="12783"/>
            </a:xfrm>
            <a:custGeom>
              <a:avLst/>
              <a:gdLst/>
              <a:ahLst/>
              <a:cxnLst/>
              <a:rect l="l" t="t" r="r" b="b"/>
              <a:pathLst>
                <a:path w="998" h="1176" extrusionOk="0">
                  <a:moveTo>
                    <a:pt x="702" y="0"/>
                  </a:moveTo>
                  <a:cubicBezTo>
                    <a:pt x="616" y="0"/>
                    <a:pt x="531" y="44"/>
                    <a:pt x="482" y="123"/>
                  </a:cubicBezTo>
                  <a:lnTo>
                    <a:pt x="75" y="782"/>
                  </a:lnTo>
                  <a:cubicBezTo>
                    <a:pt x="1" y="903"/>
                    <a:pt x="39" y="1063"/>
                    <a:pt x="159" y="1138"/>
                  </a:cubicBezTo>
                  <a:cubicBezTo>
                    <a:pt x="203" y="1164"/>
                    <a:pt x="249" y="1176"/>
                    <a:pt x="296" y="1176"/>
                  </a:cubicBezTo>
                  <a:cubicBezTo>
                    <a:pt x="382" y="1176"/>
                    <a:pt x="466" y="1132"/>
                    <a:pt x="515" y="1053"/>
                  </a:cubicBezTo>
                  <a:lnTo>
                    <a:pt x="922" y="394"/>
                  </a:lnTo>
                  <a:cubicBezTo>
                    <a:pt x="998" y="273"/>
                    <a:pt x="960" y="115"/>
                    <a:pt x="837" y="39"/>
                  </a:cubicBezTo>
                  <a:cubicBezTo>
                    <a:pt x="795" y="13"/>
                    <a:pt x="748" y="0"/>
                    <a:pt x="7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0"/>
            <p:cNvSpPr/>
            <p:nvPr/>
          </p:nvSpPr>
          <p:spPr>
            <a:xfrm>
              <a:off x="1762180" y="3559733"/>
              <a:ext cx="10837" cy="12783"/>
            </a:xfrm>
            <a:custGeom>
              <a:avLst/>
              <a:gdLst/>
              <a:ahLst/>
              <a:cxnLst/>
              <a:rect l="l" t="t" r="r" b="b"/>
              <a:pathLst>
                <a:path w="997" h="1176" extrusionOk="0">
                  <a:moveTo>
                    <a:pt x="702" y="1"/>
                  </a:moveTo>
                  <a:cubicBezTo>
                    <a:pt x="616" y="1"/>
                    <a:pt x="531" y="44"/>
                    <a:pt x="482" y="123"/>
                  </a:cubicBezTo>
                  <a:lnTo>
                    <a:pt x="75" y="783"/>
                  </a:lnTo>
                  <a:cubicBezTo>
                    <a:pt x="1" y="903"/>
                    <a:pt x="39" y="1062"/>
                    <a:pt x="159" y="1138"/>
                  </a:cubicBezTo>
                  <a:cubicBezTo>
                    <a:pt x="201" y="1164"/>
                    <a:pt x="249" y="1176"/>
                    <a:pt x="294" y="1176"/>
                  </a:cubicBezTo>
                  <a:cubicBezTo>
                    <a:pt x="382" y="1176"/>
                    <a:pt x="466" y="1133"/>
                    <a:pt x="515" y="1053"/>
                  </a:cubicBezTo>
                  <a:lnTo>
                    <a:pt x="922" y="394"/>
                  </a:lnTo>
                  <a:cubicBezTo>
                    <a:pt x="996" y="272"/>
                    <a:pt x="958" y="113"/>
                    <a:pt x="837" y="39"/>
                  </a:cubicBezTo>
                  <a:cubicBezTo>
                    <a:pt x="795" y="13"/>
                    <a:pt x="748" y="1"/>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0"/>
            <p:cNvSpPr/>
            <p:nvPr/>
          </p:nvSpPr>
          <p:spPr>
            <a:xfrm>
              <a:off x="1753832" y="3575908"/>
              <a:ext cx="9207" cy="10131"/>
            </a:xfrm>
            <a:custGeom>
              <a:avLst/>
              <a:gdLst/>
              <a:ahLst/>
              <a:cxnLst/>
              <a:rect l="l" t="t" r="r" b="b"/>
              <a:pathLst>
                <a:path w="847" h="932" extrusionOk="0">
                  <a:moveTo>
                    <a:pt x="553" y="1"/>
                  </a:moveTo>
                  <a:cubicBezTo>
                    <a:pt x="466" y="1"/>
                    <a:pt x="381" y="44"/>
                    <a:pt x="332" y="123"/>
                  </a:cubicBezTo>
                  <a:lnTo>
                    <a:pt x="77" y="537"/>
                  </a:lnTo>
                  <a:cubicBezTo>
                    <a:pt x="1" y="659"/>
                    <a:pt x="39" y="818"/>
                    <a:pt x="161" y="892"/>
                  </a:cubicBezTo>
                  <a:cubicBezTo>
                    <a:pt x="203" y="918"/>
                    <a:pt x="249" y="932"/>
                    <a:pt x="296" y="932"/>
                  </a:cubicBezTo>
                  <a:lnTo>
                    <a:pt x="296" y="930"/>
                  </a:lnTo>
                  <a:cubicBezTo>
                    <a:pt x="382" y="930"/>
                    <a:pt x="467" y="887"/>
                    <a:pt x="517" y="808"/>
                  </a:cubicBezTo>
                  <a:lnTo>
                    <a:pt x="772" y="393"/>
                  </a:lnTo>
                  <a:cubicBezTo>
                    <a:pt x="846" y="273"/>
                    <a:pt x="808" y="114"/>
                    <a:pt x="687" y="38"/>
                  </a:cubicBezTo>
                  <a:cubicBezTo>
                    <a:pt x="646" y="13"/>
                    <a:pt x="599"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0"/>
            <p:cNvSpPr/>
            <p:nvPr/>
          </p:nvSpPr>
          <p:spPr>
            <a:xfrm>
              <a:off x="1703840" y="3593920"/>
              <a:ext cx="48089" cy="73155"/>
            </a:xfrm>
            <a:custGeom>
              <a:avLst/>
              <a:gdLst/>
              <a:ahLst/>
              <a:cxnLst/>
              <a:rect l="l" t="t" r="r" b="b"/>
              <a:pathLst>
                <a:path w="4424" h="6730" extrusionOk="0">
                  <a:moveTo>
                    <a:pt x="4128" y="1"/>
                  </a:moveTo>
                  <a:cubicBezTo>
                    <a:pt x="4042" y="1"/>
                    <a:pt x="3958" y="43"/>
                    <a:pt x="3910" y="122"/>
                  </a:cubicBezTo>
                  <a:lnTo>
                    <a:pt x="3142" y="1366"/>
                  </a:lnTo>
                  <a:cubicBezTo>
                    <a:pt x="3068" y="1486"/>
                    <a:pt x="3104" y="1645"/>
                    <a:pt x="3227" y="1721"/>
                  </a:cubicBezTo>
                  <a:cubicBezTo>
                    <a:pt x="3268" y="1747"/>
                    <a:pt x="3316" y="1759"/>
                    <a:pt x="3361" y="1759"/>
                  </a:cubicBezTo>
                  <a:cubicBezTo>
                    <a:pt x="3447" y="1759"/>
                    <a:pt x="3534" y="1716"/>
                    <a:pt x="3582" y="1637"/>
                  </a:cubicBezTo>
                  <a:lnTo>
                    <a:pt x="4348" y="394"/>
                  </a:lnTo>
                  <a:cubicBezTo>
                    <a:pt x="4424" y="272"/>
                    <a:pt x="4386" y="113"/>
                    <a:pt x="4265" y="39"/>
                  </a:cubicBezTo>
                  <a:cubicBezTo>
                    <a:pt x="4222" y="13"/>
                    <a:pt x="4175" y="1"/>
                    <a:pt x="4128" y="1"/>
                  </a:cubicBezTo>
                  <a:close/>
                  <a:moveTo>
                    <a:pt x="2850" y="2071"/>
                  </a:moveTo>
                  <a:cubicBezTo>
                    <a:pt x="2764" y="2071"/>
                    <a:pt x="2680" y="2114"/>
                    <a:pt x="2631" y="2194"/>
                  </a:cubicBezTo>
                  <a:lnTo>
                    <a:pt x="2376" y="2608"/>
                  </a:lnTo>
                  <a:cubicBezTo>
                    <a:pt x="2300" y="2730"/>
                    <a:pt x="2338" y="2889"/>
                    <a:pt x="2461" y="2963"/>
                  </a:cubicBezTo>
                  <a:cubicBezTo>
                    <a:pt x="2502" y="2989"/>
                    <a:pt x="2549" y="3001"/>
                    <a:pt x="2595" y="3001"/>
                  </a:cubicBezTo>
                  <a:cubicBezTo>
                    <a:pt x="2681" y="3001"/>
                    <a:pt x="2766" y="2958"/>
                    <a:pt x="2816" y="2879"/>
                  </a:cubicBezTo>
                  <a:lnTo>
                    <a:pt x="3071" y="2465"/>
                  </a:lnTo>
                  <a:cubicBezTo>
                    <a:pt x="3146" y="2344"/>
                    <a:pt x="3108" y="2183"/>
                    <a:pt x="2987" y="2109"/>
                  </a:cubicBezTo>
                  <a:cubicBezTo>
                    <a:pt x="2944" y="2083"/>
                    <a:pt x="2897" y="2071"/>
                    <a:pt x="2850" y="2071"/>
                  </a:cubicBezTo>
                  <a:close/>
                  <a:moveTo>
                    <a:pt x="1830" y="3728"/>
                  </a:moveTo>
                  <a:cubicBezTo>
                    <a:pt x="1743" y="3728"/>
                    <a:pt x="1658" y="3771"/>
                    <a:pt x="1608" y="3850"/>
                  </a:cubicBezTo>
                  <a:lnTo>
                    <a:pt x="842" y="5092"/>
                  </a:lnTo>
                  <a:cubicBezTo>
                    <a:pt x="766" y="5215"/>
                    <a:pt x="804" y="5373"/>
                    <a:pt x="925" y="5449"/>
                  </a:cubicBezTo>
                  <a:cubicBezTo>
                    <a:pt x="968" y="5475"/>
                    <a:pt x="1015" y="5487"/>
                    <a:pt x="1061" y="5487"/>
                  </a:cubicBezTo>
                  <a:cubicBezTo>
                    <a:pt x="1148" y="5487"/>
                    <a:pt x="1232" y="5444"/>
                    <a:pt x="1281" y="5365"/>
                  </a:cubicBezTo>
                  <a:lnTo>
                    <a:pt x="2048" y="4121"/>
                  </a:lnTo>
                  <a:cubicBezTo>
                    <a:pt x="2122" y="4000"/>
                    <a:pt x="2086" y="3841"/>
                    <a:pt x="1964" y="3765"/>
                  </a:cubicBezTo>
                  <a:cubicBezTo>
                    <a:pt x="1922" y="3740"/>
                    <a:pt x="1875" y="3728"/>
                    <a:pt x="1830" y="3728"/>
                  </a:cubicBezTo>
                  <a:close/>
                  <a:moveTo>
                    <a:pt x="550" y="5799"/>
                  </a:moveTo>
                  <a:cubicBezTo>
                    <a:pt x="464" y="5799"/>
                    <a:pt x="380" y="5842"/>
                    <a:pt x="332" y="5922"/>
                  </a:cubicBezTo>
                  <a:lnTo>
                    <a:pt x="75" y="6336"/>
                  </a:lnTo>
                  <a:cubicBezTo>
                    <a:pt x="0" y="6457"/>
                    <a:pt x="38" y="6616"/>
                    <a:pt x="159" y="6691"/>
                  </a:cubicBezTo>
                  <a:cubicBezTo>
                    <a:pt x="202" y="6717"/>
                    <a:pt x="249" y="6729"/>
                    <a:pt x="294" y="6729"/>
                  </a:cubicBezTo>
                  <a:cubicBezTo>
                    <a:pt x="382" y="6729"/>
                    <a:pt x="466" y="6686"/>
                    <a:pt x="515" y="6607"/>
                  </a:cubicBezTo>
                  <a:lnTo>
                    <a:pt x="770" y="6193"/>
                  </a:lnTo>
                  <a:cubicBezTo>
                    <a:pt x="846" y="6072"/>
                    <a:pt x="808" y="5912"/>
                    <a:pt x="685" y="5837"/>
                  </a:cubicBezTo>
                  <a:cubicBezTo>
                    <a:pt x="643" y="5812"/>
                    <a:pt x="596" y="5799"/>
                    <a:pt x="550" y="579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0"/>
            <p:cNvSpPr/>
            <p:nvPr/>
          </p:nvSpPr>
          <p:spPr>
            <a:xfrm>
              <a:off x="1691090" y="3674966"/>
              <a:ext cx="10827" cy="12794"/>
            </a:xfrm>
            <a:custGeom>
              <a:avLst/>
              <a:gdLst/>
              <a:ahLst/>
              <a:cxnLst/>
              <a:rect l="l" t="t" r="r" b="b"/>
              <a:pathLst>
                <a:path w="996" h="1177" extrusionOk="0">
                  <a:moveTo>
                    <a:pt x="702" y="1"/>
                  </a:moveTo>
                  <a:cubicBezTo>
                    <a:pt x="615" y="1"/>
                    <a:pt x="530" y="43"/>
                    <a:pt x="482" y="122"/>
                  </a:cubicBezTo>
                  <a:lnTo>
                    <a:pt x="74" y="781"/>
                  </a:lnTo>
                  <a:cubicBezTo>
                    <a:pt x="0" y="904"/>
                    <a:pt x="37" y="1062"/>
                    <a:pt x="159" y="1137"/>
                  </a:cubicBezTo>
                  <a:cubicBezTo>
                    <a:pt x="200" y="1163"/>
                    <a:pt x="247" y="1176"/>
                    <a:pt x="294" y="1176"/>
                  </a:cubicBezTo>
                  <a:lnTo>
                    <a:pt x="294" y="1175"/>
                  </a:lnTo>
                  <a:cubicBezTo>
                    <a:pt x="380" y="1175"/>
                    <a:pt x="464" y="1131"/>
                    <a:pt x="514" y="1052"/>
                  </a:cubicBezTo>
                  <a:lnTo>
                    <a:pt x="922" y="393"/>
                  </a:lnTo>
                  <a:cubicBezTo>
                    <a:pt x="996" y="272"/>
                    <a:pt x="958" y="114"/>
                    <a:pt x="837" y="38"/>
                  </a:cubicBezTo>
                  <a:cubicBezTo>
                    <a:pt x="795" y="13"/>
                    <a:pt x="748" y="1"/>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0"/>
            <p:cNvSpPr/>
            <p:nvPr/>
          </p:nvSpPr>
          <p:spPr>
            <a:xfrm>
              <a:off x="2049180" y="3198719"/>
              <a:ext cx="11892" cy="11870"/>
            </a:xfrm>
            <a:custGeom>
              <a:avLst/>
              <a:gdLst/>
              <a:ahLst/>
              <a:cxnLst/>
              <a:rect l="l" t="t" r="r" b="b"/>
              <a:pathLst>
                <a:path w="1094" h="1092" extrusionOk="0">
                  <a:moveTo>
                    <a:pt x="808" y="1"/>
                  </a:moveTo>
                  <a:cubicBezTo>
                    <a:pt x="738" y="1"/>
                    <a:pt x="667" y="29"/>
                    <a:pt x="616" y="85"/>
                  </a:cubicBezTo>
                  <a:lnTo>
                    <a:pt x="97" y="660"/>
                  </a:lnTo>
                  <a:cubicBezTo>
                    <a:pt x="0" y="765"/>
                    <a:pt x="9" y="927"/>
                    <a:pt x="114" y="1024"/>
                  </a:cubicBezTo>
                  <a:cubicBezTo>
                    <a:pt x="164" y="1069"/>
                    <a:pt x="224" y="1091"/>
                    <a:pt x="287" y="1091"/>
                  </a:cubicBezTo>
                  <a:cubicBezTo>
                    <a:pt x="357" y="1091"/>
                    <a:pt x="428" y="1062"/>
                    <a:pt x="478" y="1007"/>
                  </a:cubicBezTo>
                  <a:lnTo>
                    <a:pt x="999" y="432"/>
                  </a:lnTo>
                  <a:cubicBezTo>
                    <a:pt x="1094" y="327"/>
                    <a:pt x="1087" y="163"/>
                    <a:pt x="982" y="68"/>
                  </a:cubicBezTo>
                  <a:cubicBezTo>
                    <a:pt x="933" y="23"/>
                    <a:pt x="870" y="1"/>
                    <a:pt x="8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0"/>
            <p:cNvSpPr/>
            <p:nvPr/>
          </p:nvSpPr>
          <p:spPr>
            <a:xfrm>
              <a:off x="2038506" y="3212796"/>
              <a:ext cx="9805" cy="9533"/>
            </a:xfrm>
            <a:custGeom>
              <a:avLst/>
              <a:gdLst/>
              <a:ahLst/>
              <a:cxnLst/>
              <a:rect l="l" t="t" r="r" b="b"/>
              <a:pathLst>
                <a:path w="902" h="877" extrusionOk="0">
                  <a:moveTo>
                    <a:pt x="615" y="0"/>
                  </a:moveTo>
                  <a:cubicBezTo>
                    <a:pt x="545" y="0"/>
                    <a:pt x="474" y="29"/>
                    <a:pt x="423" y="84"/>
                  </a:cubicBezTo>
                  <a:lnTo>
                    <a:pt x="95" y="445"/>
                  </a:lnTo>
                  <a:cubicBezTo>
                    <a:pt x="1" y="550"/>
                    <a:pt x="7" y="714"/>
                    <a:pt x="114" y="811"/>
                  </a:cubicBezTo>
                  <a:cubicBezTo>
                    <a:pt x="163" y="855"/>
                    <a:pt x="225" y="876"/>
                    <a:pt x="287" y="876"/>
                  </a:cubicBezTo>
                  <a:cubicBezTo>
                    <a:pt x="358" y="876"/>
                    <a:pt x="428" y="849"/>
                    <a:pt x="478" y="792"/>
                  </a:cubicBezTo>
                  <a:lnTo>
                    <a:pt x="806" y="433"/>
                  </a:lnTo>
                  <a:cubicBezTo>
                    <a:pt x="901" y="326"/>
                    <a:pt x="894" y="164"/>
                    <a:pt x="789" y="67"/>
                  </a:cubicBezTo>
                  <a:cubicBezTo>
                    <a:pt x="739" y="22"/>
                    <a:pt x="677" y="0"/>
                    <a:pt x="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p:nvPr/>
          </p:nvSpPr>
          <p:spPr>
            <a:xfrm>
              <a:off x="1974482" y="3228459"/>
              <a:ext cx="59611" cy="64394"/>
            </a:xfrm>
            <a:custGeom>
              <a:avLst/>
              <a:gdLst/>
              <a:ahLst/>
              <a:cxnLst/>
              <a:rect l="l" t="t" r="r" b="b"/>
              <a:pathLst>
                <a:path w="5484" h="5924" extrusionOk="0">
                  <a:moveTo>
                    <a:pt x="5197" y="1"/>
                  </a:moveTo>
                  <a:cubicBezTo>
                    <a:pt x="5127" y="1"/>
                    <a:pt x="5057" y="30"/>
                    <a:pt x="5005" y="86"/>
                  </a:cubicBezTo>
                  <a:lnTo>
                    <a:pt x="4024" y="1167"/>
                  </a:lnTo>
                  <a:cubicBezTo>
                    <a:pt x="3927" y="1273"/>
                    <a:pt x="3936" y="1436"/>
                    <a:pt x="4041" y="1531"/>
                  </a:cubicBezTo>
                  <a:cubicBezTo>
                    <a:pt x="4091" y="1576"/>
                    <a:pt x="4153" y="1599"/>
                    <a:pt x="4215" y="1599"/>
                  </a:cubicBezTo>
                  <a:cubicBezTo>
                    <a:pt x="4284" y="1599"/>
                    <a:pt x="4355" y="1569"/>
                    <a:pt x="4405" y="1514"/>
                  </a:cubicBezTo>
                  <a:lnTo>
                    <a:pt x="5387" y="432"/>
                  </a:lnTo>
                  <a:cubicBezTo>
                    <a:pt x="5483" y="327"/>
                    <a:pt x="5475" y="163"/>
                    <a:pt x="5370" y="68"/>
                  </a:cubicBezTo>
                  <a:cubicBezTo>
                    <a:pt x="5320" y="23"/>
                    <a:pt x="5259" y="1"/>
                    <a:pt x="5197" y="1"/>
                  </a:cubicBezTo>
                  <a:close/>
                  <a:moveTo>
                    <a:pt x="3560" y="1803"/>
                  </a:moveTo>
                  <a:cubicBezTo>
                    <a:pt x="3490" y="1803"/>
                    <a:pt x="3419" y="1831"/>
                    <a:pt x="3368" y="1887"/>
                  </a:cubicBezTo>
                  <a:lnTo>
                    <a:pt x="3042" y="2247"/>
                  </a:lnTo>
                  <a:cubicBezTo>
                    <a:pt x="2946" y="2354"/>
                    <a:pt x="2954" y="2516"/>
                    <a:pt x="3059" y="2613"/>
                  </a:cubicBezTo>
                  <a:cubicBezTo>
                    <a:pt x="3109" y="2658"/>
                    <a:pt x="3172" y="2680"/>
                    <a:pt x="3234" y="2680"/>
                  </a:cubicBezTo>
                  <a:cubicBezTo>
                    <a:pt x="3303" y="2680"/>
                    <a:pt x="3373" y="2651"/>
                    <a:pt x="3425" y="2594"/>
                  </a:cubicBezTo>
                  <a:lnTo>
                    <a:pt x="3751" y="2235"/>
                  </a:lnTo>
                  <a:cubicBezTo>
                    <a:pt x="3846" y="2128"/>
                    <a:pt x="3839" y="1966"/>
                    <a:pt x="3734" y="1869"/>
                  </a:cubicBezTo>
                  <a:cubicBezTo>
                    <a:pt x="3685" y="1825"/>
                    <a:pt x="3622" y="1803"/>
                    <a:pt x="3560" y="1803"/>
                  </a:cubicBezTo>
                  <a:close/>
                  <a:moveTo>
                    <a:pt x="2251" y="3245"/>
                  </a:moveTo>
                  <a:cubicBezTo>
                    <a:pt x="2181" y="3245"/>
                    <a:pt x="2112" y="3273"/>
                    <a:pt x="2061" y="3329"/>
                  </a:cubicBezTo>
                  <a:lnTo>
                    <a:pt x="1079" y="4411"/>
                  </a:lnTo>
                  <a:cubicBezTo>
                    <a:pt x="982" y="4516"/>
                    <a:pt x="991" y="4680"/>
                    <a:pt x="1096" y="4775"/>
                  </a:cubicBezTo>
                  <a:cubicBezTo>
                    <a:pt x="1146" y="4820"/>
                    <a:pt x="1208" y="4842"/>
                    <a:pt x="1270" y="4842"/>
                  </a:cubicBezTo>
                  <a:cubicBezTo>
                    <a:pt x="1339" y="4842"/>
                    <a:pt x="1410" y="4814"/>
                    <a:pt x="1460" y="4757"/>
                  </a:cubicBezTo>
                  <a:lnTo>
                    <a:pt x="2442" y="3676"/>
                  </a:lnTo>
                  <a:cubicBezTo>
                    <a:pt x="2538" y="3571"/>
                    <a:pt x="2530" y="3407"/>
                    <a:pt x="2425" y="3312"/>
                  </a:cubicBezTo>
                  <a:cubicBezTo>
                    <a:pt x="2375" y="3267"/>
                    <a:pt x="2313" y="3245"/>
                    <a:pt x="2251" y="3245"/>
                  </a:cubicBezTo>
                  <a:close/>
                  <a:moveTo>
                    <a:pt x="616" y="5046"/>
                  </a:moveTo>
                  <a:cubicBezTo>
                    <a:pt x="546" y="5046"/>
                    <a:pt x="476" y="5075"/>
                    <a:pt x="425" y="5132"/>
                  </a:cubicBezTo>
                  <a:lnTo>
                    <a:pt x="97" y="5492"/>
                  </a:lnTo>
                  <a:cubicBezTo>
                    <a:pt x="1" y="5598"/>
                    <a:pt x="9" y="5760"/>
                    <a:pt x="115" y="5856"/>
                  </a:cubicBezTo>
                  <a:cubicBezTo>
                    <a:pt x="165" y="5901"/>
                    <a:pt x="227" y="5924"/>
                    <a:pt x="289" y="5924"/>
                  </a:cubicBezTo>
                  <a:cubicBezTo>
                    <a:pt x="358" y="5924"/>
                    <a:pt x="429" y="5894"/>
                    <a:pt x="479" y="5839"/>
                  </a:cubicBezTo>
                  <a:lnTo>
                    <a:pt x="806" y="5479"/>
                  </a:lnTo>
                  <a:cubicBezTo>
                    <a:pt x="903" y="5372"/>
                    <a:pt x="894" y="5209"/>
                    <a:pt x="789" y="5113"/>
                  </a:cubicBezTo>
                  <a:cubicBezTo>
                    <a:pt x="740" y="5068"/>
                    <a:pt x="678" y="5046"/>
                    <a:pt x="616" y="50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0"/>
            <p:cNvSpPr/>
            <p:nvPr/>
          </p:nvSpPr>
          <p:spPr>
            <a:xfrm>
              <a:off x="1958155" y="3298984"/>
              <a:ext cx="11914" cy="11859"/>
            </a:xfrm>
            <a:custGeom>
              <a:avLst/>
              <a:gdLst/>
              <a:ahLst/>
              <a:cxnLst/>
              <a:rect l="l" t="t" r="r" b="b"/>
              <a:pathLst>
                <a:path w="1096" h="1091" extrusionOk="0">
                  <a:moveTo>
                    <a:pt x="808" y="0"/>
                  </a:moveTo>
                  <a:cubicBezTo>
                    <a:pt x="738" y="0"/>
                    <a:pt x="668" y="29"/>
                    <a:pt x="618" y="84"/>
                  </a:cubicBezTo>
                  <a:lnTo>
                    <a:pt x="97" y="659"/>
                  </a:lnTo>
                  <a:cubicBezTo>
                    <a:pt x="0" y="764"/>
                    <a:pt x="9" y="926"/>
                    <a:pt x="114" y="1023"/>
                  </a:cubicBezTo>
                  <a:cubicBezTo>
                    <a:pt x="164" y="1068"/>
                    <a:pt x="226" y="1090"/>
                    <a:pt x="288" y="1090"/>
                  </a:cubicBezTo>
                  <a:cubicBezTo>
                    <a:pt x="357" y="1090"/>
                    <a:pt x="428" y="1061"/>
                    <a:pt x="480" y="1006"/>
                  </a:cubicBezTo>
                  <a:lnTo>
                    <a:pt x="999" y="431"/>
                  </a:lnTo>
                  <a:cubicBezTo>
                    <a:pt x="1096" y="326"/>
                    <a:pt x="1087" y="162"/>
                    <a:pt x="982" y="67"/>
                  </a:cubicBezTo>
                  <a:cubicBezTo>
                    <a:pt x="932" y="23"/>
                    <a:pt x="870" y="0"/>
                    <a:pt x="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0"/>
            <p:cNvSpPr/>
            <p:nvPr/>
          </p:nvSpPr>
          <p:spPr>
            <a:xfrm>
              <a:off x="1737505" y="3542048"/>
              <a:ext cx="11914" cy="11848"/>
            </a:xfrm>
            <a:custGeom>
              <a:avLst/>
              <a:gdLst/>
              <a:ahLst/>
              <a:cxnLst/>
              <a:rect l="l" t="t" r="r" b="b"/>
              <a:pathLst>
                <a:path w="1096" h="1090" extrusionOk="0">
                  <a:moveTo>
                    <a:pt x="809" y="0"/>
                  </a:moveTo>
                  <a:cubicBezTo>
                    <a:pt x="739" y="0"/>
                    <a:pt x="669" y="29"/>
                    <a:pt x="618" y="86"/>
                  </a:cubicBezTo>
                  <a:lnTo>
                    <a:pt x="97" y="658"/>
                  </a:lnTo>
                  <a:cubicBezTo>
                    <a:pt x="0" y="764"/>
                    <a:pt x="9" y="928"/>
                    <a:pt x="114" y="1022"/>
                  </a:cubicBezTo>
                  <a:cubicBezTo>
                    <a:pt x="164" y="1067"/>
                    <a:pt x="226" y="1090"/>
                    <a:pt x="288" y="1090"/>
                  </a:cubicBezTo>
                  <a:cubicBezTo>
                    <a:pt x="357" y="1090"/>
                    <a:pt x="428" y="1062"/>
                    <a:pt x="478" y="1005"/>
                  </a:cubicBezTo>
                  <a:lnTo>
                    <a:pt x="999" y="432"/>
                  </a:lnTo>
                  <a:cubicBezTo>
                    <a:pt x="1096" y="327"/>
                    <a:pt x="1087" y="163"/>
                    <a:pt x="982" y="67"/>
                  </a:cubicBezTo>
                  <a:cubicBezTo>
                    <a:pt x="933" y="22"/>
                    <a:pt x="871" y="0"/>
                    <a:pt x="8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0"/>
            <p:cNvSpPr/>
            <p:nvPr/>
          </p:nvSpPr>
          <p:spPr>
            <a:xfrm>
              <a:off x="1726852" y="3556114"/>
              <a:ext cx="9794" cy="9544"/>
            </a:xfrm>
            <a:custGeom>
              <a:avLst/>
              <a:gdLst/>
              <a:ahLst/>
              <a:cxnLst/>
              <a:rect l="l" t="t" r="r" b="b"/>
              <a:pathLst>
                <a:path w="901" h="878" extrusionOk="0">
                  <a:moveTo>
                    <a:pt x="615" y="1"/>
                  </a:moveTo>
                  <a:cubicBezTo>
                    <a:pt x="544" y="1"/>
                    <a:pt x="474" y="29"/>
                    <a:pt x="423" y="86"/>
                  </a:cubicBezTo>
                  <a:lnTo>
                    <a:pt x="95" y="446"/>
                  </a:lnTo>
                  <a:cubicBezTo>
                    <a:pt x="0" y="551"/>
                    <a:pt x="7" y="715"/>
                    <a:pt x="112" y="810"/>
                  </a:cubicBezTo>
                  <a:cubicBezTo>
                    <a:pt x="162" y="855"/>
                    <a:pt x="225" y="877"/>
                    <a:pt x="287" y="877"/>
                  </a:cubicBezTo>
                  <a:cubicBezTo>
                    <a:pt x="357" y="877"/>
                    <a:pt x="426" y="848"/>
                    <a:pt x="478" y="793"/>
                  </a:cubicBezTo>
                  <a:lnTo>
                    <a:pt x="804" y="432"/>
                  </a:lnTo>
                  <a:cubicBezTo>
                    <a:pt x="901" y="327"/>
                    <a:pt x="892" y="163"/>
                    <a:pt x="787" y="67"/>
                  </a:cubicBezTo>
                  <a:cubicBezTo>
                    <a:pt x="738" y="22"/>
                    <a:pt x="676" y="1"/>
                    <a:pt x="6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0"/>
            <p:cNvSpPr/>
            <p:nvPr/>
          </p:nvSpPr>
          <p:spPr>
            <a:xfrm>
              <a:off x="1662828" y="3571788"/>
              <a:ext cx="59589" cy="64383"/>
            </a:xfrm>
            <a:custGeom>
              <a:avLst/>
              <a:gdLst/>
              <a:ahLst/>
              <a:cxnLst/>
              <a:rect l="l" t="t" r="r" b="b"/>
              <a:pathLst>
                <a:path w="5482" h="5923" extrusionOk="0">
                  <a:moveTo>
                    <a:pt x="5194" y="0"/>
                  </a:moveTo>
                  <a:cubicBezTo>
                    <a:pt x="5124" y="0"/>
                    <a:pt x="5055" y="28"/>
                    <a:pt x="5004" y="84"/>
                  </a:cubicBezTo>
                  <a:lnTo>
                    <a:pt x="4022" y="1166"/>
                  </a:lnTo>
                  <a:cubicBezTo>
                    <a:pt x="3927" y="1271"/>
                    <a:pt x="3934" y="1435"/>
                    <a:pt x="4039" y="1530"/>
                  </a:cubicBezTo>
                  <a:cubicBezTo>
                    <a:pt x="4089" y="1575"/>
                    <a:pt x="4151" y="1597"/>
                    <a:pt x="4213" y="1597"/>
                  </a:cubicBezTo>
                  <a:cubicBezTo>
                    <a:pt x="4284" y="1597"/>
                    <a:pt x="4353" y="1570"/>
                    <a:pt x="4405" y="1513"/>
                  </a:cubicBezTo>
                  <a:lnTo>
                    <a:pt x="5387" y="431"/>
                  </a:lnTo>
                  <a:cubicBezTo>
                    <a:pt x="5481" y="326"/>
                    <a:pt x="5475" y="162"/>
                    <a:pt x="5368" y="67"/>
                  </a:cubicBezTo>
                  <a:cubicBezTo>
                    <a:pt x="5318" y="22"/>
                    <a:pt x="5256" y="0"/>
                    <a:pt x="5194" y="0"/>
                  </a:cubicBezTo>
                  <a:close/>
                  <a:moveTo>
                    <a:pt x="3559" y="1801"/>
                  </a:moveTo>
                  <a:cubicBezTo>
                    <a:pt x="3489" y="1801"/>
                    <a:pt x="3419" y="1830"/>
                    <a:pt x="3368" y="1887"/>
                  </a:cubicBezTo>
                  <a:lnTo>
                    <a:pt x="3040" y="2246"/>
                  </a:lnTo>
                  <a:cubicBezTo>
                    <a:pt x="2945" y="2353"/>
                    <a:pt x="2952" y="2515"/>
                    <a:pt x="3057" y="2612"/>
                  </a:cubicBezTo>
                  <a:cubicBezTo>
                    <a:pt x="3108" y="2656"/>
                    <a:pt x="3170" y="2679"/>
                    <a:pt x="3232" y="2679"/>
                  </a:cubicBezTo>
                  <a:cubicBezTo>
                    <a:pt x="3302" y="2679"/>
                    <a:pt x="3371" y="2650"/>
                    <a:pt x="3423" y="2594"/>
                  </a:cubicBezTo>
                  <a:lnTo>
                    <a:pt x="3749" y="2234"/>
                  </a:lnTo>
                  <a:cubicBezTo>
                    <a:pt x="3846" y="2129"/>
                    <a:pt x="3837" y="1965"/>
                    <a:pt x="3732" y="1868"/>
                  </a:cubicBezTo>
                  <a:cubicBezTo>
                    <a:pt x="3683" y="1824"/>
                    <a:pt x="3621" y="1801"/>
                    <a:pt x="3559" y="1801"/>
                  </a:cubicBezTo>
                  <a:close/>
                  <a:moveTo>
                    <a:pt x="2251" y="3243"/>
                  </a:moveTo>
                  <a:cubicBezTo>
                    <a:pt x="2180" y="3243"/>
                    <a:pt x="2110" y="3272"/>
                    <a:pt x="2059" y="3328"/>
                  </a:cubicBezTo>
                  <a:lnTo>
                    <a:pt x="1077" y="4409"/>
                  </a:lnTo>
                  <a:cubicBezTo>
                    <a:pt x="982" y="4514"/>
                    <a:pt x="989" y="4678"/>
                    <a:pt x="1096" y="4773"/>
                  </a:cubicBezTo>
                  <a:cubicBezTo>
                    <a:pt x="1144" y="4818"/>
                    <a:pt x="1206" y="4841"/>
                    <a:pt x="1268" y="4841"/>
                  </a:cubicBezTo>
                  <a:cubicBezTo>
                    <a:pt x="1339" y="4841"/>
                    <a:pt x="1408" y="4813"/>
                    <a:pt x="1460" y="4756"/>
                  </a:cubicBezTo>
                  <a:lnTo>
                    <a:pt x="2442" y="3674"/>
                  </a:lnTo>
                  <a:cubicBezTo>
                    <a:pt x="2536" y="3569"/>
                    <a:pt x="2530" y="3405"/>
                    <a:pt x="2424" y="3310"/>
                  </a:cubicBezTo>
                  <a:cubicBezTo>
                    <a:pt x="2375" y="3265"/>
                    <a:pt x="2313" y="3243"/>
                    <a:pt x="2251" y="3243"/>
                  </a:cubicBezTo>
                  <a:close/>
                  <a:moveTo>
                    <a:pt x="615" y="5045"/>
                  </a:moveTo>
                  <a:cubicBezTo>
                    <a:pt x="545" y="5045"/>
                    <a:pt x="474" y="5073"/>
                    <a:pt x="423" y="5130"/>
                  </a:cubicBezTo>
                  <a:lnTo>
                    <a:pt x="95" y="5489"/>
                  </a:lnTo>
                  <a:cubicBezTo>
                    <a:pt x="0" y="5596"/>
                    <a:pt x="7" y="5758"/>
                    <a:pt x="113" y="5855"/>
                  </a:cubicBezTo>
                  <a:cubicBezTo>
                    <a:pt x="163" y="5900"/>
                    <a:pt x="225" y="5922"/>
                    <a:pt x="287" y="5922"/>
                  </a:cubicBezTo>
                  <a:cubicBezTo>
                    <a:pt x="358" y="5922"/>
                    <a:pt x="427" y="5893"/>
                    <a:pt x="478" y="5838"/>
                  </a:cubicBezTo>
                  <a:lnTo>
                    <a:pt x="806" y="5477"/>
                  </a:lnTo>
                  <a:cubicBezTo>
                    <a:pt x="901" y="5372"/>
                    <a:pt x="894" y="5208"/>
                    <a:pt x="789" y="5111"/>
                  </a:cubicBezTo>
                  <a:cubicBezTo>
                    <a:pt x="740" y="5067"/>
                    <a:pt x="677" y="5045"/>
                    <a:pt x="615" y="50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0"/>
            <p:cNvSpPr/>
            <p:nvPr/>
          </p:nvSpPr>
          <p:spPr>
            <a:xfrm>
              <a:off x="1646490" y="3642291"/>
              <a:ext cx="11903" cy="11859"/>
            </a:xfrm>
            <a:custGeom>
              <a:avLst/>
              <a:gdLst/>
              <a:ahLst/>
              <a:cxnLst/>
              <a:rect l="l" t="t" r="r" b="b"/>
              <a:pathLst>
                <a:path w="1095" h="1091" extrusionOk="0">
                  <a:moveTo>
                    <a:pt x="808" y="1"/>
                  </a:moveTo>
                  <a:cubicBezTo>
                    <a:pt x="738" y="1"/>
                    <a:pt x="668" y="29"/>
                    <a:pt x="617" y="85"/>
                  </a:cubicBezTo>
                  <a:lnTo>
                    <a:pt x="97" y="659"/>
                  </a:lnTo>
                  <a:cubicBezTo>
                    <a:pt x="1" y="765"/>
                    <a:pt x="9" y="927"/>
                    <a:pt x="115" y="1023"/>
                  </a:cubicBezTo>
                  <a:cubicBezTo>
                    <a:pt x="163" y="1068"/>
                    <a:pt x="225" y="1091"/>
                    <a:pt x="287" y="1091"/>
                  </a:cubicBezTo>
                  <a:cubicBezTo>
                    <a:pt x="358" y="1091"/>
                    <a:pt x="429" y="1061"/>
                    <a:pt x="479" y="1006"/>
                  </a:cubicBezTo>
                  <a:lnTo>
                    <a:pt x="1000" y="432"/>
                  </a:lnTo>
                  <a:cubicBezTo>
                    <a:pt x="1095" y="326"/>
                    <a:pt x="1088" y="163"/>
                    <a:pt x="982" y="68"/>
                  </a:cubicBezTo>
                  <a:cubicBezTo>
                    <a:pt x="933" y="23"/>
                    <a:pt x="871" y="1"/>
                    <a:pt x="8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0"/>
            <p:cNvSpPr/>
            <p:nvPr/>
          </p:nvSpPr>
          <p:spPr>
            <a:xfrm>
              <a:off x="2085823" y="3239938"/>
              <a:ext cx="13055" cy="10718"/>
            </a:xfrm>
            <a:custGeom>
              <a:avLst/>
              <a:gdLst/>
              <a:ahLst/>
              <a:cxnLst/>
              <a:rect l="l" t="t" r="r" b="b"/>
              <a:pathLst>
                <a:path w="1201" h="986" extrusionOk="0">
                  <a:moveTo>
                    <a:pt x="908" y="0"/>
                  </a:moveTo>
                  <a:cubicBezTo>
                    <a:pt x="854" y="0"/>
                    <a:pt x="799" y="17"/>
                    <a:pt x="752" y="53"/>
                  </a:cubicBezTo>
                  <a:lnTo>
                    <a:pt x="137" y="522"/>
                  </a:lnTo>
                  <a:cubicBezTo>
                    <a:pt x="23" y="608"/>
                    <a:pt x="0" y="770"/>
                    <a:pt x="86" y="884"/>
                  </a:cubicBezTo>
                  <a:cubicBezTo>
                    <a:pt x="138" y="950"/>
                    <a:pt x="216" y="986"/>
                    <a:pt x="294" y="986"/>
                  </a:cubicBezTo>
                  <a:cubicBezTo>
                    <a:pt x="347" y="986"/>
                    <a:pt x="402" y="969"/>
                    <a:pt x="449" y="933"/>
                  </a:cubicBezTo>
                  <a:lnTo>
                    <a:pt x="1066" y="465"/>
                  </a:lnTo>
                  <a:cubicBezTo>
                    <a:pt x="1179" y="379"/>
                    <a:pt x="1201" y="217"/>
                    <a:pt x="1115" y="103"/>
                  </a:cubicBezTo>
                  <a:cubicBezTo>
                    <a:pt x="1064" y="36"/>
                    <a:pt x="987" y="0"/>
                    <a:pt x="9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0"/>
            <p:cNvSpPr/>
            <p:nvPr/>
          </p:nvSpPr>
          <p:spPr>
            <a:xfrm>
              <a:off x="2073181" y="3251428"/>
              <a:ext cx="10566" cy="8816"/>
            </a:xfrm>
            <a:custGeom>
              <a:avLst/>
              <a:gdLst/>
              <a:ahLst/>
              <a:cxnLst/>
              <a:rect l="l" t="t" r="r" b="b"/>
              <a:pathLst>
                <a:path w="972" h="811" extrusionOk="0">
                  <a:moveTo>
                    <a:pt x="679" y="1"/>
                  </a:moveTo>
                  <a:cubicBezTo>
                    <a:pt x="625" y="1"/>
                    <a:pt x="571" y="18"/>
                    <a:pt x="525" y="53"/>
                  </a:cubicBezTo>
                  <a:lnTo>
                    <a:pt x="137" y="346"/>
                  </a:lnTo>
                  <a:cubicBezTo>
                    <a:pt x="23" y="433"/>
                    <a:pt x="0" y="595"/>
                    <a:pt x="87" y="709"/>
                  </a:cubicBezTo>
                  <a:cubicBezTo>
                    <a:pt x="137" y="776"/>
                    <a:pt x="214" y="811"/>
                    <a:pt x="292" y="811"/>
                  </a:cubicBezTo>
                  <a:cubicBezTo>
                    <a:pt x="347" y="811"/>
                    <a:pt x="402" y="795"/>
                    <a:pt x="447" y="759"/>
                  </a:cubicBezTo>
                  <a:lnTo>
                    <a:pt x="835" y="464"/>
                  </a:lnTo>
                  <a:cubicBezTo>
                    <a:pt x="949" y="378"/>
                    <a:pt x="972" y="217"/>
                    <a:pt x="885" y="103"/>
                  </a:cubicBezTo>
                  <a:cubicBezTo>
                    <a:pt x="835" y="36"/>
                    <a:pt x="757" y="1"/>
                    <a:pt x="6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a:off x="1997320" y="3264232"/>
              <a:ext cx="69568" cy="53600"/>
            </a:xfrm>
            <a:custGeom>
              <a:avLst/>
              <a:gdLst/>
              <a:ahLst/>
              <a:cxnLst/>
              <a:rect l="l" t="t" r="r" b="b"/>
              <a:pathLst>
                <a:path w="6400" h="4931" extrusionOk="0">
                  <a:moveTo>
                    <a:pt x="6108" y="0"/>
                  </a:moveTo>
                  <a:cubicBezTo>
                    <a:pt x="6054" y="0"/>
                    <a:pt x="5999" y="17"/>
                    <a:pt x="5951" y="52"/>
                  </a:cubicBezTo>
                  <a:lnTo>
                    <a:pt x="4788" y="935"/>
                  </a:lnTo>
                  <a:cubicBezTo>
                    <a:pt x="4676" y="1021"/>
                    <a:pt x="4654" y="1184"/>
                    <a:pt x="4740" y="1297"/>
                  </a:cubicBezTo>
                  <a:cubicBezTo>
                    <a:pt x="4790" y="1365"/>
                    <a:pt x="4868" y="1399"/>
                    <a:pt x="4945" y="1399"/>
                  </a:cubicBezTo>
                  <a:cubicBezTo>
                    <a:pt x="5001" y="1399"/>
                    <a:pt x="5054" y="1382"/>
                    <a:pt x="5102" y="1347"/>
                  </a:cubicBezTo>
                  <a:lnTo>
                    <a:pt x="6265" y="464"/>
                  </a:lnTo>
                  <a:cubicBezTo>
                    <a:pt x="6377" y="378"/>
                    <a:pt x="6400" y="216"/>
                    <a:pt x="6314" y="102"/>
                  </a:cubicBezTo>
                  <a:cubicBezTo>
                    <a:pt x="6263" y="35"/>
                    <a:pt x="6186" y="0"/>
                    <a:pt x="6108" y="0"/>
                  </a:cubicBezTo>
                  <a:close/>
                  <a:moveTo>
                    <a:pt x="4169" y="1471"/>
                  </a:moveTo>
                  <a:cubicBezTo>
                    <a:pt x="4115" y="1471"/>
                    <a:pt x="4061" y="1488"/>
                    <a:pt x="4014" y="1523"/>
                  </a:cubicBezTo>
                  <a:lnTo>
                    <a:pt x="3626" y="1818"/>
                  </a:lnTo>
                  <a:cubicBezTo>
                    <a:pt x="3512" y="1905"/>
                    <a:pt x="3491" y="2067"/>
                    <a:pt x="3577" y="2181"/>
                  </a:cubicBezTo>
                  <a:cubicBezTo>
                    <a:pt x="3627" y="2248"/>
                    <a:pt x="3705" y="2283"/>
                    <a:pt x="3783" y="2283"/>
                  </a:cubicBezTo>
                  <a:cubicBezTo>
                    <a:pt x="3836" y="2283"/>
                    <a:pt x="3891" y="2265"/>
                    <a:pt x="3938" y="2229"/>
                  </a:cubicBezTo>
                  <a:lnTo>
                    <a:pt x="4326" y="1936"/>
                  </a:lnTo>
                  <a:cubicBezTo>
                    <a:pt x="4440" y="1849"/>
                    <a:pt x="4462" y="1687"/>
                    <a:pt x="4376" y="1573"/>
                  </a:cubicBezTo>
                  <a:cubicBezTo>
                    <a:pt x="4324" y="1506"/>
                    <a:pt x="4247" y="1471"/>
                    <a:pt x="4169" y="1471"/>
                  </a:cubicBezTo>
                  <a:close/>
                  <a:moveTo>
                    <a:pt x="2619" y="2649"/>
                  </a:moveTo>
                  <a:cubicBezTo>
                    <a:pt x="2565" y="2649"/>
                    <a:pt x="2510" y="2666"/>
                    <a:pt x="2463" y="2702"/>
                  </a:cubicBezTo>
                  <a:lnTo>
                    <a:pt x="1300" y="3583"/>
                  </a:lnTo>
                  <a:cubicBezTo>
                    <a:pt x="1186" y="3670"/>
                    <a:pt x="1164" y="3832"/>
                    <a:pt x="1250" y="3946"/>
                  </a:cubicBezTo>
                  <a:cubicBezTo>
                    <a:pt x="1302" y="4013"/>
                    <a:pt x="1378" y="4047"/>
                    <a:pt x="1455" y="4047"/>
                  </a:cubicBezTo>
                  <a:cubicBezTo>
                    <a:pt x="1511" y="4047"/>
                    <a:pt x="1566" y="4030"/>
                    <a:pt x="1612" y="3996"/>
                  </a:cubicBezTo>
                  <a:lnTo>
                    <a:pt x="2775" y="3112"/>
                  </a:lnTo>
                  <a:cubicBezTo>
                    <a:pt x="2889" y="3026"/>
                    <a:pt x="2911" y="2864"/>
                    <a:pt x="2825" y="2750"/>
                  </a:cubicBezTo>
                  <a:cubicBezTo>
                    <a:pt x="2774" y="2684"/>
                    <a:pt x="2697" y="2649"/>
                    <a:pt x="2619" y="2649"/>
                  </a:cubicBezTo>
                  <a:close/>
                  <a:moveTo>
                    <a:pt x="680" y="4121"/>
                  </a:moveTo>
                  <a:cubicBezTo>
                    <a:pt x="626" y="4121"/>
                    <a:pt x="571" y="4138"/>
                    <a:pt x="525" y="4173"/>
                  </a:cubicBezTo>
                  <a:lnTo>
                    <a:pt x="137" y="4467"/>
                  </a:lnTo>
                  <a:cubicBezTo>
                    <a:pt x="23" y="4553"/>
                    <a:pt x="1" y="4715"/>
                    <a:pt x="87" y="4829"/>
                  </a:cubicBezTo>
                  <a:cubicBezTo>
                    <a:pt x="137" y="4896"/>
                    <a:pt x="215" y="4931"/>
                    <a:pt x="293" y="4931"/>
                  </a:cubicBezTo>
                  <a:cubicBezTo>
                    <a:pt x="348" y="4931"/>
                    <a:pt x="403" y="4913"/>
                    <a:pt x="448" y="4879"/>
                  </a:cubicBezTo>
                  <a:lnTo>
                    <a:pt x="836" y="4584"/>
                  </a:lnTo>
                  <a:cubicBezTo>
                    <a:pt x="950" y="4498"/>
                    <a:pt x="972" y="4337"/>
                    <a:pt x="886" y="4223"/>
                  </a:cubicBezTo>
                  <a:cubicBezTo>
                    <a:pt x="835" y="4156"/>
                    <a:pt x="758" y="4121"/>
                    <a:pt x="680" y="41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a:off x="1977971" y="3321811"/>
              <a:ext cx="13066" cy="10729"/>
            </a:xfrm>
            <a:custGeom>
              <a:avLst/>
              <a:gdLst/>
              <a:ahLst/>
              <a:cxnLst/>
              <a:rect l="l" t="t" r="r" b="b"/>
              <a:pathLst>
                <a:path w="1202" h="987" extrusionOk="0">
                  <a:moveTo>
                    <a:pt x="909" y="0"/>
                  </a:moveTo>
                  <a:cubicBezTo>
                    <a:pt x="854" y="0"/>
                    <a:pt x="799" y="18"/>
                    <a:pt x="753" y="53"/>
                  </a:cubicBezTo>
                  <a:lnTo>
                    <a:pt x="137" y="522"/>
                  </a:lnTo>
                  <a:cubicBezTo>
                    <a:pt x="23" y="608"/>
                    <a:pt x="1" y="771"/>
                    <a:pt x="87" y="883"/>
                  </a:cubicBezTo>
                  <a:cubicBezTo>
                    <a:pt x="139" y="950"/>
                    <a:pt x="216" y="986"/>
                    <a:pt x="294" y="986"/>
                  </a:cubicBezTo>
                  <a:cubicBezTo>
                    <a:pt x="347" y="986"/>
                    <a:pt x="403" y="969"/>
                    <a:pt x="449" y="933"/>
                  </a:cubicBezTo>
                  <a:lnTo>
                    <a:pt x="1067" y="464"/>
                  </a:lnTo>
                  <a:cubicBezTo>
                    <a:pt x="1179" y="377"/>
                    <a:pt x="1201" y="217"/>
                    <a:pt x="1115" y="103"/>
                  </a:cubicBezTo>
                  <a:cubicBezTo>
                    <a:pt x="1064" y="36"/>
                    <a:pt x="987" y="0"/>
                    <a:pt x="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0"/>
            <p:cNvSpPr/>
            <p:nvPr/>
          </p:nvSpPr>
          <p:spPr>
            <a:xfrm>
              <a:off x="1716515" y="3520330"/>
              <a:ext cx="13066" cy="10729"/>
            </a:xfrm>
            <a:custGeom>
              <a:avLst/>
              <a:gdLst/>
              <a:ahLst/>
              <a:cxnLst/>
              <a:rect l="l" t="t" r="r" b="b"/>
              <a:pathLst>
                <a:path w="1202" h="987" extrusionOk="0">
                  <a:moveTo>
                    <a:pt x="909" y="1"/>
                  </a:moveTo>
                  <a:cubicBezTo>
                    <a:pt x="855" y="1"/>
                    <a:pt x="801" y="18"/>
                    <a:pt x="755" y="53"/>
                  </a:cubicBezTo>
                  <a:lnTo>
                    <a:pt x="137" y="522"/>
                  </a:lnTo>
                  <a:cubicBezTo>
                    <a:pt x="23" y="609"/>
                    <a:pt x="1" y="771"/>
                    <a:pt x="87" y="885"/>
                  </a:cubicBezTo>
                  <a:cubicBezTo>
                    <a:pt x="139" y="950"/>
                    <a:pt x="216" y="986"/>
                    <a:pt x="294" y="986"/>
                  </a:cubicBezTo>
                  <a:cubicBezTo>
                    <a:pt x="347" y="986"/>
                    <a:pt x="403" y="969"/>
                    <a:pt x="449" y="933"/>
                  </a:cubicBezTo>
                  <a:lnTo>
                    <a:pt x="1067" y="465"/>
                  </a:lnTo>
                  <a:cubicBezTo>
                    <a:pt x="1179" y="379"/>
                    <a:pt x="1201" y="215"/>
                    <a:pt x="1115" y="103"/>
                  </a:cubicBezTo>
                  <a:cubicBezTo>
                    <a:pt x="1064" y="36"/>
                    <a:pt x="987" y="1"/>
                    <a:pt x="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p:nvPr/>
          </p:nvSpPr>
          <p:spPr>
            <a:xfrm>
              <a:off x="1703873" y="3531830"/>
              <a:ext cx="10577" cy="8826"/>
            </a:xfrm>
            <a:custGeom>
              <a:avLst/>
              <a:gdLst/>
              <a:ahLst/>
              <a:cxnLst/>
              <a:rect l="l" t="t" r="r" b="b"/>
              <a:pathLst>
                <a:path w="973" h="812" extrusionOk="0">
                  <a:moveTo>
                    <a:pt x="680" y="0"/>
                  </a:moveTo>
                  <a:cubicBezTo>
                    <a:pt x="625" y="0"/>
                    <a:pt x="570" y="17"/>
                    <a:pt x="524" y="53"/>
                  </a:cubicBezTo>
                  <a:lnTo>
                    <a:pt x="137" y="348"/>
                  </a:lnTo>
                  <a:cubicBezTo>
                    <a:pt x="23" y="434"/>
                    <a:pt x="1" y="596"/>
                    <a:pt x="87" y="710"/>
                  </a:cubicBezTo>
                  <a:cubicBezTo>
                    <a:pt x="139" y="776"/>
                    <a:pt x="215" y="812"/>
                    <a:pt x="292" y="812"/>
                  </a:cubicBezTo>
                  <a:cubicBezTo>
                    <a:pt x="348" y="812"/>
                    <a:pt x="403" y="794"/>
                    <a:pt x="449" y="758"/>
                  </a:cubicBezTo>
                  <a:lnTo>
                    <a:pt x="838" y="463"/>
                  </a:lnTo>
                  <a:cubicBezTo>
                    <a:pt x="950" y="377"/>
                    <a:pt x="972" y="215"/>
                    <a:pt x="886" y="103"/>
                  </a:cubicBezTo>
                  <a:cubicBezTo>
                    <a:pt x="835" y="36"/>
                    <a:pt x="758" y="0"/>
                    <a:pt x="6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0"/>
            <p:cNvSpPr/>
            <p:nvPr/>
          </p:nvSpPr>
          <p:spPr>
            <a:xfrm>
              <a:off x="1628022" y="3544624"/>
              <a:ext cx="69568" cy="53611"/>
            </a:xfrm>
            <a:custGeom>
              <a:avLst/>
              <a:gdLst/>
              <a:ahLst/>
              <a:cxnLst/>
              <a:rect l="l" t="t" r="r" b="b"/>
              <a:pathLst>
                <a:path w="6400" h="4932" extrusionOk="0">
                  <a:moveTo>
                    <a:pt x="6107" y="0"/>
                  </a:moveTo>
                  <a:cubicBezTo>
                    <a:pt x="6053" y="0"/>
                    <a:pt x="5999" y="17"/>
                    <a:pt x="5952" y="52"/>
                  </a:cubicBezTo>
                  <a:lnTo>
                    <a:pt x="4788" y="936"/>
                  </a:lnTo>
                  <a:cubicBezTo>
                    <a:pt x="4676" y="1022"/>
                    <a:pt x="4653" y="1184"/>
                    <a:pt x="4740" y="1298"/>
                  </a:cubicBezTo>
                  <a:cubicBezTo>
                    <a:pt x="4790" y="1365"/>
                    <a:pt x="4867" y="1400"/>
                    <a:pt x="4945" y="1400"/>
                  </a:cubicBezTo>
                  <a:cubicBezTo>
                    <a:pt x="5000" y="1400"/>
                    <a:pt x="5054" y="1382"/>
                    <a:pt x="5100" y="1348"/>
                  </a:cubicBezTo>
                  <a:lnTo>
                    <a:pt x="6265" y="465"/>
                  </a:lnTo>
                  <a:cubicBezTo>
                    <a:pt x="6377" y="378"/>
                    <a:pt x="6399" y="216"/>
                    <a:pt x="6313" y="102"/>
                  </a:cubicBezTo>
                  <a:cubicBezTo>
                    <a:pt x="6262" y="35"/>
                    <a:pt x="6185" y="0"/>
                    <a:pt x="6107" y="0"/>
                  </a:cubicBezTo>
                  <a:close/>
                  <a:moveTo>
                    <a:pt x="4170" y="1472"/>
                  </a:moveTo>
                  <a:cubicBezTo>
                    <a:pt x="4115" y="1472"/>
                    <a:pt x="4060" y="1489"/>
                    <a:pt x="4013" y="1524"/>
                  </a:cubicBezTo>
                  <a:lnTo>
                    <a:pt x="3625" y="1819"/>
                  </a:lnTo>
                  <a:cubicBezTo>
                    <a:pt x="3511" y="1905"/>
                    <a:pt x="3491" y="2067"/>
                    <a:pt x="3577" y="2181"/>
                  </a:cubicBezTo>
                  <a:cubicBezTo>
                    <a:pt x="3627" y="2247"/>
                    <a:pt x="3704" y="2283"/>
                    <a:pt x="3782" y="2283"/>
                  </a:cubicBezTo>
                  <a:cubicBezTo>
                    <a:pt x="3837" y="2283"/>
                    <a:pt x="3891" y="2266"/>
                    <a:pt x="3937" y="2231"/>
                  </a:cubicBezTo>
                  <a:lnTo>
                    <a:pt x="4326" y="1936"/>
                  </a:lnTo>
                  <a:cubicBezTo>
                    <a:pt x="4439" y="1850"/>
                    <a:pt x="4462" y="1688"/>
                    <a:pt x="4376" y="1574"/>
                  </a:cubicBezTo>
                  <a:cubicBezTo>
                    <a:pt x="4325" y="1507"/>
                    <a:pt x="4248" y="1472"/>
                    <a:pt x="4170" y="1472"/>
                  </a:cubicBezTo>
                  <a:close/>
                  <a:moveTo>
                    <a:pt x="2618" y="2650"/>
                  </a:moveTo>
                  <a:cubicBezTo>
                    <a:pt x="2564" y="2650"/>
                    <a:pt x="2509" y="2667"/>
                    <a:pt x="2462" y="2702"/>
                  </a:cubicBezTo>
                  <a:lnTo>
                    <a:pt x="1300" y="3585"/>
                  </a:lnTo>
                  <a:cubicBezTo>
                    <a:pt x="1186" y="3672"/>
                    <a:pt x="1163" y="3832"/>
                    <a:pt x="1249" y="3946"/>
                  </a:cubicBezTo>
                  <a:cubicBezTo>
                    <a:pt x="1301" y="4013"/>
                    <a:pt x="1377" y="4048"/>
                    <a:pt x="1457" y="4048"/>
                  </a:cubicBezTo>
                  <a:cubicBezTo>
                    <a:pt x="1510" y="4048"/>
                    <a:pt x="1565" y="4031"/>
                    <a:pt x="1612" y="3996"/>
                  </a:cubicBezTo>
                  <a:lnTo>
                    <a:pt x="2775" y="3113"/>
                  </a:lnTo>
                  <a:cubicBezTo>
                    <a:pt x="2888" y="3027"/>
                    <a:pt x="2911" y="2866"/>
                    <a:pt x="2825" y="2752"/>
                  </a:cubicBezTo>
                  <a:cubicBezTo>
                    <a:pt x="2774" y="2685"/>
                    <a:pt x="2696" y="2650"/>
                    <a:pt x="2618" y="2650"/>
                  </a:cubicBezTo>
                  <a:close/>
                  <a:moveTo>
                    <a:pt x="679" y="4121"/>
                  </a:moveTo>
                  <a:cubicBezTo>
                    <a:pt x="625" y="4121"/>
                    <a:pt x="570" y="4138"/>
                    <a:pt x="523" y="4174"/>
                  </a:cubicBezTo>
                  <a:lnTo>
                    <a:pt x="137" y="4467"/>
                  </a:lnTo>
                  <a:cubicBezTo>
                    <a:pt x="23" y="4553"/>
                    <a:pt x="0" y="4715"/>
                    <a:pt x="87" y="4829"/>
                  </a:cubicBezTo>
                  <a:cubicBezTo>
                    <a:pt x="138" y="4897"/>
                    <a:pt x="214" y="4931"/>
                    <a:pt x="292" y="4931"/>
                  </a:cubicBezTo>
                  <a:cubicBezTo>
                    <a:pt x="347" y="4931"/>
                    <a:pt x="402" y="4914"/>
                    <a:pt x="449" y="4879"/>
                  </a:cubicBezTo>
                  <a:lnTo>
                    <a:pt x="835" y="4586"/>
                  </a:lnTo>
                  <a:cubicBezTo>
                    <a:pt x="949" y="4500"/>
                    <a:pt x="972" y="4338"/>
                    <a:pt x="885" y="4224"/>
                  </a:cubicBezTo>
                  <a:cubicBezTo>
                    <a:pt x="835" y="4157"/>
                    <a:pt x="757" y="4121"/>
                    <a:pt x="679" y="41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0"/>
            <p:cNvSpPr/>
            <p:nvPr/>
          </p:nvSpPr>
          <p:spPr>
            <a:xfrm>
              <a:off x="1608674" y="3602202"/>
              <a:ext cx="13055" cy="10729"/>
            </a:xfrm>
            <a:custGeom>
              <a:avLst/>
              <a:gdLst/>
              <a:ahLst/>
              <a:cxnLst/>
              <a:rect l="l" t="t" r="r" b="b"/>
              <a:pathLst>
                <a:path w="1201" h="987" extrusionOk="0">
                  <a:moveTo>
                    <a:pt x="908" y="1"/>
                  </a:moveTo>
                  <a:cubicBezTo>
                    <a:pt x="854" y="1"/>
                    <a:pt x="799" y="18"/>
                    <a:pt x="752" y="53"/>
                  </a:cubicBezTo>
                  <a:lnTo>
                    <a:pt x="136" y="523"/>
                  </a:lnTo>
                  <a:cubicBezTo>
                    <a:pt x="22" y="609"/>
                    <a:pt x="0" y="771"/>
                    <a:pt x="86" y="885"/>
                  </a:cubicBezTo>
                  <a:cubicBezTo>
                    <a:pt x="138" y="950"/>
                    <a:pt x="214" y="987"/>
                    <a:pt x="293" y="987"/>
                  </a:cubicBezTo>
                  <a:cubicBezTo>
                    <a:pt x="347" y="987"/>
                    <a:pt x="402" y="969"/>
                    <a:pt x="449" y="933"/>
                  </a:cubicBezTo>
                  <a:lnTo>
                    <a:pt x="1066" y="466"/>
                  </a:lnTo>
                  <a:cubicBezTo>
                    <a:pt x="1178" y="379"/>
                    <a:pt x="1201" y="217"/>
                    <a:pt x="1114" y="103"/>
                  </a:cubicBezTo>
                  <a:cubicBezTo>
                    <a:pt x="1064" y="36"/>
                    <a:pt x="986" y="1"/>
                    <a:pt x="9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0"/>
            <p:cNvSpPr/>
            <p:nvPr/>
          </p:nvSpPr>
          <p:spPr>
            <a:xfrm>
              <a:off x="2114531" y="3287385"/>
              <a:ext cx="13946" cy="9413"/>
            </a:xfrm>
            <a:custGeom>
              <a:avLst/>
              <a:gdLst/>
              <a:ahLst/>
              <a:cxnLst/>
              <a:rect l="l" t="t" r="r" b="b"/>
              <a:pathLst>
                <a:path w="1283" h="866" extrusionOk="0">
                  <a:moveTo>
                    <a:pt x="988" y="1"/>
                  </a:moveTo>
                  <a:cubicBezTo>
                    <a:pt x="949" y="1"/>
                    <a:pt x="909" y="10"/>
                    <a:pt x="872" y="28"/>
                  </a:cubicBezTo>
                  <a:lnTo>
                    <a:pt x="178" y="375"/>
                  </a:lnTo>
                  <a:cubicBezTo>
                    <a:pt x="52" y="439"/>
                    <a:pt x="1" y="594"/>
                    <a:pt x="64" y="722"/>
                  </a:cubicBezTo>
                  <a:cubicBezTo>
                    <a:pt x="109" y="812"/>
                    <a:pt x="201" y="865"/>
                    <a:pt x="296" y="865"/>
                  </a:cubicBezTo>
                  <a:cubicBezTo>
                    <a:pt x="335" y="865"/>
                    <a:pt x="373" y="855"/>
                    <a:pt x="411" y="837"/>
                  </a:cubicBezTo>
                  <a:lnTo>
                    <a:pt x="1103" y="489"/>
                  </a:lnTo>
                  <a:cubicBezTo>
                    <a:pt x="1231" y="425"/>
                    <a:pt x="1282" y="270"/>
                    <a:pt x="1219" y="142"/>
                  </a:cubicBezTo>
                  <a:cubicBezTo>
                    <a:pt x="1173" y="52"/>
                    <a:pt x="1082" y="1"/>
                    <a:pt x="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0"/>
            <p:cNvSpPr/>
            <p:nvPr/>
          </p:nvSpPr>
          <p:spPr>
            <a:xfrm>
              <a:off x="2100335" y="3295908"/>
              <a:ext cx="11153" cy="7989"/>
            </a:xfrm>
            <a:custGeom>
              <a:avLst/>
              <a:gdLst/>
              <a:ahLst/>
              <a:cxnLst/>
              <a:rect l="l" t="t" r="r" b="b"/>
              <a:pathLst>
                <a:path w="1026" h="735" extrusionOk="0">
                  <a:moveTo>
                    <a:pt x="730" y="0"/>
                  </a:moveTo>
                  <a:cubicBezTo>
                    <a:pt x="691" y="0"/>
                    <a:pt x="652" y="9"/>
                    <a:pt x="615" y="28"/>
                  </a:cubicBezTo>
                  <a:lnTo>
                    <a:pt x="180" y="247"/>
                  </a:lnTo>
                  <a:cubicBezTo>
                    <a:pt x="52" y="310"/>
                    <a:pt x="1" y="466"/>
                    <a:pt x="64" y="593"/>
                  </a:cubicBezTo>
                  <a:cubicBezTo>
                    <a:pt x="111" y="683"/>
                    <a:pt x="201" y="735"/>
                    <a:pt x="296" y="735"/>
                  </a:cubicBezTo>
                  <a:cubicBezTo>
                    <a:pt x="335" y="735"/>
                    <a:pt x="375" y="726"/>
                    <a:pt x="411" y="707"/>
                  </a:cubicBezTo>
                  <a:lnTo>
                    <a:pt x="848" y="490"/>
                  </a:lnTo>
                  <a:cubicBezTo>
                    <a:pt x="974" y="426"/>
                    <a:pt x="1025" y="271"/>
                    <a:pt x="961" y="143"/>
                  </a:cubicBezTo>
                  <a:cubicBezTo>
                    <a:pt x="916" y="53"/>
                    <a:pt x="825" y="0"/>
                    <a:pt x="7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0"/>
            <p:cNvSpPr/>
            <p:nvPr/>
          </p:nvSpPr>
          <p:spPr>
            <a:xfrm>
              <a:off x="2015233" y="3305397"/>
              <a:ext cx="77351" cy="41219"/>
            </a:xfrm>
            <a:custGeom>
              <a:avLst/>
              <a:gdLst/>
              <a:ahLst/>
              <a:cxnLst/>
              <a:rect l="l" t="t" r="r" b="b"/>
              <a:pathLst>
                <a:path w="7116" h="3792" extrusionOk="0">
                  <a:moveTo>
                    <a:pt x="6819" y="0"/>
                  </a:moveTo>
                  <a:cubicBezTo>
                    <a:pt x="6780" y="0"/>
                    <a:pt x="6741" y="9"/>
                    <a:pt x="6705" y="27"/>
                  </a:cubicBezTo>
                  <a:lnTo>
                    <a:pt x="5399" y="683"/>
                  </a:lnTo>
                  <a:cubicBezTo>
                    <a:pt x="5271" y="747"/>
                    <a:pt x="5221" y="902"/>
                    <a:pt x="5285" y="1030"/>
                  </a:cubicBezTo>
                  <a:cubicBezTo>
                    <a:pt x="5330" y="1120"/>
                    <a:pt x="5421" y="1171"/>
                    <a:pt x="5514" y="1171"/>
                  </a:cubicBezTo>
                  <a:cubicBezTo>
                    <a:pt x="5554" y="1171"/>
                    <a:pt x="5594" y="1163"/>
                    <a:pt x="5632" y="1144"/>
                  </a:cubicBezTo>
                  <a:lnTo>
                    <a:pt x="6936" y="490"/>
                  </a:lnTo>
                  <a:cubicBezTo>
                    <a:pt x="7064" y="426"/>
                    <a:pt x="7115" y="271"/>
                    <a:pt x="7051" y="143"/>
                  </a:cubicBezTo>
                  <a:cubicBezTo>
                    <a:pt x="7005" y="53"/>
                    <a:pt x="6913" y="0"/>
                    <a:pt x="6819" y="0"/>
                  </a:cubicBezTo>
                  <a:close/>
                  <a:moveTo>
                    <a:pt x="4645" y="1092"/>
                  </a:moveTo>
                  <a:cubicBezTo>
                    <a:pt x="4606" y="1092"/>
                    <a:pt x="4566" y="1101"/>
                    <a:pt x="4529" y="1120"/>
                  </a:cubicBezTo>
                  <a:lnTo>
                    <a:pt x="4094" y="1339"/>
                  </a:lnTo>
                  <a:cubicBezTo>
                    <a:pt x="3967" y="1402"/>
                    <a:pt x="3915" y="1558"/>
                    <a:pt x="3979" y="1684"/>
                  </a:cubicBezTo>
                  <a:cubicBezTo>
                    <a:pt x="4025" y="1775"/>
                    <a:pt x="4117" y="1827"/>
                    <a:pt x="4210" y="1827"/>
                  </a:cubicBezTo>
                  <a:cubicBezTo>
                    <a:pt x="4250" y="1827"/>
                    <a:pt x="4289" y="1818"/>
                    <a:pt x="4326" y="1799"/>
                  </a:cubicBezTo>
                  <a:lnTo>
                    <a:pt x="4760" y="1582"/>
                  </a:lnTo>
                  <a:cubicBezTo>
                    <a:pt x="4888" y="1518"/>
                    <a:pt x="4940" y="1363"/>
                    <a:pt x="4876" y="1235"/>
                  </a:cubicBezTo>
                  <a:cubicBezTo>
                    <a:pt x="4831" y="1144"/>
                    <a:pt x="4739" y="1092"/>
                    <a:pt x="4645" y="1092"/>
                  </a:cubicBezTo>
                  <a:close/>
                  <a:moveTo>
                    <a:pt x="2904" y="1965"/>
                  </a:moveTo>
                  <a:cubicBezTo>
                    <a:pt x="2865" y="1965"/>
                    <a:pt x="2826" y="1974"/>
                    <a:pt x="2788" y="1993"/>
                  </a:cubicBezTo>
                  <a:lnTo>
                    <a:pt x="1484" y="2648"/>
                  </a:lnTo>
                  <a:cubicBezTo>
                    <a:pt x="1357" y="2712"/>
                    <a:pt x="1307" y="2867"/>
                    <a:pt x="1369" y="2995"/>
                  </a:cubicBezTo>
                  <a:cubicBezTo>
                    <a:pt x="1415" y="3085"/>
                    <a:pt x="1507" y="3136"/>
                    <a:pt x="1600" y="3136"/>
                  </a:cubicBezTo>
                  <a:cubicBezTo>
                    <a:pt x="1639" y="3136"/>
                    <a:pt x="1679" y="3128"/>
                    <a:pt x="1717" y="3109"/>
                  </a:cubicBezTo>
                  <a:lnTo>
                    <a:pt x="3021" y="2455"/>
                  </a:lnTo>
                  <a:cubicBezTo>
                    <a:pt x="3147" y="2389"/>
                    <a:pt x="3199" y="2236"/>
                    <a:pt x="3135" y="2108"/>
                  </a:cubicBezTo>
                  <a:cubicBezTo>
                    <a:pt x="3090" y="2018"/>
                    <a:pt x="2999" y="1965"/>
                    <a:pt x="2904" y="1965"/>
                  </a:cubicBezTo>
                  <a:close/>
                  <a:moveTo>
                    <a:pt x="730" y="3057"/>
                  </a:moveTo>
                  <a:cubicBezTo>
                    <a:pt x="691" y="3057"/>
                    <a:pt x="652" y="3066"/>
                    <a:pt x="615" y="3085"/>
                  </a:cubicBezTo>
                  <a:lnTo>
                    <a:pt x="178" y="3304"/>
                  </a:lnTo>
                  <a:cubicBezTo>
                    <a:pt x="52" y="3368"/>
                    <a:pt x="1" y="3523"/>
                    <a:pt x="64" y="3649"/>
                  </a:cubicBezTo>
                  <a:cubicBezTo>
                    <a:pt x="109" y="3740"/>
                    <a:pt x="201" y="3792"/>
                    <a:pt x="296" y="3792"/>
                  </a:cubicBezTo>
                  <a:cubicBezTo>
                    <a:pt x="335" y="3792"/>
                    <a:pt x="373" y="3783"/>
                    <a:pt x="411" y="3764"/>
                  </a:cubicBezTo>
                  <a:lnTo>
                    <a:pt x="846" y="3545"/>
                  </a:lnTo>
                  <a:cubicBezTo>
                    <a:pt x="974" y="3481"/>
                    <a:pt x="1025" y="3326"/>
                    <a:pt x="961" y="3200"/>
                  </a:cubicBezTo>
                  <a:cubicBezTo>
                    <a:pt x="915" y="3109"/>
                    <a:pt x="824" y="3057"/>
                    <a:pt x="730" y="30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a:off x="1993515" y="3348105"/>
              <a:ext cx="13946" cy="9413"/>
            </a:xfrm>
            <a:custGeom>
              <a:avLst/>
              <a:gdLst/>
              <a:ahLst/>
              <a:cxnLst/>
              <a:rect l="l" t="t" r="r" b="b"/>
              <a:pathLst>
                <a:path w="1283" h="866" extrusionOk="0">
                  <a:moveTo>
                    <a:pt x="988" y="1"/>
                  </a:moveTo>
                  <a:cubicBezTo>
                    <a:pt x="949" y="1"/>
                    <a:pt x="909" y="10"/>
                    <a:pt x="872" y="29"/>
                  </a:cubicBezTo>
                  <a:lnTo>
                    <a:pt x="180" y="375"/>
                  </a:lnTo>
                  <a:cubicBezTo>
                    <a:pt x="53" y="439"/>
                    <a:pt x="1" y="594"/>
                    <a:pt x="65" y="722"/>
                  </a:cubicBezTo>
                  <a:cubicBezTo>
                    <a:pt x="109" y="814"/>
                    <a:pt x="201" y="865"/>
                    <a:pt x="296" y="865"/>
                  </a:cubicBezTo>
                  <a:cubicBezTo>
                    <a:pt x="335" y="865"/>
                    <a:pt x="375" y="857"/>
                    <a:pt x="411" y="838"/>
                  </a:cubicBezTo>
                  <a:lnTo>
                    <a:pt x="1105" y="491"/>
                  </a:lnTo>
                  <a:cubicBezTo>
                    <a:pt x="1231" y="427"/>
                    <a:pt x="1283" y="272"/>
                    <a:pt x="1219" y="144"/>
                  </a:cubicBezTo>
                  <a:cubicBezTo>
                    <a:pt x="1174" y="53"/>
                    <a:pt x="1082" y="1"/>
                    <a:pt x="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a:off x="1700112" y="3495339"/>
              <a:ext cx="13935" cy="9403"/>
            </a:xfrm>
            <a:custGeom>
              <a:avLst/>
              <a:gdLst/>
              <a:ahLst/>
              <a:cxnLst/>
              <a:rect l="l" t="t" r="r" b="b"/>
              <a:pathLst>
                <a:path w="1282" h="865" extrusionOk="0">
                  <a:moveTo>
                    <a:pt x="987" y="1"/>
                  </a:moveTo>
                  <a:cubicBezTo>
                    <a:pt x="948" y="1"/>
                    <a:pt x="908" y="10"/>
                    <a:pt x="871" y="28"/>
                  </a:cubicBezTo>
                  <a:lnTo>
                    <a:pt x="180" y="377"/>
                  </a:lnTo>
                  <a:cubicBezTo>
                    <a:pt x="52" y="441"/>
                    <a:pt x="0" y="596"/>
                    <a:pt x="64" y="723"/>
                  </a:cubicBezTo>
                  <a:cubicBezTo>
                    <a:pt x="109" y="813"/>
                    <a:pt x="200" y="865"/>
                    <a:pt x="295" y="865"/>
                  </a:cubicBezTo>
                  <a:cubicBezTo>
                    <a:pt x="335" y="865"/>
                    <a:pt x="374" y="856"/>
                    <a:pt x="411" y="839"/>
                  </a:cubicBezTo>
                  <a:lnTo>
                    <a:pt x="1103" y="491"/>
                  </a:lnTo>
                  <a:cubicBezTo>
                    <a:pt x="1230" y="427"/>
                    <a:pt x="1282" y="271"/>
                    <a:pt x="1218" y="144"/>
                  </a:cubicBezTo>
                  <a:cubicBezTo>
                    <a:pt x="1173" y="53"/>
                    <a:pt x="1082" y="1"/>
                    <a:pt x="9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0"/>
            <p:cNvSpPr/>
            <p:nvPr/>
          </p:nvSpPr>
          <p:spPr>
            <a:xfrm>
              <a:off x="1685927" y="3503872"/>
              <a:ext cx="11153" cy="8000"/>
            </a:xfrm>
            <a:custGeom>
              <a:avLst/>
              <a:gdLst/>
              <a:ahLst/>
              <a:cxnLst/>
              <a:rect l="l" t="t" r="r" b="b"/>
              <a:pathLst>
                <a:path w="1026" h="736" extrusionOk="0">
                  <a:moveTo>
                    <a:pt x="730" y="1"/>
                  </a:moveTo>
                  <a:cubicBezTo>
                    <a:pt x="692" y="1"/>
                    <a:pt x="652" y="10"/>
                    <a:pt x="615" y="28"/>
                  </a:cubicBezTo>
                  <a:lnTo>
                    <a:pt x="179" y="247"/>
                  </a:lnTo>
                  <a:cubicBezTo>
                    <a:pt x="53" y="311"/>
                    <a:pt x="1" y="466"/>
                    <a:pt x="65" y="594"/>
                  </a:cubicBezTo>
                  <a:cubicBezTo>
                    <a:pt x="110" y="684"/>
                    <a:pt x="201" y="736"/>
                    <a:pt x="296" y="736"/>
                  </a:cubicBezTo>
                  <a:cubicBezTo>
                    <a:pt x="334" y="736"/>
                    <a:pt x="374" y="727"/>
                    <a:pt x="411" y="708"/>
                  </a:cubicBezTo>
                  <a:lnTo>
                    <a:pt x="846" y="491"/>
                  </a:lnTo>
                  <a:cubicBezTo>
                    <a:pt x="974" y="425"/>
                    <a:pt x="1026" y="271"/>
                    <a:pt x="962" y="144"/>
                  </a:cubicBezTo>
                  <a:cubicBezTo>
                    <a:pt x="917" y="53"/>
                    <a:pt x="825"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0"/>
            <p:cNvSpPr/>
            <p:nvPr/>
          </p:nvSpPr>
          <p:spPr>
            <a:xfrm>
              <a:off x="1600793" y="3513362"/>
              <a:ext cx="77362" cy="41230"/>
            </a:xfrm>
            <a:custGeom>
              <a:avLst/>
              <a:gdLst/>
              <a:ahLst/>
              <a:cxnLst/>
              <a:rect l="l" t="t" r="r" b="b"/>
              <a:pathLst>
                <a:path w="7117" h="3793" extrusionOk="0">
                  <a:moveTo>
                    <a:pt x="6822" y="1"/>
                  </a:moveTo>
                  <a:cubicBezTo>
                    <a:pt x="6783" y="1"/>
                    <a:pt x="6743" y="10"/>
                    <a:pt x="6706" y="28"/>
                  </a:cubicBezTo>
                  <a:lnTo>
                    <a:pt x="5400" y="684"/>
                  </a:lnTo>
                  <a:cubicBezTo>
                    <a:pt x="5273" y="748"/>
                    <a:pt x="5221" y="903"/>
                    <a:pt x="5285" y="1030"/>
                  </a:cubicBezTo>
                  <a:cubicBezTo>
                    <a:pt x="5331" y="1120"/>
                    <a:pt x="5423" y="1174"/>
                    <a:pt x="5516" y="1174"/>
                  </a:cubicBezTo>
                  <a:lnTo>
                    <a:pt x="5516" y="1172"/>
                  </a:lnTo>
                  <a:cubicBezTo>
                    <a:pt x="5556" y="1172"/>
                    <a:pt x="5595" y="1165"/>
                    <a:pt x="5632" y="1146"/>
                  </a:cubicBezTo>
                  <a:lnTo>
                    <a:pt x="6937" y="491"/>
                  </a:lnTo>
                  <a:cubicBezTo>
                    <a:pt x="7065" y="427"/>
                    <a:pt x="7117" y="271"/>
                    <a:pt x="7053" y="144"/>
                  </a:cubicBezTo>
                  <a:cubicBezTo>
                    <a:pt x="7008" y="53"/>
                    <a:pt x="6916" y="1"/>
                    <a:pt x="6822" y="1"/>
                  </a:cubicBezTo>
                  <a:close/>
                  <a:moveTo>
                    <a:pt x="4646" y="1093"/>
                  </a:moveTo>
                  <a:cubicBezTo>
                    <a:pt x="4607" y="1093"/>
                    <a:pt x="4568" y="1102"/>
                    <a:pt x="4531" y="1120"/>
                  </a:cubicBezTo>
                  <a:lnTo>
                    <a:pt x="4096" y="1339"/>
                  </a:lnTo>
                  <a:cubicBezTo>
                    <a:pt x="3968" y="1403"/>
                    <a:pt x="3917" y="1558"/>
                    <a:pt x="3980" y="1686"/>
                  </a:cubicBezTo>
                  <a:cubicBezTo>
                    <a:pt x="4025" y="1776"/>
                    <a:pt x="4117" y="1828"/>
                    <a:pt x="4212" y="1828"/>
                  </a:cubicBezTo>
                  <a:cubicBezTo>
                    <a:pt x="4250" y="1828"/>
                    <a:pt x="4289" y="1819"/>
                    <a:pt x="4327" y="1800"/>
                  </a:cubicBezTo>
                  <a:lnTo>
                    <a:pt x="4762" y="1583"/>
                  </a:lnTo>
                  <a:cubicBezTo>
                    <a:pt x="4890" y="1519"/>
                    <a:pt x="4941" y="1363"/>
                    <a:pt x="4878" y="1236"/>
                  </a:cubicBezTo>
                  <a:cubicBezTo>
                    <a:pt x="4832" y="1145"/>
                    <a:pt x="4741" y="1093"/>
                    <a:pt x="4646" y="1093"/>
                  </a:cubicBezTo>
                  <a:close/>
                  <a:moveTo>
                    <a:pt x="2906" y="1968"/>
                  </a:moveTo>
                  <a:cubicBezTo>
                    <a:pt x="2867" y="1968"/>
                    <a:pt x="2827" y="1976"/>
                    <a:pt x="2790" y="1995"/>
                  </a:cubicBezTo>
                  <a:lnTo>
                    <a:pt x="1484" y="2649"/>
                  </a:lnTo>
                  <a:cubicBezTo>
                    <a:pt x="1356" y="2713"/>
                    <a:pt x="1306" y="2868"/>
                    <a:pt x="1370" y="2996"/>
                  </a:cubicBezTo>
                  <a:cubicBezTo>
                    <a:pt x="1415" y="3087"/>
                    <a:pt x="1507" y="3139"/>
                    <a:pt x="1601" y="3139"/>
                  </a:cubicBezTo>
                  <a:cubicBezTo>
                    <a:pt x="1639" y="3139"/>
                    <a:pt x="1679" y="3130"/>
                    <a:pt x="1715" y="3111"/>
                  </a:cubicBezTo>
                  <a:lnTo>
                    <a:pt x="3021" y="2456"/>
                  </a:lnTo>
                  <a:cubicBezTo>
                    <a:pt x="3149" y="2392"/>
                    <a:pt x="3201" y="2236"/>
                    <a:pt x="3137" y="2109"/>
                  </a:cubicBezTo>
                  <a:cubicBezTo>
                    <a:pt x="3092" y="2020"/>
                    <a:pt x="3000" y="1968"/>
                    <a:pt x="2906" y="1968"/>
                  </a:cubicBezTo>
                  <a:close/>
                  <a:moveTo>
                    <a:pt x="730" y="3058"/>
                  </a:moveTo>
                  <a:cubicBezTo>
                    <a:pt x="691" y="3058"/>
                    <a:pt x="652" y="3067"/>
                    <a:pt x="615" y="3085"/>
                  </a:cubicBezTo>
                  <a:lnTo>
                    <a:pt x="180" y="3304"/>
                  </a:lnTo>
                  <a:cubicBezTo>
                    <a:pt x="52" y="3368"/>
                    <a:pt x="0" y="3523"/>
                    <a:pt x="64" y="3651"/>
                  </a:cubicBezTo>
                  <a:cubicBezTo>
                    <a:pt x="109" y="3741"/>
                    <a:pt x="201" y="3793"/>
                    <a:pt x="295" y="3793"/>
                  </a:cubicBezTo>
                  <a:cubicBezTo>
                    <a:pt x="333" y="3793"/>
                    <a:pt x="373" y="3784"/>
                    <a:pt x="411" y="3765"/>
                  </a:cubicBezTo>
                  <a:lnTo>
                    <a:pt x="846" y="3548"/>
                  </a:lnTo>
                  <a:cubicBezTo>
                    <a:pt x="973" y="3484"/>
                    <a:pt x="1025" y="3328"/>
                    <a:pt x="961" y="3201"/>
                  </a:cubicBezTo>
                  <a:cubicBezTo>
                    <a:pt x="916" y="3110"/>
                    <a:pt x="825" y="3058"/>
                    <a:pt x="730" y="30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0"/>
            <p:cNvSpPr/>
            <p:nvPr/>
          </p:nvSpPr>
          <p:spPr>
            <a:xfrm>
              <a:off x="1579075" y="3556081"/>
              <a:ext cx="13946" cy="9403"/>
            </a:xfrm>
            <a:custGeom>
              <a:avLst/>
              <a:gdLst/>
              <a:ahLst/>
              <a:cxnLst/>
              <a:rect l="l" t="t" r="r" b="b"/>
              <a:pathLst>
                <a:path w="1283" h="865" extrusionOk="0">
                  <a:moveTo>
                    <a:pt x="987" y="1"/>
                  </a:moveTo>
                  <a:cubicBezTo>
                    <a:pt x="948" y="1"/>
                    <a:pt x="909" y="10"/>
                    <a:pt x="872" y="28"/>
                  </a:cubicBezTo>
                  <a:lnTo>
                    <a:pt x="180" y="377"/>
                  </a:lnTo>
                  <a:cubicBezTo>
                    <a:pt x="52" y="441"/>
                    <a:pt x="1" y="596"/>
                    <a:pt x="64" y="723"/>
                  </a:cubicBezTo>
                  <a:cubicBezTo>
                    <a:pt x="109" y="813"/>
                    <a:pt x="201" y="865"/>
                    <a:pt x="296" y="865"/>
                  </a:cubicBezTo>
                  <a:cubicBezTo>
                    <a:pt x="334" y="865"/>
                    <a:pt x="373" y="856"/>
                    <a:pt x="411" y="839"/>
                  </a:cubicBezTo>
                  <a:lnTo>
                    <a:pt x="1103" y="491"/>
                  </a:lnTo>
                  <a:cubicBezTo>
                    <a:pt x="1231" y="427"/>
                    <a:pt x="1282" y="271"/>
                    <a:pt x="1219" y="144"/>
                  </a:cubicBezTo>
                  <a:cubicBezTo>
                    <a:pt x="1173" y="53"/>
                    <a:pt x="1082" y="1"/>
                    <a:pt x="9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0"/>
            <p:cNvSpPr/>
            <p:nvPr/>
          </p:nvSpPr>
          <p:spPr>
            <a:xfrm>
              <a:off x="2134412" y="3339431"/>
              <a:ext cx="14359" cy="7957"/>
            </a:xfrm>
            <a:custGeom>
              <a:avLst/>
              <a:gdLst/>
              <a:ahLst/>
              <a:cxnLst/>
              <a:rect l="l" t="t" r="r" b="b"/>
              <a:pathLst>
                <a:path w="1321" h="732" extrusionOk="0">
                  <a:moveTo>
                    <a:pt x="1032" y="0"/>
                  </a:moveTo>
                  <a:cubicBezTo>
                    <a:pt x="1008" y="0"/>
                    <a:pt x="984" y="4"/>
                    <a:pt x="959" y="11"/>
                  </a:cubicBezTo>
                  <a:lnTo>
                    <a:pt x="216" y="224"/>
                  </a:lnTo>
                  <a:cubicBezTo>
                    <a:pt x="78" y="264"/>
                    <a:pt x="0" y="407"/>
                    <a:pt x="38" y="545"/>
                  </a:cubicBezTo>
                  <a:cubicBezTo>
                    <a:pt x="71" y="657"/>
                    <a:pt x="174" y="732"/>
                    <a:pt x="287" y="732"/>
                  </a:cubicBezTo>
                  <a:cubicBezTo>
                    <a:pt x="311" y="732"/>
                    <a:pt x="335" y="728"/>
                    <a:pt x="359" y="721"/>
                  </a:cubicBezTo>
                  <a:lnTo>
                    <a:pt x="1103" y="507"/>
                  </a:lnTo>
                  <a:cubicBezTo>
                    <a:pt x="1241" y="468"/>
                    <a:pt x="1320" y="324"/>
                    <a:pt x="1280" y="186"/>
                  </a:cubicBezTo>
                  <a:cubicBezTo>
                    <a:pt x="1248" y="74"/>
                    <a:pt x="1146" y="0"/>
                    <a:pt x="10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0"/>
            <p:cNvSpPr/>
            <p:nvPr/>
          </p:nvSpPr>
          <p:spPr>
            <a:xfrm>
              <a:off x="2119161" y="3344703"/>
              <a:ext cx="11337" cy="7098"/>
            </a:xfrm>
            <a:custGeom>
              <a:avLst/>
              <a:gdLst/>
              <a:ahLst/>
              <a:cxnLst/>
              <a:rect l="l" t="t" r="r" b="b"/>
              <a:pathLst>
                <a:path w="1043" h="653" extrusionOk="0">
                  <a:moveTo>
                    <a:pt x="755" y="0"/>
                  </a:moveTo>
                  <a:cubicBezTo>
                    <a:pt x="732" y="0"/>
                    <a:pt x="708" y="3"/>
                    <a:pt x="684" y="10"/>
                  </a:cubicBezTo>
                  <a:lnTo>
                    <a:pt x="216" y="145"/>
                  </a:lnTo>
                  <a:cubicBezTo>
                    <a:pt x="78" y="185"/>
                    <a:pt x="1" y="328"/>
                    <a:pt x="40" y="464"/>
                  </a:cubicBezTo>
                  <a:cubicBezTo>
                    <a:pt x="71" y="578"/>
                    <a:pt x="175" y="652"/>
                    <a:pt x="287" y="652"/>
                  </a:cubicBezTo>
                  <a:cubicBezTo>
                    <a:pt x="311" y="652"/>
                    <a:pt x="335" y="649"/>
                    <a:pt x="359" y="642"/>
                  </a:cubicBezTo>
                  <a:lnTo>
                    <a:pt x="827" y="507"/>
                  </a:lnTo>
                  <a:cubicBezTo>
                    <a:pt x="965" y="467"/>
                    <a:pt x="1043" y="324"/>
                    <a:pt x="1003" y="186"/>
                  </a:cubicBezTo>
                  <a:cubicBezTo>
                    <a:pt x="970" y="74"/>
                    <a:pt x="867" y="0"/>
                    <a:pt x="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0"/>
            <p:cNvSpPr/>
            <p:nvPr/>
          </p:nvSpPr>
          <p:spPr>
            <a:xfrm>
              <a:off x="2027669" y="3350551"/>
              <a:ext cx="82503" cy="27632"/>
            </a:xfrm>
            <a:custGeom>
              <a:avLst/>
              <a:gdLst/>
              <a:ahLst/>
              <a:cxnLst/>
              <a:rect l="l" t="t" r="r" b="b"/>
              <a:pathLst>
                <a:path w="7590" h="2542" extrusionOk="0">
                  <a:moveTo>
                    <a:pt x="7300" y="1"/>
                  </a:moveTo>
                  <a:cubicBezTo>
                    <a:pt x="7277" y="1"/>
                    <a:pt x="7254" y="4"/>
                    <a:pt x="7231" y="11"/>
                  </a:cubicBezTo>
                  <a:lnTo>
                    <a:pt x="5826" y="416"/>
                  </a:lnTo>
                  <a:cubicBezTo>
                    <a:pt x="5690" y="456"/>
                    <a:pt x="5611" y="599"/>
                    <a:pt x="5650" y="735"/>
                  </a:cubicBezTo>
                  <a:cubicBezTo>
                    <a:pt x="5683" y="849"/>
                    <a:pt x="5787" y="923"/>
                    <a:pt x="5899" y="923"/>
                  </a:cubicBezTo>
                  <a:cubicBezTo>
                    <a:pt x="5923" y="923"/>
                    <a:pt x="5947" y="920"/>
                    <a:pt x="5970" y="913"/>
                  </a:cubicBezTo>
                  <a:lnTo>
                    <a:pt x="7374" y="507"/>
                  </a:lnTo>
                  <a:cubicBezTo>
                    <a:pt x="7510" y="468"/>
                    <a:pt x="7590" y="325"/>
                    <a:pt x="7550" y="188"/>
                  </a:cubicBezTo>
                  <a:cubicBezTo>
                    <a:pt x="7517" y="74"/>
                    <a:pt x="7412" y="1"/>
                    <a:pt x="7300" y="1"/>
                  </a:cubicBezTo>
                  <a:close/>
                  <a:moveTo>
                    <a:pt x="4965" y="676"/>
                  </a:moveTo>
                  <a:cubicBezTo>
                    <a:pt x="4941" y="676"/>
                    <a:pt x="4916" y="679"/>
                    <a:pt x="4891" y="687"/>
                  </a:cubicBezTo>
                  <a:lnTo>
                    <a:pt x="4424" y="821"/>
                  </a:lnTo>
                  <a:cubicBezTo>
                    <a:pt x="4287" y="861"/>
                    <a:pt x="4208" y="1003"/>
                    <a:pt x="4248" y="1141"/>
                  </a:cubicBezTo>
                  <a:cubicBezTo>
                    <a:pt x="4281" y="1253"/>
                    <a:pt x="4384" y="1327"/>
                    <a:pt x="4496" y="1327"/>
                  </a:cubicBezTo>
                  <a:cubicBezTo>
                    <a:pt x="4520" y="1327"/>
                    <a:pt x="4543" y="1323"/>
                    <a:pt x="4567" y="1317"/>
                  </a:cubicBezTo>
                  <a:lnTo>
                    <a:pt x="5035" y="1182"/>
                  </a:lnTo>
                  <a:cubicBezTo>
                    <a:pt x="5173" y="1142"/>
                    <a:pt x="5250" y="999"/>
                    <a:pt x="5212" y="863"/>
                  </a:cubicBezTo>
                  <a:cubicBezTo>
                    <a:pt x="5180" y="751"/>
                    <a:pt x="5078" y="676"/>
                    <a:pt x="4965" y="676"/>
                  </a:cubicBezTo>
                  <a:close/>
                  <a:moveTo>
                    <a:pt x="3093" y="1215"/>
                  </a:moveTo>
                  <a:cubicBezTo>
                    <a:pt x="3069" y="1215"/>
                    <a:pt x="3045" y="1218"/>
                    <a:pt x="3021" y="1225"/>
                  </a:cubicBezTo>
                  <a:lnTo>
                    <a:pt x="1619" y="1631"/>
                  </a:lnTo>
                  <a:cubicBezTo>
                    <a:pt x="1481" y="1670"/>
                    <a:pt x="1403" y="1813"/>
                    <a:pt x="1443" y="1950"/>
                  </a:cubicBezTo>
                  <a:cubicBezTo>
                    <a:pt x="1474" y="2064"/>
                    <a:pt x="1577" y="2136"/>
                    <a:pt x="1689" y="2136"/>
                  </a:cubicBezTo>
                  <a:cubicBezTo>
                    <a:pt x="1713" y="2136"/>
                    <a:pt x="1738" y="2134"/>
                    <a:pt x="1762" y="2127"/>
                  </a:cubicBezTo>
                  <a:lnTo>
                    <a:pt x="3164" y="1722"/>
                  </a:lnTo>
                  <a:cubicBezTo>
                    <a:pt x="3302" y="1682"/>
                    <a:pt x="3380" y="1539"/>
                    <a:pt x="3342" y="1403"/>
                  </a:cubicBezTo>
                  <a:cubicBezTo>
                    <a:pt x="3308" y="1289"/>
                    <a:pt x="3204" y="1215"/>
                    <a:pt x="3093" y="1215"/>
                  </a:cubicBezTo>
                  <a:close/>
                  <a:moveTo>
                    <a:pt x="754" y="1889"/>
                  </a:moveTo>
                  <a:cubicBezTo>
                    <a:pt x="731" y="1889"/>
                    <a:pt x="707" y="1893"/>
                    <a:pt x="684" y="1900"/>
                  </a:cubicBezTo>
                  <a:lnTo>
                    <a:pt x="216" y="2036"/>
                  </a:lnTo>
                  <a:cubicBezTo>
                    <a:pt x="78" y="2076"/>
                    <a:pt x="0" y="2217"/>
                    <a:pt x="38" y="2355"/>
                  </a:cubicBezTo>
                  <a:cubicBezTo>
                    <a:pt x="71" y="2467"/>
                    <a:pt x="175" y="2541"/>
                    <a:pt x="287" y="2541"/>
                  </a:cubicBezTo>
                  <a:cubicBezTo>
                    <a:pt x="311" y="2541"/>
                    <a:pt x="335" y="2538"/>
                    <a:pt x="359" y="2531"/>
                  </a:cubicBezTo>
                  <a:lnTo>
                    <a:pt x="827" y="2397"/>
                  </a:lnTo>
                  <a:cubicBezTo>
                    <a:pt x="963" y="2357"/>
                    <a:pt x="1042" y="2214"/>
                    <a:pt x="1003" y="2077"/>
                  </a:cubicBezTo>
                  <a:cubicBezTo>
                    <a:pt x="970" y="1963"/>
                    <a:pt x="865" y="1889"/>
                    <a:pt x="754" y="18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0"/>
            <p:cNvSpPr/>
            <p:nvPr/>
          </p:nvSpPr>
          <p:spPr>
            <a:xfrm>
              <a:off x="2004320" y="3376954"/>
              <a:ext cx="14359" cy="7957"/>
            </a:xfrm>
            <a:custGeom>
              <a:avLst/>
              <a:gdLst/>
              <a:ahLst/>
              <a:cxnLst/>
              <a:rect l="l" t="t" r="r" b="b"/>
              <a:pathLst>
                <a:path w="1321" h="732" extrusionOk="0">
                  <a:moveTo>
                    <a:pt x="1033" y="0"/>
                  </a:moveTo>
                  <a:cubicBezTo>
                    <a:pt x="1010" y="0"/>
                    <a:pt x="985" y="4"/>
                    <a:pt x="961" y="11"/>
                  </a:cubicBezTo>
                  <a:lnTo>
                    <a:pt x="216" y="226"/>
                  </a:lnTo>
                  <a:cubicBezTo>
                    <a:pt x="78" y="266"/>
                    <a:pt x="0" y="407"/>
                    <a:pt x="40" y="545"/>
                  </a:cubicBezTo>
                  <a:cubicBezTo>
                    <a:pt x="73" y="658"/>
                    <a:pt x="175" y="732"/>
                    <a:pt x="289" y="732"/>
                  </a:cubicBezTo>
                  <a:cubicBezTo>
                    <a:pt x="311" y="732"/>
                    <a:pt x="335" y="728"/>
                    <a:pt x="359" y="721"/>
                  </a:cubicBezTo>
                  <a:lnTo>
                    <a:pt x="1105" y="508"/>
                  </a:lnTo>
                  <a:cubicBezTo>
                    <a:pt x="1241" y="468"/>
                    <a:pt x="1320" y="325"/>
                    <a:pt x="1281" y="188"/>
                  </a:cubicBezTo>
                  <a:cubicBezTo>
                    <a:pt x="1248" y="74"/>
                    <a:pt x="1146"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0"/>
            <p:cNvSpPr/>
            <p:nvPr/>
          </p:nvSpPr>
          <p:spPr>
            <a:xfrm>
              <a:off x="1688894" y="3467958"/>
              <a:ext cx="14359" cy="7968"/>
            </a:xfrm>
            <a:custGeom>
              <a:avLst/>
              <a:gdLst/>
              <a:ahLst/>
              <a:cxnLst/>
              <a:rect l="l" t="t" r="r" b="b"/>
              <a:pathLst>
                <a:path w="1321" h="733" extrusionOk="0">
                  <a:moveTo>
                    <a:pt x="1033" y="1"/>
                  </a:moveTo>
                  <a:cubicBezTo>
                    <a:pt x="1009" y="1"/>
                    <a:pt x="985" y="4"/>
                    <a:pt x="961" y="11"/>
                  </a:cubicBezTo>
                  <a:lnTo>
                    <a:pt x="216" y="225"/>
                  </a:lnTo>
                  <a:cubicBezTo>
                    <a:pt x="80" y="265"/>
                    <a:pt x="0" y="408"/>
                    <a:pt x="40" y="544"/>
                  </a:cubicBezTo>
                  <a:cubicBezTo>
                    <a:pt x="71" y="658"/>
                    <a:pt x="176" y="731"/>
                    <a:pt x="287" y="731"/>
                  </a:cubicBezTo>
                  <a:lnTo>
                    <a:pt x="289" y="732"/>
                  </a:lnTo>
                  <a:cubicBezTo>
                    <a:pt x="311" y="732"/>
                    <a:pt x="335" y="729"/>
                    <a:pt x="359" y="722"/>
                  </a:cubicBezTo>
                  <a:lnTo>
                    <a:pt x="1105" y="506"/>
                  </a:lnTo>
                  <a:cubicBezTo>
                    <a:pt x="1241" y="467"/>
                    <a:pt x="1320" y="323"/>
                    <a:pt x="1281" y="187"/>
                  </a:cubicBezTo>
                  <a:cubicBezTo>
                    <a:pt x="1248" y="75"/>
                    <a:pt x="1145" y="1"/>
                    <a:pt x="1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0"/>
            <p:cNvSpPr/>
            <p:nvPr/>
          </p:nvSpPr>
          <p:spPr>
            <a:xfrm>
              <a:off x="1673644" y="3473219"/>
              <a:ext cx="11337" cy="7087"/>
            </a:xfrm>
            <a:custGeom>
              <a:avLst/>
              <a:gdLst/>
              <a:ahLst/>
              <a:cxnLst/>
              <a:rect l="l" t="t" r="r" b="b"/>
              <a:pathLst>
                <a:path w="1043" h="652" extrusionOk="0">
                  <a:moveTo>
                    <a:pt x="755" y="1"/>
                  </a:moveTo>
                  <a:cubicBezTo>
                    <a:pt x="731" y="1"/>
                    <a:pt x="708" y="4"/>
                    <a:pt x="684" y="10"/>
                  </a:cubicBezTo>
                  <a:lnTo>
                    <a:pt x="217" y="146"/>
                  </a:lnTo>
                  <a:cubicBezTo>
                    <a:pt x="78" y="186"/>
                    <a:pt x="1" y="329"/>
                    <a:pt x="41" y="466"/>
                  </a:cubicBezTo>
                  <a:cubicBezTo>
                    <a:pt x="73" y="580"/>
                    <a:pt x="175" y="652"/>
                    <a:pt x="287" y="652"/>
                  </a:cubicBezTo>
                  <a:lnTo>
                    <a:pt x="289" y="652"/>
                  </a:lnTo>
                  <a:cubicBezTo>
                    <a:pt x="311" y="652"/>
                    <a:pt x="336" y="650"/>
                    <a:pt x="360" y="642"/>
                  </a:cubicBezTo>
                  <a:lnTo>
                    <a:pt x="827" y="507"/>
                  </a:lnTo>
                  <a:cubicBezTo>
                    <a:pt x="965" y="467"/>
                    <a:pt x="1043" y="324"/>
                    <a:pt x="1003" y="188"/>
                  </a:cubicBezTo>
                  <a:cubicBezTo>
                    <a:pt x="970" y="74"/>
                    <a:pt x="868" y="1"/>
                    <a:pt x="7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0"/>
            <p:cNvSpPr/>
            <p:nvPr/>
          </p:nvSpPr>
          <p:spPr>
            <a:xfrm>
              <a:off x="1582129" y="3479078"/>
              <a:ext cx="82525" cy="27642"/>
            </a:xfrm>
            <a:custGeom>
              <a:avLst/>
              <a:gdLst/>
              <a:ahLst/>
              <a:cxnLst/>
              <a:rect l="l" t="t" r="r" b="b"/>
              <a:pathLst>
                <a:path w="7592" h="2543" extrusionOk="0">
                  <a:moveTo>
                    <a:pt x="7305" y="0"/>
                  </a:moveTo>
                  <a:cubicBezTo>
                    <a:pt x="7281" y="0"/>
                    <a:pt x="7256" y="4"/>
                    <a:pt x="7231" y="11"/>
                  </a:cubicBezTo>
                  <a:lnTo>
                    <a:pt x="5829" y="415"/>
                  </a:lnTo>
                  <a:cubicBezTo>
                    <a:pt x="5692" y="455"/>
                    <a:pt x="5613" y="598"/>
                    <a:pt x="5653" y="736"/>
                  </a:cubicBezTo>
                  <a:cubicBezTo>
                    <a:pt x="5685" y="848"/>
                    <a:pt x="5789" y="922"/>
                    <a:pt x="5901" y="922"/>
                  </a:cubicBezTo>
                  <a:cubicBezTo>
                    <a:pt x="5923" y="922"/>
                    <a:pt x="5948" y="919"/>
                    <a:pt x="5972" y="912"/>
                  </a:cubicBezTo>
                  <a:lnTo>
                    <a:pt x="7374" y="508"/>
                  </a:lnTo>
                  <a:cubicBezTo>
                    <a:pt x="7512" y="468"/>
                    <a:pt x="7592" y="325"/>
                    <a:pt x="7552" y="187"/>
                  </a:cubicBezTo>
                  <a:cubicBezTo>
                    <a:pt x="7519" y="75"/>
                    <a:pt x="7418" y="0"/>
                    <a:pt x="7305" y="0"/>
                  </a:cubicBezTo>
                  <a:close/>
                  <a:moveTo>
                    <a:pt x="4967" y="675"/>
                  </a:moveTo>
                  <a:cubicBezTo>
                    <a:pt x="4943" y="675"/>
                    <a:pt x="4918" y="678"/>
                    <a:pt x="4894" y="686"/>
                  </a:cubicBezTo>
                  <a:lnTo>
                    <a:pt x="4426" y="820"/>
                  </a:lnTo>
                  <a:cubicBezTo>
                    <a:pt x="4288" y="860"/>
                    <a:pt x="4210" y="1003"/>
                    <a:pt x="4250" y="1141"/>
                  </a:cubicBezTo>
                  <a:cubicBezTo>
                    <a:pt x="4283" y="1253"/>
                    <a:pt x="4385" y="1328"/>
                    <a:pt x="4497" y="1328"/>
                  </a:cubicBezTo>
                  <a:lnTo>
                    <a:pt x="4498" y="1328"/>
                  </a:lnTo>
                  <a:cubicBezTo>
                    <a:pt x="4521" y="1328"/>
                    <a:pt x="4545" y="1324"/>
                    <a:pt x="4569" y="1317"/>
                  </a:cubicBezTo>
                  <a:lnTo>
                    <a:pt x="5037" y="1181"/>
                  </a:lnTo>
                  <a:cubicBezTo>
                    <a:pt x="5175" y="1141"/>
                    <a:pt x="5252" y="1000"/>
                    <a:pt x="5214" y="862"/>
                  </a:cubicBezTo>
                  <a:cubicBezTo>
                    <a:pt x="5182" y="750"/>
                    <a:pt x="5079" y="675"/>
                    <a:pt x="4967" y="675"/>
                  </a:cubicBezTo>
                  <a:close/>
                  <a:moveTo>
                    <a:pt x="3097" y="1215"/>
                  </a:moveTo>
                  <a:cubicBezTo>
                    <a:pt x="3073" y="1215"/>
                    <a:pt x="3048" y="1218"/>
                    <a:pt x="3023" y="1226"/>
                  </a:cubicBezTo>
                  <a:lnTo>
                    <a:pt x="1621" y="1629"/>
                  </a:lnTo>
                  <a:cubicBezTo>
                    <a:pt x="1483" y="1669"/>
                    <a:pt x="1403" y="1812"/>
                    <a:pt x="1443" y="1950"/>
                  </a:cubicBezTo>
                  <a:cubicBezTo>
                    <a:pt x="1476" y="2062"/>
                    <a:pt x="1579" y="2137"/>
                    <a:pt x="1692" y="2137"/>
                  </a:cubicBezTo>
                  <a:cubicBezTo>
                    <a:pt x="1716" y="2137"/>
                    <a:pt x="1740" y="2133"/>
                    <a:pt x="1764" y="2126"/>
                  </a:cubicBezTo>
                  <a:lnTo>
                    <a:pt x="3167" y="1721"/>
                  </a:lnTo>
                  <a:cubicBezTo>
                    <a:pt x="3303" y="1681"/>
                    <a:pt x="3382" y="1540"/>
                    <a:pt x="3343" y="1402"/>
                  </a:cubicBezTo>
                  <a:cubicBezTo>
                    <a:pt x="3310" y="1290"/>
                    <a:pt x="3208" y="1215"/>
                    <a:pt x="3097" y="1215"/>
                  </a:cubicBezTo>
                  <a:close/>
                  <a:moveTo>
                    <a:pt x="757" y="1889"/>
                  </a:moveTo>
                  <a:cubicBezTo>
                    <a:pt x="733" y="1889"/>
                    <a:pt x="709" y="1893"/>
                    <a:pt x="684" y="1900"/>
                  </a:cubicBezTo>
                  <a:lnTo>
                    <a:pt x="216" y="2035"/>
                  </a:lnTo>
                  <a:cubicBezTo>
                    <a:pt x="80" y="2075"/>
                    <a:pt x="1" y="2218"/>
                    <a:pt x="41" y="2354"/>
                  </a:cubicBezTo>
                  <a:cubicBezTo>
                    <a:pt x="73" y="2468"/>
                    <a:pt x="177" y="2540"/>
                    <a:pt x="289" y="2540"/>
                  </a:cubicBezTo>
                  <a:lnTo>
                    <a:pt x="289" y="2542"/>
                  </a:lnTo>
                  <a:cubicBezTo>
                    <a:pt x="313" y="2542"/>
                    <a:pt x="336" y="2539"/>
                    <a:pt x="360" y="2532"/>
                  </a:cubicBezTo>
                  <a:lnTo>
                    <a:pt x="827" y="2395"/>
                  </a:lnTo>
                  <a:cubicBezTo>
                    <a:pt x="965" y="2356"/>
                    <a:pt x="1045" y="2213"/>
                    <a:pt x="1005" y="2076"/>
                  </a:cubicBezTo>
                  <a:cubicBezTo>
                    <a:pt x="972" y="1964"/>
                    <a:pt x="870" y="1889"/>
                    <a:pt x="757" y="18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0"/>
            <p:cNvSpPr/>
            <p:nvPr/>
          </p:nvSpPr>
          <p:spPr>
            <a:xfrm>
              <a:off x="1558780" y="3505470"/>
              <a:ext cx="14381" cy="7979"/>
            </a:xfrm>
            <a:custGeom>
              <a:avLst/>
              <a:gdLst/>
              <a:ahLst/>
              <a:cxnLst/>
              <a:rect l="l" t="t" r="r" b="b"/>
              <a:pathLst>
                <a:path w="1323" h="734" extrusionOk="0">
                  <a:moveTo>
                    <a:pt x="1033" y="0"/>
                  </a:moveTo>
                  <a:cubicBezTo>
                    <a:pt x="1010" y="0"/>
                    <a:pt x="986" y="4"/>
                    <a:pt x="962" y="11"/>
                  </a:cubicBezTo>
                  <a:lnTo>
                    <a:pt x="218" y="226"/>
                  </a:lnTo>
                  <a:cubicBezTo>
                    <a:pt x="80" y="266"/>
                    <a:pt x="1" y="409"/>
                    <a:pt x="41" y="545"/>
                  </a:cubicBezTo>
                  <a:cubicBezTo>
                    <a:pt x="73" y="659"/>
                    <a:pt x="177" y="732"/>
                    <a:pt x="289" y="732"/>
                  </a:cubicBezTo>
                  <a:lnTo>
                    <a:pt x="289" y="733"/>
                  </a:lnTo>
                  <a:cubicBezTo>
                    <a:pt x="313" y="733"/>
                    <a:pt x="337" y="730"/>
                    <a:pt x="362" y="723"/>
                  </a:cubicBezTo>
                  <a:lnTo>
                    <a:pt x="1105" y="507"/>
                  </a:lnTo>
                  <a:cubicBezTo>
                    <a:pt x="1243" y="468"/>
                    <a:pt x="1322" y="325"/>
                    <a:pt x="1283" y="188"/>
                  </a:cubicBezTo>
                  <a:cubicBezTo>
                    <a:pt x="1250" y="75"/>
                    <a:pt x="1146"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0"/>
            <p:cNvSpPr/>
            <p:nvPr/>
          </p:nvSpPr>
          <p:spPr>
            <a:xfrm>
              <a:off x="2144782" y="3394346"/>
              <a:ext cx="14283" cy="6435"/>
            </a:xfrm>
            <a:custGeom>
              <a:avLst/>
              <a:gdLst/>
              <a:ahLst/>
              <a:cxnLst/>
              <a:rect l="l" t="t" r="r" b="b"/>
              <a:pathLst>
                <a:path w="1314" h="592" extrusionOk="0">
                  <a:moveTo>
                    <a:pt x="1037" y="1"/>
                  </a:moveTo>
                  <a:cubicBezTo>
                    <a:pt x="1031" y="1"/>
                    <a:pt x="1025" y="1"/>
                    <a:pt x="1018" y="1"/>
                  </a:cubicBezTo>
                  <a:lnTo>
                    <a:pt x="247" y="76"/>
                  </a:lnTo>
                  <a:cubicBezTo>
                    <a:pt x="106" y="89"/>
                    <a:pt x="0" y="215"/>
                    <a:pt x="14" y="357"/>
                  </a:cubicBezTo>
                  <a:cubicBezTo>
                    <a:pt x="28" y="491"/>
                    <a:pt x="140" y="591"/>
                    <a:pt x="271" y="591"/>
                  </a:cubicBezTo>
                  <a:cubicBezTo>
                    <a:pt x="280" y="591"/>
                    <a:pt x="288" y="590"/>
                    <a:pt x="297" y="590"/>
                  </a:cubicBezTo>
                  <a:lnTo>
                    <a:pt x="1068" y="515"/>
                  </a:lnTo>
                  <a:cubicBezTo>
                    <a:pt x="1210" y="502"/>
                    <a:pt x="1313" y="374"/>
                    <a:pt x="1299" y="232"/>
                  </a:cubicBezTo>
                  <a:cubicBezTo>
                    <a:pt x="1286" y="98"/>
                    <a:pt x="1165" y="1"/>
                    <a:pt x="10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0"/>
            <p:cNvSpPr/>
            <p:nvPr/>
          </p:nvSpPr>
          <p:spPr>
            <a:xfrm>
              <a:off x="2128988" y="3396183"/>
              <a:ext cx="11174" cy="6120"/>
            </a:xfrm>
            <a:custGeom>
              <a:avLst/>
              <a:gdLst/>
              <a:ahLst/>
              <a:cxnLst/>
              <a:rect l="l" t="t" r="r" b="b"/>
              <a:pathLst>
                <a:path w="1028" h="563" extrusionOk="0">
                  <a:moveTo>
                    <a:pt x="749" y="1"/>
                  </a:moveTo>
                  <a:cubicBezTo>
                    <a:pt x="743" y="1"/>
                    <a:pt x="737" y="1"/>
                    <a:pt x="730" y="1"/>
                  </a:cubicBezTo>
                  <a:lnTo>
                    <a:pt x="247" y="48"/>
                  </a:lnTo>
                  <a:cubicBezTo>
                    <a:pt x="104" y="62"/>
                    <a:pt x="1" y="188"/>
                    <a:pt x="14" y="329"/>
                  </a:cubicBezTo>
                  <a:cubicBezTo>
                    <a:pt x="27" y="462"/>
                    <a:pt x="140" y="562"/>
                    <a:pt x="272" y="562"/>
                  </a:cubicBezTo>
                  <a:lnTo>
                    <a:pt x="296" y="562"/>
                  </a:lnTo>
                  <a:lnTo>
                    <a:pt x="780" y="514"/>
                  </a:lnTo>
                  <a:cubicBezTo>
                    <a:pt x="922" y="500"/>
                    <a:pt x="1027" y="374"/>
                    <a:pt x="1013" y="233"/>
                  </a:cubicBezTo>
                  <a:cubicBezTo>
                    <a:pt x="1000" y="98"/>
                    <a:pt x="876" y="1"/>
                    <a:pt x="7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0"/>
            <p:cNvSpPr/>
            <p:nvPr/>
          </p:nvSpPr>
          <p:spPr>
            <a:xfrm>
              <a:off x="2034191" y="3398216"/>
              <a:ext cx="84895" cy="13272"/>
            </a:xfrm>
            <a:custGeom>
              <a:avLst/>
              <a:gdLst/>
              <a:ahLst/>
              <a:cxnLst/>
              <a:rect l="l" t="t" r="r" b="b"/>
              <a:pathLst>
                <a:path w="7810" h="1221" extrusionOk="0">
                  <a:moveTo>
                    <a:pt x="7530" y="0"/>
                  </a:moveTo>
                  <a:cubicBezTo>
                    <a:pt x="7525" y="0"/>
                    <a:pt x="7519" y="0"/>
                    <a:pt x="7514" y="1"/>
                  </a:cubicBezTo>
                  <a:lnTo>
                    <a:pt x="6061" y="142"/>
                  </a:lnTo>
                  <a:cubicBezTo>
                    <a:pt x="5918" y="156"/>
                    <a:pt x="5815" y="282"/>
                    <a:pt x="5828" y="423"/>
                  </a:cubicBezTo>
                  <a:cubicBezTo>
                    <a:pt x="5841" y="556"/>
                    <a:pt x="5954" y="656"/>
                    <a:pt x="6086" y="656"/>
                  </a:cubicBezTo>
                  <a:lnTo>
                    <a:pt x="6110" y="656"/>
                  </a:lnTo>
                  <a:lnTo>
                    <a:pt x="7564" y="515"/>
                  </a:lnTo>
                  <a:cubicBezTo>
                    <a:pt x="7706" y="501"/>
                    <a:pt x="7809" y="375"/>
                    <a:pt x="7795" y="234"/>
                  </a:cubicBezTo>
                  <a:cubicBezTo>
                    <a:pt x="7782" y="96"/>
                    <a:pt x="7656" y="0"/>
                    <a:pt x="7530" y="0"/>
                  </a:cubicBezTo>
                  <a:close/>
                  <a:moveTo>
                    <a:pt x="5111" y="235"/>
                  </a:moveTo>
                  <a:cubicBezTo>
                    <a:pt x="5104" y="235"/>
                    <a:pt x="5098" y="235"/>
                    <a:pt x="5092" y="235"/>
                  </a:cubicBezTo>
                  <a:lnTo>
                    <a:pt x="4607" y="282"/>
                  </a:lnTo>
                  <a:cubicBezTo>
                    <a:pt x="4466" y="296"/>
                    <a:pt x="4360" y="422"/>
                    <a:pt x="4374" y="565"/>
                  </a:cubicBezTo>
                  <a:cubicBezTo>
                    <a:pt x="4388" y="698"/>
                    <a:pt x="4500" y="798"/>
                    <a:pt x="4631" y="798"/>
                  </a:cubicBezTo>
                  <a:cubicBezTo>
                    <a:pt x="4640" y="798"/>
                    <a:pt x="4648" y="796"/>
                    <a:pt x="4657" y="796"/>
                  </a:cubicBezTo>
                  <a:lnTo>
                    <a:pt x="5142" y="749"/>
                  </a:lnTo>
                  <a:cubicBezTo>
                    <a:pt x="5283" y="736"/>
                    <a:pt x="5387" y="610"/>
                    <a:pt x="5373" y="467"/>
                  </a:cubicBezTo>
                  <a:cubicBezTo>
                    <a:pt x="5360" y="332"/>
                    <a:pt x="5237" y="235"/>
                    <a:pt x="5111" y="235"/>
                  </a:cubicBezTo>
                  <a:close/>
                  <a:moveTo>
                    <a:pt x="3176" y="422"/>
                  </a:moveTo>
                  <a:cubicBezTo>
                    <a:pt x="3169" y="422"/>
                    <a:pt x="3161" y="423"/>
                    <a:pt x="3154" y="423"/>
                  </a:cubicBezTo>
                  <a:lnTo>
                    <a:pt x="1700" y="565"/>
                  </a:lnTo>
                  <a:cubicBezTo>
                    <a:pt x="1559" y="577"/>
                    <a:pt x="1453" y="705"/>
                    <a:pt x="1467" y="846"/>
                  </a:cubicBezTo>
                  <a:cubicBezTo>
                    <a:pt x="1481" y="979"/>
                    <a:pt x="1593" y="1079"/>
                    <a:pt x="1724" y="1079"/>
                  </a:cubicBezTo>
                  <a:cubicBezTo>
                    <a:pt x="1733" y="1079"/>
                    <a:pt x="1741" y="1079"/>
                    <a:pt x="1750" y="1077"/>
                  </a:cubicBezTo>
                  <a:lnTo>
                    <a:pt x="3203" y="938"/>
                  </a:lnTo>
                  <a:cubicBezTo>
                    <a:pt x="3346" y="924"/>
                    <a:pt x="3449" y="798"/>
                    <a:pt x="3436" y="655"/>
                  </a:cubicBezTo>
                  <a:cubicBezTo>
                    <a:pt x="3423" y="521"/>
                    <a:pt x="3300" y="422"/>
                    <a:pt x="3176" y="422"/>
                  </a:cubicBezTo>
                  <a:close/>
                  <a:moveTo>
                    <a:pt x="754" y="657"/>
                  </a:moveTo>
                  <a:cubicBezTo>
                    <a:pt x="747" y="657"/>
                    <a:pt x="739" y="657"/>
                    <a:pt x="732" y="658"/>
                  </a:cubicBezTo>
                  <a:lnTo>
                    <a:pt x="247" y="705"/>
                  </a:lnTo>
                  <a:cubicBezTo>
                    <a:pt x="104" y="718"/>
                    <a:pt x="1" y="844"/>
                    <a:pt x="15" y="986"/>
                  </a:cubicBezTo>
                  <a:cubicBezTo>
                    <a:pt x="27" y="1120"/>
                    <a:pt x="140" y="1220"/>
                    <a:pt x="272" y="1220"/>
                  </a:cubicBezTo>
                  <a:cubicBezTo>
                    <a:pt x="280" y="1220"/>
                    <a:pt x="289" y="1219"/>
                    <a:pt x="296" y="1219"/>
                  </a:cubicBezTo>
                  <a:lnTo>
                    <a:pt x="781" y="1172"/>
                  </a:lnTo>
                  <a:cubicBezTo>
                    <a:pt x="924" y="1158"/>
                    <a:pt x="1027" y="1032"/>
                    <a:pt x="1013" y="889"/>
                  </a:cubicBezTo>
                  <a:cubicBezTo>
                    <a:pt x="1000" y="755"/>
                    <a:pt x="879" y="657"/>
                    <a:pt x="754" y="6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0"/>
            <p:cNvSpPr/>
            <p:nvPr/>
          </p:nvSpPr>
          <p:spPr>
            <a:xfrm>
              <a:off x="2010016" y="3407401"/>
              <a:ext cx="14283" cy="6413"/>
            </a:xfrm>
            <a:custGeom>
              <a:avLst/>
              <a:gdLst/>
              <a:ahLst/>
              <a:cxnLst/>
              <a:rect l="l" t="t" r="r" b="b"/>
              <a:pathLst>
                <a:path w="1314" h="590" extrusionOk="0">
                  <a:moveTo>
                    <a:pt x="1039" y="0"/>
                  </a:moveTo>
                  <a:cubicBezTo>
                    <a:pt x="1031" y="0"/>
                    <a:pt x="1024" y="0"/>
                    <a:pt x="1017" y="1"/>
                  </a:cubicBezTo>
                  <a:lnTo>
                    <a:pt x="246" y="75"/>
                  </a:lnTo>
                  <a:cubicBezTo>
                    <a:pt x="104" y="89"/>
                    <a:pt x="1" y="215"/>
                    <a:pt x="15" y="356"/>
                  </a:cubicBezTo>
                  <a:cubicBezTo>
                    <a:pt x="27" y="491"/>
                    <a:pt x="139" y="589"/>
                    <a:pt x="270" y="589"/>
                  </a:cubicBezTo>
                  <a:lnTo>
                    <a:pt x="296" y="589"/>
                  </a:lnTo>
                  <a:lnTo>
                    <a:pt x="1067" y="513"/>
                  </a:lnTo>
                  <a:cubicBezTo>
                    <a:pt x="1209" y="501"/>
                    <a:pt x="1314" y="374"/>
                    <a:pt x="1300" y="232"/>
                  </a:cubicBezTo>
                  <a:cubicBezTo>
                    <a:pt x="1287" y="98"/>
                    <a:pt x="1164" y="0"/>
                    <a:pt x="10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0"/>
            <p:cNvSpPr/>
            <p:nvPr/>
          </p:nvSpPr>
          <p:spPr>
            <a:xfrm>
              <a:off x="1683263" y="3439055"/>
              <a:ext cx="14283" cy="6435"/>
            </a:xfrm>
            <a:custGeom>
              <a:avLst/>
              <a:gdLst/>
              <a:ahLst/>
              <a:cxnLst/>
              <a:rect l="l" t="t" r="r" b="b"/>
              <a:pathLst>
                <a:path w="1314" h="592" extrusionOk="0">
                  <a:moveTo>
                    <a:pt x="1042" y="0"/>
                  </a:moveTo>
                  <a:cubicBezTo>
                    <a:pt x="1034" y="0"/>
                    <a:pt x="1026" y="1"/>
                    <a:pt x="1019" y="1"/>
                  </a:cubicBezTo>
                  <a:lnTo>
                    <a:pt x="248" y="75"/>
                  </a:lnTo>
                  <a:cubicBezTo>
                    <a:pt x="104" y="89"/>
                    <a:pt x="1" y="215"/>
                    <a:pt x="15" y="357"/>
                  </a:cubicBezTo>
                  <a:cubicBezTo>
                    <a:pt x="27" y="491"/>
                    <a:pt x="141" y="591"/>
                    <a:pt x="272" y="591"/>
                  </a:cubicBezTo>
                  <a:cubicBezTo>
                    <a:pt x="280" y="591"/>
                    <a:pt x="287" y="590"/>
                    <a:pt x="296" y="590"/>
                  </a:cubicBezTo>
                  <a:lnTo>
                    <a:pt x="1067" y="515"/>
                  </a:lnTo>
                  <a:cubicBezTo>
                    <a:pt x="1210" y="502"/>
                    <a:pt x="1314" y="376"/>
                    <a:pt x="1300" y="232"/>
                  </a:cubicBezTo>
                  <a:cubicBezTo>
                    <a:pt x="1287" y="99"/>
                    <a:pt x="1175" y="0"/>
                    <a:pt x="10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0"/>
            <p:cNvSpPr/>
            <p:nvPr/>
          </p:nvSpPr>
          <p:spPr>
            <a:xfrm>
              <a:off x="1667480" y="3440870"/>
              <a:ext cx="11153" cy="6131"/>
            </a:xfrm>
            <a:custGeom>
              <a:avLst/>
              <a:gdLst/>
              <a:ahLst/>
              <a:cxnLst/>
              <a:rect l="l" t="t" r="r" b="b"/>
              <a:pathLst>
                <a:path w="1026" h="564" extrusionOk="0">
                  <a:moveTo>
                    <a:pt x="750" y="1"/>
                  </a:moveTo>
                  <a:cubicBezTo>
                    <a:pt x="744" y="1"/>
                    <a:pt x="737" y="1"/>
                    <a:pt x="730" y="2"/>
                  </a:cubicBezTo>
                  <a:lnTo>
                    <a:pt x="245" y="48"/>
                  </a:lnTo>
                  <a:cubicBezTo>
                    <a:pt x="104" y="62"/>
                    <a:pt x="0" y="190"/>
                    <a:pt x="14" y="331"/>
                  </a:cubicBezTo>
                  <a:cubicBezTo>
                    <a:pt x="26" y="464"/>
                    <a:pt x="138" y="564"/>
                    <a:pt x="269" y="564"/>
                  </a:cubicBezTo>
                  <a:cubicBezTo>
                    <a:pt x="278" y="564"/>
                    <a:pt x="287" y="564"/>
                    <a:pt x="295" y="562"/>
                  </a:cubicBezTo>
                  <a:lnTo>
                    <a:pt x="780" y="516"/>
                  </a:lnTo>
                  <a:cubicBezTo>
                    <a:pt x="922" y="502"/>
                    <a:pt x="1025" y="376"/>
                    <a:pt x="1011" y="234"/>
                  </a:cubicBezTo>
                  <a:cubicBezTo>
                    <a:pt x="998" y="100"/>
                    <a:pt x="886" y="1"/>
                    <a:pt x="7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0"/>
            <p:cNvSpPr/>
            <p:nvPr/>
          </p:nvSpPr>
          <p:spPr>
            <a:xfrm>
              <a:off x="1572661" y="3442913"/>
              <a:ext cx="84906" cy="13261"/>
            </a:xfrm>
            <a:custGeom>
              <a:avLst/>
              <a:gdLst/>
              <a:ahLst/>
              <a:cxnLst/>
              <a:rect l="l" t="t" r="r" b="b"/>
              <a:pathLst>
                <a:path w="7811" h="1220" extrusionOk="0">
                  <a:moveTo>
                    <a:pt x="7538" y="1"/>
                  </a:moveTo>
                  <a:cubicBezTo>
                    <a:pt x="7530" y="1"/>
                    <a:pt x="7523" y="1"/>
                    <a:pt x="7516" y="2"/>
                  </a:cubicBezTo>
                  <a:lnTo>
                    <a:pt x="6061" y="141"/>
                  </a:lnTo>
                  <a:cubicBezTo>
                    <a:pt x="5920" y="155"/>
                    <a:pt x="5816" y="283"/>
                    <a:pt x="5830" y="424"/>
                  </a:cubicBezTo>
                  <a:cubicBezTo>
                    <a:pt x="5842" y="557"/>
                    <a:pt x="5954" y="657"/>
                    <a:pt x="6085" y="657"/>
                  </a:cubicBezTo>
                  <a:cubicBezTo>
                    <a:pt x="6094" y="657"/>
                    <a:pt x="6103" y="657"/>
                    <a:pt x="6111" y="655"/>
                  </a:cubicBezTo>
                  <a:lnTo>
                    <a:pt x="7564" y="516"/>
                  </a:lnTo>
                  <a:cubicBezTo>
                    <a:pt x="7707" y="502"/>
                    <a:pt x="7811" y="376"/>
                    <a:pt x="7797" y="235"/>
                  </a:cubicBezTo>
                  <a:cubicBezTo>
                    <a:pt x="7784" y="99"/>
                    <a:pt x="7667" y="1"/>
                    <a:pt x="7538" y="1"/>
                  </a:cubicBezTo>
                  <a:close/>
                  <a:moveTo>
                    <a:pt x="5118" y="235"/>
                  </a:moveTo>
                  <a:cubicBezTo>
                    <a:pt x="5109" y="235"/>
                    <a:pt x="5100" y="235"/>
                    <a:pt x="5092" y="236"/>
                  </a:cubicBezTo>
                  <a:lnTo>
                    <a:pt x="4607" y="283"/>
                  </a:lnTo>
                  <a:cubicBezTo>
                    <a:pt x="4465" y="297"/>
                    <a:pt x="4362" y="423"/>
                    <a:pt x="4376" y="564"/>
                  </a:cubicBezTo>
                  <a:cubicBezTo>
                    <a:pt x="4388" y="699"/>
                    <a:pt x="4502" y="799"/>
                    <a:pt x="4633" y="799"/>
                  </a:cubicBezTo>
                  <a:cubicBezTo>
                    <a:pt x="4641" y="799"/>
                    <a:pt x="4648" y="797"/>
                    <a:pt x="4657" y="797"/>
                  </a:cubicBezTo>
                  <a:lnTo>
                    <a:pt x="5142" y="750"/>
                  </a:lnTo>
                  <a:cubicBezTo>
                    <a:pt x="5285" y="737"/>
                    <a:pt x="5388" y="611"/>
                    <a:pt x="5375" y="467"/>
                  </a:cubicBezTo>
                  <a:cubicBezTo>
                    <a:pt x="5362" y="334"/>
                    <a:pt x="5251" y="235"/>
                    <a:pt x="5118" y="235"/>
                  </a:cubicBezTo>
                  <a:close/>
                  <a:moveTo>
                    <a:pt x="3177" y="423"/>
                  </a:moveTo>
                  <a:cubicBezTo>
                    <a:pt x="3170" y="423"/>
                    <a:pt x="3162" y="424"/>
                    <a:pt x="3154" y="424"/>
                  </a:cubicBezTo>
                  <a:lnTo>
                    <a:pt x="1700" y="564"/>
                  </a:lnTo>
                  <a:cubicBezTo>
                    <a:pt x="1558" y="578"/>
                    <a:pt x="1455" y="704"/>
                    <a:pt x="1469" y="845"/>
                  </a:cubicBezTo>
                  <a:cubicBezTo>
                    <a:pt x="1481" y="980"/>
                    <a:pt x="1595" y="1080"/>
                    <a:pt x="1726" y="1080"/>
                  </a:cubicBezTo>
                  <a:cubicBezTo>
                    <a:pt x="1734" y="1080"/>
                    <a:pt x="1741" y="1078"/>
                    <a:pt x="1750" y="1078"/>
                  </a:cubicBezTo>
                  <a:lnTo>
                    <a:pt x="3204" y="937"/>
                  </a:lnTo>
                  <a:cubicBezTo>
                    <a:pt x="3346" y="923"/>
                    <a:pt x="3449" y="797"/>
                    <a:pt x="3435" y="655"/>
                  </a:cubicBezTo>
                  <a:cubicBezTo>
                    <a:pt x="3422" y="522"/>
                    <a:pt x="3311" y="423"/>
                    <a:pt x="3177" y="423"/>
                  </a:cubicBezTo>
                  <a:close/>
                  <a:moveTo>
                    <a:pt x="755" y="656"/>
                  </a:moveTo>
                  <a:cubicBezTo>
                    <a:pt x="748" y="656"/>
                    <a:pt x="740" y="657"/>
                    <a:pt x="732" y="657"/>
                  </a:cubicBezTo>
                  <a:lnTo>
                    <a:pt x="247" y="704"/>
                  </a:lnTo>
                  <a:cubicBezTo>
                    <a:pt x="106" y="718"/>
                    <a:pt x="1" y="845"/>
                    <a:pt x="14" y="987"/>
                  </a:cubicBezTo>
                  <a:cubicBezTo>
                    <a:pt x="28" y="1120"/>
                    <a:pt x="140" y="1220"/>
                    <a:pt x="271" y="1220"/>
                  </a:cubicBezTo>
                  <a:cubicBezTo>
                    <a:pt x="280" y="1220"/>
                    <a:pt x="289" y="1220"/>
                    <a:pt x="297" y="1218"/>
                  </a:cubicBezTo>
                  <a:lnTo>
                    <a:pt x="782" y="1171"/>
                  </a:lnTo>
                  <a:cubicBezTo>
                    <a:pt x="924" y="1158"/>
                    <a:pt x="1027" y="1032"/>
                    <a:pt x="1013" y="890"/>
                  </a:cubicBezTo>
                  <a:cubicBezTo>
                    <a:pt x="1000" y="755"/>
                    <a:pt x="890" y="656"/>
                    <a:pt x="755" y="6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0"/>
            <p:cNvSpPr/>
            <p:nvPr/>
          </p:nvSpPr>
          <p:spPr>
            <a:xfrm>
              <a:off x="1548486" y="3452088"/>
              <a:ext cx="14283" cy="6435"/>
            </a:xfrm>
            <a:custGeom>
              <a:avLst/>
              <a:gdLst/>
              <a:ahLst/>
              <a:cxnLst/>
              <a:rect l="l" t="t" r="r" b="b"/>
              <a:pathLst>
                <a:path w="1314" h="592" extrusionOk="0">
                  <a:moveTo>
                    <a:pt x="1043" y="0"/>
                  </a:moveTo>
                  <a:cubicBezTo>
                    <a:pt x="1034" y="0"/>
                    <a:pt x="1026" y="0"/>
                    <a:pt x="1017" y="1"/>
                  </a:cubicBezTo>
                  <a:lnTo>
                    <a:pt x="246" y="75"/>
                  </a:lnTo>
                  <a:cubicBezTo>
                    <a:pt x="104" y="89"/>
                    <a:pt x="1" y="215"/>
                    <a:pt x="15" y="358"/>
                  </a:cubicBezTo>
                  <a:cubicBezTo>
                    <a:pt x="27" y="491"/>
                    <a:pt x="139" y="591"/>
                    <a:pt x="272" y="591"/>
                  </a:cubicBezTo>
                  <a:cubicBezTo>
                    <a:pt x="279" y="591"/>
                    <a:pt x="287" y="591"/>
                    <a:pt x="296" y="590"/>
                  </a:cubicBezTo>
                  <a:lnTo>
                    <a:pt x="1067" y="515"/>
                  </a:lnTo>
                  <a:cubicBezTo>
                    <a:pt x="1210" y="502"/>
                    <a:pt x="1314" y="376"/>
                    <a:pt x="1300" y="234"/>
                  </a:cubicBezTo>
                  <a:cubicBezTo>
                    <a:pt x="1287" y="100"/>
                    <a:pt x="1176" y="0"/>
                    <a:pt x="10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0"/>
            <p:cNvSpPr/>
            <p:nvPr/>
          </p:nvSpPr>
          <p:spPr>
            <a:xfrm>
              <a:off x="2145043" y="3449479"/>
              <a:ext cx="14261" cy="6381"/>
            </a:xfrm>
            <a:custGeom>
              <a:avLst/>
              <a:gdLst/>
              <a:ahLst/>
              <a:cxnLst/>
              <a:rect l="l" t="t" r="r" b="b"/>
              <a:pathLst>
                <a:path w="1312" h="587" extrusionOk="0">
                  <a:moveTo>
                    <a:pt x="268" y="0"/>
                  </a:moveTo>
                  <a:cubicBezTo>
                    <a:pt x="138" y="0"/>
                    <a:pt x="24" y="103"/>
                    <a:pt x="13" y="236"/>
                  </a:cubicBezTo>
                  <a:cubicBezTo>
                    <a:pt x="0" y="379"/>
                    <a:pt x="104" y="503"/>
                    <a:pt x="247" y="517"/>
                  </a:cubicBezTo>
                  <a:lnTo>
                    <a:pt x="1018" y="585"/>
                  </a:lnTo>
                  <a:cubicBezTo>
                    <a:pt x="1025" y="585"/>
                    <a:pt x="1034" y="586"/>
                    <a:pt x="1042" y="586"/>
                  </a:cubicBezTo>
                  <a:cubicBezTo>
                    <a:pt x="1174" y="586"/>
                    <a:pt x="1286" y="485"/>
                    <a:pt x="1298" y="350"/>
                  </a:cubicBezTo>
                  <a:cubicBezTo>
                    <a:pt x="1312" y="208"/>
                    <a:pt x="1206" y="83"/>
                    <a:pt x="1063" y="70"/>
                  </a:cubicBezTo>
                  <a:lnTo>
                    <a:pt x="292" y="1"/>
                  </a:lnTo>
                  <a:cubicBezTo>
                    <a:pt x="284" y="1"/>
                    <a:pt x="27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0"/>
            <p:cNvSpPr/>
            <p:nvPr/>
          </p:nvSpPr>
          <p:spPr>
            <a:xfrm>
              <a:off x="2129216" y="3448088"/>
              <a:ext cx="11153" cy="6098"/>
            </a:xfrm>
            <a:custGeom>
              <a:avLst/>
              <a:gdLst/>
              <a:ahLst/>
              <a:cxnLst/>
              <a:rect l="l" t="t" r="r" b="b"/>
              <a:pathLst>
                <a:path w="1026" h="561" extrusionOk="0">
                  <a:moveTo>
                    <a:pt x="272" y="1"/>
                  </a:moveTo>
                  <a:cubicBezTo>
                    <a:pt x="142" y="1"/>
                    <a:pt x="26" y="102"/>
                    <a:pt x="14" y="236"/>
                  </a:cubicBezTo>
                  <a:cubicBezTo>
                    <a:pt x="0" y="380"/>
                    <a:pt x="106" y="504"/>
                    <a:pt x="249" y="516"/>
                  </a:cubicBezTo>
                  <a:lnTo>
                    <a:pt x="734" y="559"/>
                  </a:lnTo>
                  <a:cubicBezTo>
                    <a:pt x="740" y="561"/>
                    <a:pt x="749" y="561"/>
                    <a:pt x="756" y="561"/>
                  </a:cubicBezTo>
                  <a:cubicBezTo>
                    <a:pt x="887" y="561"/>
                    <a:pt x="1001" y="459"/>
                    <a:pt x="1013" y="324"/>
                  </a:cubicBezTo>
                  <a:cubicBezTo>
                    <a:pt x="1025" y="183"/>
                    <a:pt x="920" y="57"/>
                    <a:pt x="778" y="45"/>
                  </a:cubicBezTo>
                  <a:lnTo>
                    <a:pt x="294" y="2"/>
                  </a:lnTo>
                  <a:cubicBezTo>
                    <a:pt x="286" y="1"/>
                    <a:pt x="279"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0"/>
            <p:cNvSpPr/>
            <p:nvPr/>
          </p:nvSpPr>
          <p:spPr>
            <a:xfrm>
              <a:off x="2034364" y="3439761"/>
              <a:ext cx="84916" cy="12566"/>
            </a:xfrm>
            <a:custGeom>
              <a:avLst/>
              <a:gdLst/>
              <a:ahLst/>
              <a:cxnLst/>
              <a:rect l="l" t="t" r="r" b="b"/>
              <a:pathLst>
                <a:path w="7812" h="1156" extrusionOk="0">
                  <a:moveTo>
                    <a:pt x="267" y="1"/>
                  </a:moveTo>
                  <a:cubicBezTo>
                    <a:pt x="139" y="1"/>
                    <a:pt x="24" y="102"/>
                    <a:pt x="12" y="236"/>
                  </a:cubicBezTo>
                  <a:cubicBezTo>
                    <a:pt x="0" y="378"/>
                    <a:pt x="105" y="504"/>
                    <a:pt x="247" y="516"/>
                  </a:cubicBezTo>
                  <a:lnTo>
                    <a:pt x="732" y="559"/>
                  </a:lnTo>
                  <a:lnTo>
                    <a:pt x="756" y="559"/>
                  </a:lnTo>
                  <a:cubicBezTo>
                    <a:pt x="887" y="559"/>
                    <a:pt x="1001" y="457"/>
                    <a:pt x="1011" y="324"/>
                  </a:cubicBezTo>
                  <a:cubicBezTo>
                    <a:pt x="1025" y="181"/>
                    <a:pt x="920" y="57"/>
                    <a:pt x="777" y="43"/>
                  </a:cubicBezTo>
                  <a:lnTo>
                    <a:pt x="292" y="2"/>
                  </a:lnTo>
                  <a:cubicBezTo>
                    <a:pt x="284" y="1"/>
                    <a:pt x="276" y="1"/>
                    <a:pt x="267" y="1"/>
                  </a:cubicBezTo>
                  <a:close/>
                  <a:moveTo>
                    <a:pt x="1724" y="129"/>
                  </a:moveTo>
                  <a:cubicBezTo>
                    <a:pt x="1593" y="129"/>
                    <a:pt x="1478" y="229"/>
                    <a:pt x="1467" y="364"/>
                  </a:cubicBezTo>
                  <a:cubicBezTo>
                    <a:pt x="1455" y="506"/>
                    <a:pt x="1560" y="631"/>
                    <a:pt x="1701" y="644"/>
                  </a:cubicBezTo>
                  <a:lnTo>
                    <a:pt x="3156" y="771"/>
                  </a:lnTo>
                  <a:cubicBezTo>
                    <a:pt x="3164" y="773"/>
                    <a:pt x="3171" y="773"/>
                    <a:pt x="3180" y="773"/>
                  </a:cubicBezTo>
                  <a:cubicBezTo>
                    <a:pt x="3311" y="773"/>
                    <a:pt x="3425" y="671"/>
                    <a:pt x="3435" y="537"/>
                  </a:cubicBezTo>
                  <a:cubicBezTo>
                    <a:pt x="3449" y="395"/>
                    <a:pt x="3344" y="269"/>
                    <a:pt x="3202" y="257"/>
                  </a:cubicBezTo>
                  <a:lnTo>
                    <a:pt x="1746" y="129"/>
                  </a:lnTo>
                  <a:cubicBezTo>
                    <a:pt x="1739" y="129"/>
                    <a:pt x="1731" y="129"/>
                    <a:pt x="1724" y="129"/>
                  </a:cubicBezTo>
                  <a:close/>
                  <a:moveTo>
                    <a:pt x="4630" y="383"/>
                  </a:moveTo>
                  <a:cubicBezTo>
                    <a:pt x="4502" y="383"/>
                    <a:pt x="4388" y="486"/>
                    <a:pt x="4377" y="619"/>
                  </a:cubicBezTo>
                  <a:cubicBezTo>
                    <a:pt x="4363" y="761"/>
                    <a:pt x="4469" y="887"/>
                    <a:pt x="4610" y="899"/>
                  </a:cubicBezTo>
                  <a:lnTo>
                    <a:pt x="5095" y="942"/>
                  </a:lnTo>
                  <a:lnTo>
                    <a:pt x="5119" y="942"/>
                  </a:lnTo>
                  <a:cubicBezTo>
                    <a:pt x="5250" y="942"/>
                    <a:pt x="5364" y="842"/>
                    <a:pt x="5376" y="707"/>
                  </a:cubicBezTo>
                  <a:cubicBezTo>
                    <a:pt x="5388" y="564"/>
                    <a:pt x="5283" y="440"/>
                    <a:pt x="5141" y="428"/>
                  </a:cubicBezTo>
                  <a:lnTo>
                    <a:pt x="4657" y="385"/>
                  </a:lnTo>
                  <a:cubicBezTo>
                    <a:pt x="4648" y="384"/>
                    <a:pt x="4639" y="383"/>
                    <a:pt x="4630" y="383"/>
                  </a:cubicBezTo>
                  <a:close/>
                  <a:moveTo>
                    <a:pt x="6089" y="512"/>
                  </a:moveTo>
                  <a:cubicBezTo>
                    <a:pt x="5958" y="512"/>
                    <a:pt x="5843" y="613"/>
                    <a:pt x="5831" y="747"/>
                  </a:cubicBezTo>
                  <a:cubicBezTo>
                    <a:pt x="5818" y="889"/>
                    <a:pt x="5923" y="1014"/>
                    <a:pt x="6064" y="1027"/>
                  </a:cubicBezTo>
                  <a:lnTo>
                    <a:pt x="7520" y="1154"/>
                  </a:lnTo>
                  <a:cubicBezTo>
                    <a:pt x="7527" y="1156"/>
                    <a:pt x="7536" y="1156"/>
                    <a:pt x="7543" y="1156"/>
                  </a:cubicBezTo>
                  <a:cubicBezTo>
                    <a:pt x="7676" y="1156"/>
                    <a:pt x="7788" y="1054"/>
                    <a:pt x="7800" y="920"/>
                  </a:cubicBezTo>
                  <a:cubicBezTo>
                    <a:pt x="7812" y="778"/>
                    <a:pt x="7707" y="652"/>
                    <a:pt x="7565" y="640"/>
                  </a:cubicBezTo>
                  <a:lnTo>
                    <a:pt x="6111" y="512"/>
                  </a:lnTo>
                  <a:cubicBezTo>
                    <a:pt x="6104" y="512"/>
                    <a:pt x="6096" y="512"/>
                    <a:pt x="6089" y="5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0"/>
            <p:cNvSpPr/>
            <p:nvPr/>
          </p:nvSpPr>
          <p:spPr>
            <a:xfrm>
              <a:off x="2010168" y="3437631"/>
              <a:ext cx="14261" cy="6359"/>
            </a:xfrm>
            <a:custGeom>
              <a:avLst/>
              <a:gdLst/>
              <a:ahLst/>
              <a:cxnLst/>
              <a:rect l="l" t="t" r="r" b="b"/>
              <a:pathLst>
                <a:path w="1312" h="585" extrusionOk="0">
                  <a:moveTo>
                    <a:pt x="271" y="0"/>
                  </a:moveTo>
                  <a:cubicBezTo>
                    <a:pt x="141" y="0"/>
                    <a:pt x="24" y="102"/>
                    <a:pt x="13" y="236"/>
                  </a:cubicBezTo>
                  <a:cubicBezTo>
                    <a:pt x="1" y="379"/>
                    <a:pt x="104" y="503"/>
                    <a:pt x="247" y="515"/>
                  </a:cubicBezTo>
                  <a:lnTo>
                    <a:pt x="1019" y="584"/>
                  </a:lnTo>
                  <a:lnTo>
                    <a:pt x="1041" y="584"/>
                  </a:lnTo>
                  <a:cubicBezTo>
                    <a:pt x="1174" y="584"/>
                    <a:pt x="1286" y="484"/>
                    <a:pt x="1298" y="350"/>
                  </a:cubicBezTo>
                  <a:cubicBezTo>
                    <a:pt x="1312" y="206"/>
                    <a:pt x="1207" y="82"/>
                    <a:pt x="1063" y="70"/>
                  </a:cubicBezTo>
                  <a:lnTo>
                    <a:pt x="292" y="1"/>
                  </a:lnTo>
                  <a:cubicBezTo>
                    <a:pt x="285" y="0"/>
                    <a:pt x="278" y="0"/>
                    <a:pt x="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0"/>
            <p:cNvSpPr/>
            <p:nvPr/>
          </p:nvSpPr>
          <p:spPr>
            <a:xfrm>
              <a:off x="1683133" y="3408879"/>
              <a:ext cx="14261" cy="6359"/>
            </a:xfrm>
            <a:custGeom>
              <a:avLst/>
              <a:gdLst/>
              <a:ahLst/>
              <a:cxnLst/>
              <a:rect l="l" t="t" r="r" b="b"/>
              <a:pathLst>
                <a:path w="1312" h="585" extrusionOk="0">
                  <a:moveTo>
                    <a:pt x="269" y="0"/>
                  </a:moveTo>
                  <a:cubicBezTo>
                    <a:pt x="135" y="0"/>
                    <a:pt x="26" y="101"/>
                    <a:pt x="13" y="236"/>
                  </a:cubicBezTo>
                  <a:cubicBezTo>
                    <a:pt x="1" y="377"/>
                    <a:pt x="106" y="503"/>
                    <a:pt x="248" y="515"/>
                  </a:cubicBezTo>
                  <a:lnTo>
                    <a:pt x="1019" y="583"/>
                  </a:lnTo>
                  <a:cubicBezTo>
                    <a:pt x="1027" y="584"/>
                    <a:pt x="1034" y="584"/>
                    <a:pt x="1043" y="584"/>
                  </a:cubicBezTo>
                  <a:cubicBezTo>
                    <a:pt x="1176" y="584"/>
                    <a:pt x="1288" y="483"/>
                    <a:pt x="1300" y="348"/>
                  </a:cubicBezTo>
                  <a:cubicBezTo>
                    <a:pt x="1312" y="207"/>
                    <a:pt x="1207" y="81"/>
                    <a:pt x="1065" y="69"/>
                  </a:cubicBezTo>
                  <a:lnTo>
                    <a:pt x="294" y="1"/>
                  </a:lnTo>
                  <a:cubicBezTo>
                    <a:pt x="286" y="1"/>
                    <a:pt x="27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1667328" y="3407477"/>
              <a:ext cx="11153" cy="6087"/>
            </a:xfrm>
            <a:custGeom>
              <a:avLst/>
              <a:gdLst/>
              <a:ahLst/>
              <a:cxnLst/>
              <a:rect l="l" t="t" r="r" b="b"/>
              <a:pathLst>
                <a:path w="1026" h="560" extrusionOk="0">
                  <a:moveTo>
                    <a:pt x="272" y="0"/>
                  </a:moveTo>
                  <a:cubicBezTo>
                    <a:pt x="136" y="0"/>
                    <a:pt x="24" y="101"/>
                    <a:pt x="13" y="236"/>
                  </a:cubicBezTo>
                  <a:cubicBezTo>
                    <a:pt x="0" y="379"/>
                    <a:pt x="104" y="503"/>
                    <a:pt x="247" y="515"/>
                  </a:cubicBezTo>
                  <a:lnTo>
                    <a:pt x="732" y="558"/>
                  </a:lnTo>
                  <a:cubicBezTo>
                    <a:pt x="741" y="560"/>
                    <a:pt x="747" y="560"/>
                    <a:pt x="754" y="560"/>
                  </a:cubicBezTo>
                  <a:cubicBezTo>
                    <a:pt x="887" y="560"/>
                    <a:pt x="999" y="458"/>
                    <a:pt x="1011" y="324"/>
                  </a:cubicBezTo>
                  <a:cubicBezTo>
                    <a:pt x="1025" y="182"/>
                    <a:pt x="920" y="58"/>
                    <a:pt x="777" y="44"/>
                  </a:cubicBezTo>
                  <a:lnTo>
                    <a:pt x="292" y="1"/>
                  </a:lnTo>
                  <a:cubicBezTo>
                    <a:pt x="285" y="0"/>
                    <a:pt x="279"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a:off x="1572433" y="3399129"/>
              <a:ext cx="84949" cy="12587"/>
            </a:xfrm>
            <a:custGeom>
              <a:avLst/>
              <a:gdLst/>
              <a:ahLst/>
              <a:cxnLst/>
              <a:rect l="l" t="t" r="r" b="b"/>
              <a:pathLst>
                <a:path w="7815" h="1158" extrusionOk="0">
                  <a:moveTo>
                    <a:pt x="272" y="0"/>
                  </a:moveTo>
                  <a:cubicBezTo>
                    <a:pt x="137" y="0"/>
                    <a:pt x="26" y="102"/>
                    <a:pt x="15" y="236"/>
                  </a:cubicBezTo>
                  <a:cubicBezTo>
                    <a:pt x="1" y="377"/>
                    <a:pt x="106" y="503"/>
                    <a:pt x="248" y="515"/>
                  </a:cubicBezTo>
                  <a:lnTo>
                    <a:pt x="732" y="558"/>
                  </a:lnTo>
                  <a:cubicBezTo>
                    <a:pt x="741" y="558"/>
                    <a:pt x="748" y="560"/>
                    <a:pt x="757" y="560"/>
                  </a:cubicBezTo>
                  <a:cubicBezTo>
                    <a:pt x="888" y="560"/>
                    <a:pt x="1002" y="458"/>
                    <a:pt x="1014" y="324"/>
                  </a:cubicBezTo>
                  <a:cubicBezTo>
                    <a:pt x="1026" y="182"/>
                    <a:pt x="920" y="56"/>
                    <a:pt x="779" y="44"/>
                  </a:cubicBezTo>
                  <a:lnTo>
                    <a:pt x="294" y="1"/>
                  </a:lnTo>
                  <a:cubicBezTo>
                    <a:pt x="287" y="1"/>
                    <a:pt x="279" y="0"/>
                    <a:pt x="272" y="0"/>
                  </a:cubicBezTo>
                  <a:close/>
                  <a:moveTo>
                    <a:pt x="1724" y="128"/>
                  </a:moveTo>
                  <a:cubicBezTo>
                    <a:pt x="1591" y="128"/>
                    <a:pt x="1480" y="230"/>
                    <a:pt x="1469" y="364"/>
                  </a:cubicBezTo>
                  <a:cubicBezTo>
                    <a:pt x="1455" y="507"/>
                    <a:pt x="1560" y="631"/>
                    <a:pt x="1704" y="643"/>
                  </a:cubicBezTo>
                  <a:lnTo>
                    <a:pt x="3158" y="772"/>
                  </a:lnTo>
                  <a:lnTo>
                    <a:pt x="3180" y="772"/>
                  </a:lnTo>
                  <a:cubicBezTo>
                    <a:pt x="3313" y="772"/>
                    <a:pt x="3425" y="672"/>
                    <a:pt x="3438" y="538"/>
                  </a:cubicBezTo>
                  <a:cubicBezTo>
                    <a:pt x="3451" y="395"/>
                    <a:pt x="3346" y="270"/>
                    <a:pt x="3203" y="258"/>
                  </a:cubicBezTo>
                  <a:lnTo>
                    <a:pt x="1749" y="129"/>
                  </a:lnTo>
                  <a:cubicBezTo>
                    <a:pt x="1740" y="128"/>
                    <a:pt x="1732" y="128"/>
                    <a:pt x="1724" y="128"/>
                  </a:cubicBezTo>
                  <a:close/>
                  <a:moveTo>
                    <a:pt x="4634" y="385"/>
                  </a:moveTo>
                  <a:cubicBezTo>
                    <a:pt x="4501" y="385"/>
                    <a:pt x="4391" y="486"/>
                    <a:pt x="4378" y="621"/>
                  </a:cubicBezTo>
                  <a:cubicBezTo>
                    <a:pt x="4366" y="762"/>
                    <a:pt x="4471" y="888"/>
                    <a:pt x="4612" y="900"/>
                  </a:cubicBezTo>
                  <a:lnTo>
                    <a:pt x="5097" y="943"/>
                  </a:lnTo>
                  <a:lnTo>
                    <a:pt x="5121" y="943"/>
                  </a:lnTo>
                  <a:cubicBezTo>
                    <a:pt x="5252" y="943"/>
                    <a:pt x="5366" y="843"/>
                    <a:pt x="5378" y="709"/>
                  </a:cubicBezTo>
                  <a:cubicBezTo>
                    <a:pt x="5390" y="565"/>
                    <a:pt x="5285" y="441"/>
                    <a:pt x="5144" y="427"/>
                  </a:cubicBezTo>
                  <a:lnTo>
                    <a:pt x="4659" y="386"/>
                  </a:lnTo>
                  <a:cubicBezTo>
                    <a:pt x="4650" y="385"/>
                    <a:pt x="4642" y="385"/>
                    <a:pt x="4634" y="385"/>
                  </a:cubicBezTo>
                  <a:close/>
                  <a:moveTo>
                    <a:pt x="6091" y="513"/>
                  </a:moveTo>
                  <a:cubicBezTo>
                    <a:pt x="5959" y="513"/>
                    <a:pt x="5845" y="614"/>
                    <a:pt x="5834" y="748"/>
                  </a:cubicBezTo>
                  <a:cubicBezTo>
                    <a:pt x="5820" y="890"/>
                    <a:pt x="5925" y="1016"/>
                    <a:pt x="6067" y="1028"/>
                  </a:cubicBezTo>
                  <a:lnTo>
                    <a:pt x="7523" y="1155"/>
                  </a:lnTo>
                  <a:cubicBezTo>
                    <a:pt x="7530" y="1157"/>
                    <a:pt x="7538" y="1157"/>
                    <a:pt x="7545" y="1157"/>
                  </a:cubicBezTo>
                  <a:cubicBezTo>
                    <a:pt x="7678" y="1157"/>
                    <a:pt x="7790" y="1055"/>
                    <a:pt x="7802" y="921"/>
                  </a:cubicBezTo>
                  <a:cubicBezTo>
                    <a:pt x="7814" y="779"/>
                    <a:pt x="7709" y="653"/>
                    <a:pt x="7568" y="641"/>
                  </a:cubicBezTo>
                  <a:lnTo>
                    <a:pt x="6113" y="514"/>
                  </a:lnTo>
                  <a:cubicBezTo>
                    <a:pt x="6106" y="513"/>
                    <a:pt x="6099" y="513"/>
                    <a:pt x="6091" y="5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0"/>
            <p:cNvSpPr/>
            <p:nvPr/>
          </p:nvSpPr>
          <p:spPr>
            <a:xfrm>
              <a:off x="1548247" y="3396988"/>
              <a:ext cx="14261" cy="6359"/>
            </a:xfrm>
            <a:custGeom>
              <a:avLst/>
              <a:gdLst/>
              <a:ahLst/>
              <a:cxnLst/>
              <a:rect l="l" t="t" r="r" b="b"/>
              <a:pathLst>
                <a:path w="1312" h="585" extrusionOk="0">
                  <a:moveTo>
                    <a:pt x="270" y="1"/>
                  </a:moveTo>
                  <a:cubicBezTo>
                    <a:pt x="136" y="1"/>
                    <a:pt x="24" y="102"/>
                    <a:pt x="12" y="236"/>
                  </a:cubicBezTo>
                  <a:cubicBezTo>
                    <a:pt x="0" y="378"/>
                    <a:pt x="106" y="504"/>
                    <a:pt x="247" y="516"/>
                  </a:cubicBezTo>
                  <a:lnTo>
                    <a:pt x="1018" y="585"/>
                  </a:lnTo>
                  <a:lnTo>
                    <a:pt x="1041" y="585"/>
                  </a:lnTo>
                  <a:cubicBezTo>
                    <a:pt x="1174" y="585"/>
                    <a:pt x="1286" y="485"/>
                    <a:pt x="1298" y="350"/>
                  </a:cubicBezTo>
                  <a:cubicBezTo>
                    <a:pt x="1312" y="209"/>
                    <a:pt x="1206" y="83"/>
                    <a:pt x="1063" y="71"/>
                  </a:cubicBezTo>
                  <a:lnTo>
                    <a:pt x="292" y="2"/>
                  </a:lnTo>
                  <a:cubicBezTo>
                    <a:pt x="284" y="1"/>
                    <a:pt x="277"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0"/>
            <p:cNvSpPr/>
            <p:nvPr/>
          </p:nvSpPr>
          <p:spPr>
            <a:xfrm>
              <a:off x="2135119" y="3502938"/>
              <a:ext cx="14359" cy="7902"/>
            </a:xfrm>
            <a:custGeom>
              <a:avLst/>
              <a:gdLst/>
              <a:ahLst/>
              <a:cxnLst/>
              <a:rect l="l" t="t" r="r" b="b"/>
              <a:pathLst>
                <a:path w="1321" h="727" extrusionOk="0">
                  <a:moveTo>
                    <a:pt x="286" y="1"/>
                  </a:moveTo>
                  <a:cubicBezTo>
                    <a:pt x="173" y="1"/>
                    <a:pt x="70" y="77"/>
                    <a:pt x="39" y="190"/>
                  </a:cubicBezTo>
                  <a:cubicBezTo>
                    <a:pt x="1" y="328"/>
                    <a:pt x="80" y="470"/>
                    <a:pt x="218" y="508"/>
                  </a:cubicBezTo>
                  <a:lnTo>
                    <a:pt x="963" y="716"/>
                  </a:lnTo>
                  <a:cubicBezTo>
                    <a:pt x="988" y="723"/>
                    <a:pt x="1012" y="727"/>
                    <a:pt x="1034" y="727"/>
                  </a:cubicBezTo>
                  <a:cubicBezTo>
                    <a:pt x="1146" y="727"/>
                    <a:pt x="1250" y="651"/>
                    <a:pt x="1283" y="537"/>
                  </a:cubicBezTo>
                  <a:cubicBezTo>
                    <a:pt x="1321" y="399"/>
                    <a:pt x="1241" y="257"/>
                    <a:pt x="1103" y="219"/>
                  </a:cubicBezTo>
                  <a:lnTo>
                    <a:pt x="356" y="11"/>
                  </a:lnTo>
                  <a:cubicBezTo>
                    <a:pt x="333" y="4"/>
                    <a:pt x="309"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2119824" y="3498677"/>
              <a:ext cx="11348" cy="7044"/>
            </a:xfrm>
            <a:custGeom>
              <a:avLst/>
              <a:gdLst/>
              <a:ahLst/>
              <a:cxnLst/>
              <a:rect l="l" t="t" r="r" b="b"/>
              <a:pathLst>
                <a:path w="1044" h="648" extrusionOk="0">
                  <a:moveTo>
                    <a:pt x="286" y="1"/>
                  </a:moveTo>
                  <a:cubicBezTo>
                    <a:pt x="174" y="1"/>
                    <a:pt x="71" y="76"/>
                    <a:pt x="40" y="190"/>
                  </a:cubicBezTo>
                  <a:cubicBezTo>
                    <a:pt x="0" y="328"/>
                    <a:pt x="81" y="470"/>
                    <a:pt x="219" y="508"/>
                  </a:cubicBezTo>
                  <a:lnTo>
                    <a:pt x="688" y="639"/>
                  </a:lnTo>
                  <a:cubicBezTo>
                    <a:pt x="711" y="646"/>
                    <a:pt x="733" y="648"/>
                    <a:pt x="757" y="648"/>
                  </a:cubicBezTo>
                  <a:cubicBezTo>
                    <a:pt x="870" y="648"/>
                    <a:pt x="973" y="573"/>
                    <a:pt x="1006" y="460"/>
                  </a:cubicBezTo>
                  <a:cubicBezTo>
                    <a:pt x="1044" y="322"/>
                    <a:pt x="963" y="180"/>
                    <a:pt x="826" y="142"/>
                  </a:cubicBezTo>
                  <a:lnTo>
                    <a:pt x="357" y="11"/>
                  </a:lnTo>
                  <a:cubicBezTo>
                    <a:pt x="333" y="4"/>
                    <a:pt x="310"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2028103" y="3473099"/>
              <a:ext cx="82688" cy="26936"/>
            </a:xfrm>
            <a:custGeom>
              <a:avLst/>
              <a:gdLst/>
              <a:ahLst/>
              <a:cxnLst/>
              <a:rect l="l" t="t" r="r" b="b"/>
              <a:pathLst>
                <a:path w="7607" h="2478" extrusionOk="0">
                  <a:moveTo>
                    <a:pt x="286" y="1"/>
                  </a:moveTo>
                  <a:cubicBezTo>
                    <a:pt x="174" y="1"/>
                    <a:pt x="71" y="77"/>
                    <a:pt x="38" y="190"/>
                  </a:cubicBezTo>
                  <a:cubicBezTo>
                    <a:pt x="0" y="327"/>
                    <a:pt x="81" y="470"/>
                    <a:pt x="217" y="508"/>
                  </a:cubicBezTo>
                  <a:lnTo>
                    <a:pt x="687" y="639"/>
                  </a:lnTo>
                  <a:cubicBezTo>
                    <a:pt x="711" y="646"/>
                    <a:pt x="733" y="647"/>
                    <a:pt x="756" y="647"/>
                  </a:cubicBezTo>
                  <a:cubicBezTo>
                    <a:pt x="870" y="647"/>
                    <a:pt x="973" y="573"/>
                    <a:pt x="1004" y="459"/>
                  </a:cubicBezTo>
                  <a:cubicBezTo>
                    <a:pt x="1044" y="321"/>
                    <a:pt x="963" y="180"/>
                    <a:pt x="825" y="142"/>
                  </a:cubicBezTo>
                  <a:lnTo>
                    <a:pt x="355" y="11"/>
                  </a:lnTo>
                  <a:cubicBezTo>
                    <a:pt x="332" y="4"/>
                    <a:pt x="309" y="1"/>
                    <a:pt x="286" y="1"/>
                  </a:cubicBezTo>
                  <a:close/>
                  <a:moveTo>
                    <a:pt x="1694" y="393"/>
                  </a:moveTo>
                  <a:cubicBezTo>
                    <a:pt x="1581" y="393"/>
                    <a:pt x="1477" y="468"/>
                    <a:pt x="1446" y="582"/>
                  </a:cubicBezTo>
                  <a:cubicBezTo>
                    <a:pt x="1406" y="720"/>
                    <a:pt x="1487" y="861"/>
                    <a:pt x="1623" y="899"/>
                  </a:cubicBezTo>
                  <a:lnTo>
                    <a:pt x="3031" y="1293"/>
                  </a:lnTo>
                  <a:cubicBezTo>
                    <a:pt x="3054" y="1298"/>
                    <a:pt x="3078" y="1301"/>
                    <a:pt x="3100" y="1301"/>
                  </a:cubicBezTo>
                  <a:cubicBezTo>
                    <a:pt x="3212" y="1301"/>
                    <a:pt x="3318" y="1227"/>
                    <a:pt x="3349" y="1113"/>
                  </a:cubicBezTo>
                  <a:cubicBezTo>
                    <a:pt x="3387" y="975"/>
                    <a:pt x="3307" y="834"/>
                    <a:pt x="3169" y="796"/>
                  </a:cubicBezTo>
                  <a:lnTo>
                    <a:pt x="1763" y="402"/>
                  </a:lnTo>
                  <a:cubicBezTo>
                    <a:pt x="1740" y="396"/>
                    <a:pt x="1717" y="393"/>
                    <a:pt x="1694" y="393"/>
                  </a:cubicBezTo>
                  <a:close/>
                  <a:moveTo>
                    <a:pt x="4506" y="1178"/>
                  </a:moveTo>
                  <a:cubicBezTo>
                    <a:pt x="4393" y="1178"/>
                    <a:pt x="4289" y="1253"/>
                    <a:pt x="4258" y="1367"/>
                  </a:cubicBezTo>
                  <a:cubicBezTo>
                    <a:pt x="4220" y="1505"/>
                    <a:pt x="4301" y="1646"/>
                    <a:pt x="4437" y="1684"/>
                  </a:cubicBezTo>
                  <a:lnTo>
                    <a:pt x="4907" y="1815"/>
                  </a:lnTo>
                  <a:cubicBezTo>
                    <a:pt x="4929" y="1822"/>
                    <a:pt x="4953" y="1824"/>
                    <a:pt x="4976" y="1824"/>
                  </a:cubicBezTo>
                  <a:lnTo>
                    <a:pt x="4976" y="1826"/>
                  </a:lnTo>
                  <a:cubicBezTo>
                    <a:pt x="5088" y="1826"/>
                    <a:pt x="5193" y="1750"/>
                    <a:pt x="5224" y="1636"/>
                  </a:cubicBezTo>
                  <a:cubicBezTo>
                    <a:pt x="5262" y="1498"/>
                    <a:pt x="5183" y="1357"/>
                    <a:pt x="5045" y="1319"/>
                  </a:cubicBezTo>
                  <a:lnTo>
                    <a:pt x="4575" y="1187"/>
                  </a:lnTo>
                  <a:cubicBezTo>
                    <a:pt x="4552" y="1181"/>
                    <a:pt x="4529" y="1178"/>
                    <a:pt x="4506" y="1178"/>
                  </a:cubicBezTo>
                  <a:close/>
                  <a:moveTo>
                    <a:pt x="5913" y="1570"/>
                  </a:moveTo>
                  <a:cubicBezTo>
                    <a:pt x="5800" y="1570"/>
                    <a:pt x="5697" y="1644"/>
                    <a:pt x="5664" y="1758"/>
                  </a:cubicBezTo>
                  <a:cubicBezTo>
                    <a:pt x="5626" y="1897"/>
                    <a:pt x="5707" y="2038"/>
                    <a:pt x="5843" y="2076"/>
                  </a:cubicBezTo>
                  <a:lnTo>
                    <a:pt x="7249" y="2469"/>
                  </a:lnTo>
                  <a:cubicBezTo>
                    <a:pt x="7274" y="2476"/>
                    <a:pt x="7298" y="2478"/>
                    <a:pt x="7320" y="2478"/>
                  </a:cubicBezTo>
                  <a:cubicBezTo>
                    <a:pt x="7432" y="2478"/>
                    <a:pt x="7536" y="2404"/>
                    <a:pt x="7569" y="2290"/>
                  </a:cubicBezTo>
                  <a:cubicBezTo>
                    <a:pt x="7606" y="2152"/>
                    <a:pt x="7527" y="2010"/>
                    <a:pt x="7389" y="1971"/>
                  </a:cubicBezTo>
                  <a:lnTo>
                    <a:pt x="5983" y="1579"/>
                  </a:lnTo>
                  <a:cubicBezTo>
                    <a:pt x="5960" y="1573"/>
                    <a:pt x="5936" y="1570"/>
                    <a:pt x="5913" y="15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2004711" y="3466588"/>
              <a:ext cx="14359" cy="7870"/>
            </a:xfrm>
            <a:custGeom>
              <a:avLst/>
              <a:gdLst/>
              <a:ahLst/>
              <a:cxnLst/>
              <a:rect l="l" t="t" r="r" b="b"/>
              <a:pathLst>
                <a:path w="1321" h="724" extrusionOk="0">
                  <a:moveTo>
                    <a:pt x="286" y="0"/>
                  </a:moveTo>
                  <a:cubicBezTo>
                    <a:pt x="173" y="0"/>
                    <a:pt x="70" y="74"/>
                    <a:pt x="39" y="189"/>
                  </a:cubicBezTo>
                  <a:cubicBezTo>
                    <a:pt x="1" y="327"/>
                    <a:pt x="80" y="468"/>
                    <a:pt x="218" y="506"/>
                  </a:cubicBezTo>
                  <a:lnTo>
                    <a:pt x="963" y="715"/>
                  </a:lnTo>
                  <a:cubicBezTo>
                    <a:pt x="988" y="722"/>
                    <a:pt x="1010" y="724"/>
                    <a:pt x="1032" y="724"/>
                  </a:cubicBezTo>
                  <a:cubicBezTo>
                    <a:pt x="1146" y="724"/>
                    <a:pt x="1250" y="650"/>
                    <a:pt x="1283" y="536"/>
                  </a:cubicBezTo>
                  <a:cubicBezTo>
                    <a:pt x="1320" y="398"/>
                    <a:pt x="1239" y="254"/>
                    <a:pt x="1101" y="217"/>
                  </a:cubicBezTo>
                  <a:lnTo>
                    <a:pt x="356" y="9"/>
                  </a:lnTo>
                  <a:cubicBezTo>
                    <a:pt x="333" y="3"/>
                    <a:pt x="309"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1688481" y="3378378"/>
              <a:ext cx="14370" cy="7902"/>
            </a:xfrm>
            <a:custGeom>
              <a:avLst/>
              <a:gdLst/>
              <a:ahLst/>
              <a:cxnLst/>
              <a:rect l="l" t="t" r="r" b="b"/>
              <a:pathLst>
                <a:path w="1322" h="727" extrusionOk="0">
                  <a:moveTo>
                    <a:pt x="287" y="1"/>
                  </a:moveTo>
                  <a:cubicBezTo>
                    <a:pt x="174" y="1"/>
                    <a:pt x="72" y="76"/>
                    <a:pt x="40" y="190"/>
                  </a:cubicBezTo>
                  <a:cubicBezTo>
                    <a:pt x="0" y="326"/>
                    <a:pt x="82" y="470"/>
                    <a:pt x="218" y="508"/>
                  </a:cubicBezTo>
                  <a:lnTo>
                    <a:pt x="965" y="716"/>
                  </a:lnTo>
                  <a:cubicBezTo>
                    <a:pt x="989" y="723"/>
                    <a:pt x="1011" y="725"/>
                    <a:pt x="1034" y="725"/>
                  </a:cubicBezTo>
                  <a:lnTo>
                    <a:pt x="1034" y="727"/>
                  </a:lnTo>
                  <a:cubicBezTo>
                    <a:pt x="1148" y="727"/>
                    <a:pt x="1251" y="651"/>
                    <a:pt x="1282" y="537"/>
                  </a:cubicBezTo>
                  <a:cubicBezTo>
                    <a:pt x="1322" y="401"/>
                    <a:pt x="1241" y="257"/>
                    <a:pt x="1105" y="220"/>
                  </a:cubicBezTo>
                  <a:lnTo>
                    <a:pt x="358" y="11"/>
                  </a:lnTo>
                  <a:cubicBezTo>
                    <a:pt x="334" y="4"/>
                    <a:pt x="310" y="1"/>
                    <a:pt x="2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0"/>
            <p:cNvSpPr/>
            <p:nvPr/>
          </p:nvSpPr>
          <p:spPr>
            <a:xfrm>
              <a:off x="1673198" y="3374117"/>
              <a:ext cx="11337" cy="7044"/>
            </a:xfrm>
            <a:custGeom>
              <a:avLst/>
              <a:gdLst/>
              <a:ahLst/>
              <a:cxnLst/>
              <a:rect l="l" t="t" r="r" b="b"/>
              <a:pathLst>
                <a:path w="1043" h="648" extrusionOk="0">
                  <a:moveTo>
                    <a:pt x="285" y="1"/>
                  </a:moveTo>
                  <a:cubicBezTo>
                    <a:pt x="173" y="1"/>
                    <a:pt x="70" y="75"/>
                    <a:pt x="38" y="189"/>
                  </a:cubicBezTo>
                  <a:cubicBezTo>
                    <a:pt x="0" y="327"/>
                    <a:pt x="82" y="468"/>
                    <a:pt x="218" y="508"/>
                  </a:cubicBezTo>
                  <a:lnTo>
                    <a:pt x="687" y="639"/>
                  </a:lnTo>
                  <a:cubicBezTo>
                    <a:pt x="710" y="644"/>
                    <a:pt x="734" y="648"/>
                    <a:pt x="756" y="648"/>
                  </a:cubicBezTo>
                  <a:cubicBezTo>
                    <a:pt x="870" y="648"/>
                    <a:pt x="973" y="574"/>
                    <a:pt x="1005" y="460"/>
                  </a:cubicBezTo>
                  <a:cubicBezTo>
                    <a:pt x="1042" y="322"/>
                    <a:pt x="963" y="180"/>
                    <a:pt x="825" y="141"/>
                  </a:cubicBezTo>
                  <a:lnTo>
                    <a:pt x="358" y="11"/>
                  </a:lnTo>
                  <a:cubicBezTo>
                    <a:pt x="334" y="4"/>
                    <a:pt x="30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0"/>
            <p:cNvSpPr/>
            <p:nvPr/>
          </p:nvSpPr>
          <p:spPr>
            <a:xfrm>
              <a:off x="1581455" y="3348529"/>
              <a:ext cx="82699" cy="26958"/>
            </a:xfrm>
            <a:custGeom>
              <a:avLst/>
              <a:gdLst/>
              <a:ahLst/>
              <a:cxnLst/>
              <a:rect l="l" t="t" r="r" b="b"/>
              <a:pathLst>
                <a:path w="7608" h="2480" extrusionOk="0">
                  <a:moveTo>
                    <a:pt x="287" y="0"/>
                  </a:moveTo>
                  <a:cubicBezTo>
                    <a:pt x="174" y="0"/>
                    <a:pt x="70" y="75"/>
                    <a:pt x="39" y="190"/>
                  </a:cubicBezTo>
                  <a:cubicBezTo>
                    <a:pt x="1" y="326"/>
                    <a:pt x="80" y="469"/>
                    <a:pt x="218" y="507"/>
                  </a:cubicBezTo>
                  <a:lnTo>
                    <a:pt x="687" y="638"/>
                  </a:lnTo>
                  <a:cubicBezTo>
                    <a:pt x="710" y="645"/>
                    <a:pt x="734" y="647"/>
                    <a:pt x="756" y="647"/>
                  </a:cubicBezTo>
                  <a:lnTo>
                    <a:pt x="756" y="649"/>
                  </a:lnTo>
                  <a:cubicBezTo>
                    <a:pt x="870" y="649"/>
                    <a:pt x="974" y="573"/>
                    <a:pt x="1005" y="459"/>
                  </a:cubicBezTo>
                  <a:cubicBezTo>
                    <a:pt x="1043" y="323"/>
                    <a:pt x="963" y="179"/>
                    <a:pt x="825" y="141"/>
                  </a:cubicBezTo>
                  <a:lnTo>
                    <a:pt x="358" y="10"/>
                  </a:lnTo>
                  <a:cubicBezTo>
                    <a:pt x="334" y="3"/>
                    <a:pt x="310" y="0"/>
                    <a:pt x="287" y="0"/>
                  </a:cubicBezTo>
                  <a:close/>
                  <a:moveTo>
                    <a:pt x="1693" y="392"/>
                  </a:moveTo>
                  <a:cubicBezTo>
                    <a:pt x="1580" y="392"/>
                    <a:pt x="1476" y="467"/>
                    <a:pt x="1445" y="581"/>
                  </a:cubicBezTo>
                  <a:cubicBezTo>
                    <a:pt x="1407" y="719"/>
                    <a:pt x="1488" y="861"/>
                    <a:pt x="1624" y="899"/>
                  </a:cubicBezTo>
                  <a:lnTo>
                    <a:pt x="3032" y="1292"/>
                  </a:lnTo>
                  <a:cubicBezTo>
                    <a:pt x="3054" y="1299"/>
                    <a:pt x="3079" y="1302"/>
                    <a:pt x="3101" y="1302"/>
                  </a:cubicBezTo>
                  <a:cubicBezTo>
                    <a:pt x="3213" y="1302"/>
                    <a:pt x="3317" y="1227"/>
                    <a:pt x="3349" y="1113"/>
                  </a:cubicBezTo>
                  <a:cubicBezTo>
                    <a:pt x="3387" y="976"/>
                    <a:pt x="3306" y="833"/>
                    <a:pt x="3170" y="795"/>
                  </a:cubicBezTo>
                  <a:lnTo>
                    <a:pt x="1764" y="402"/>
                  </a:lnTo>
                  <a:cubicBezTo>
                    <a:pt x="1740" y="395"/>
                    <a:pt x="1716" y="392"/>
                    <a:pt x="1693" y="392"/>
                  </a:cubicBezTo>
                  <a:close/>
                  <a:moveTo>
                    <a:pt x="4508" y="1177"/>
                  </a:moveTo>
                  <a:cubicBezTo>
                    <a:pt x="4394" y="1177"/>
                    <a:pt x="4290" y="1252"/>
                    <a:pt x="4259" y="1366"/>
                  </a:cubicBezTo>
                  <a:cubicBezTo>
                    <a:pt x="4221" y="1504"/>
                    <a:pt x="4302" y="1646"/>
                    <a:pt x="4438" y="1684"/>
                  </a:cubicBezTo>
                  <a:lnTo>
                    <a:pt x="4907" y="1815"/>
                  </a:lnTo>
                  <a:cubicBezTo>
                    <a:pt x="4930" y="1822"/>
                    <a:pt x="4954" y="1825"/>
                    <a:pt x="4976" y="1825"/>
                  </a:cubicBezTo>
                  <a:cubicBezTo>
                    <a:pt x="5090" y="1825"/>
                    <a:pt x="5194" y="1751"/>
                    <a:pt x="5225" y="1635"/>
                  </a:cubicBezTo>
                  <a:cubicBezTo>
                    <a:pt x="5263" y="1499"/>
                    <a:pt x="5183" y="1356"/>
                    <a:pt x="5045" y="1318"/>
                  </a:cubicBezTo>
                  <a:lnTo>
                    <a:pt x="4578" y="1187"/>
                  </a:lnTo>
                  <a:cubicBezTo>
                    <a:pt x="4554" y="1180"/>
                    <a:pt x="4531" y="1177"/>
                    <a:pt x="4508" y="1177"/>
                  </a:cubicBezTo>
                  <a:close/>
                  <a:moveTo>
                    <a:pt x="5913" y="1570"/>
                  </a:moveTo>
                  <a:cubicBezTo>
                    <a:pt x="5800" y="1570"/>
                    <a:pt x="5698" y="1645"/>
                    <a:pt x="5666" y="1760"/>
                  </a:cubicBezTo>
                  <a:cubicBezTo>
                    <a:pt x="5627" y="1896"/>
                    <a:pt x="5708" y="2039"/>
                    <a:pt x="5846" y="2077"/>
                  </a:cubicBezTo>
                  <a:lnTo>
                    <a:pt x="7252" y="2469"/>
                  </a:lnTo>
                  <a:cubicBezTo>
                    <a:pt x="7274" y="2476"/>
                    <a:pt x="7298" y="2479"/>
                    <a:pt x="7321" y="2479"/>
                  </a:cubicBezTo>
                  <a:cubicBezTo>
                    <a:pt x="7435" y="2479"/>
                    <a:pt x="7538" y="2405"/>
                    <a:pt x="7569" y="2291"/>
                  </a:cubicBezTo>
                  <a:cubicBezTo>
                    <a:pt x="7607" y="2153"/>
                    <a:pt x="7528" y="2011"/>
                    <a:pt x="7390" y="1972"/>
                  </a:cubicBezTo>
                  <a:lnTo>
                    <a:pt x="5984" y="1580"/>
                  </a:lnTo>
                  <a:cubicBezTo>
                    <a:pt x="5960" y="1573"/>
                    <a:pt x="5936" y="1570"/>
                    <a:pt x="5913" y="15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0"/>
            <p:cNvSpPr/>
            <p:nvPr/>
          </p:nvSpPr>
          <p:spPr>
            <a:xfrm>
              <a:off x="1558052" y="3341986"/>
              <a:ext cx="14359" cy="7902"/>
            </a:xfrm>
            <a:custGeom>
              <a:avLst/>
              <a:gdLst/>
              <a:ahLst/>
              <a:cxnLst/>
              <a:rect l="l" t="t" r="r" b="b"/>
              <a:pathLst>
                <a:path w="1321" h="727" extrusionOk="0">
                  <a:moveTo>
                    <a:pt x="288" y="1"/>
                  </a:moveTo>
                  <a:cubicBezTo>
                    <a:pt x="177" y="1"/>
                    <a:pt x="72" y="76"/>
                    <a:pt x="39" y="190"/>
                  </a:cubicBezTo>
                  <a:cubicBezTo>
                    <a:pt x="1" y="328"/>
                    <a:pt x="82" y="469"/>
                    <a:pt x="218" y="509"/>
                  </a:cubicBezTo>
                  <a:lnTo>
                    <a:pt x="965" y="716"/>
                  </a:lnTo>
                  <a:cubicBezTo>
                    <a:pt x="987" y="723"/>
                    <a:pt x="1012" y="726"/>
                    <a:pt x="1034" y="726"/>
                  </a:cubicBezTo>
                  <a:cubicBezTo>
                    <a:pt x="1146" y="726"/>
                    <a:pt x="1251" y="652"/>
                    <a:pt x="1282" y="536"/>
                  </a:cubicBezTo>
                  <a:cubicBezTo>
                    <a:pt x="1320" y="400"/>
                    <a:pt x="1241" y="257"/>
                    <a:pt x="1103" y="219"/>
                  </a:cubicBezTo>
                  <a:lnTo>
                    <a:pt x="356" y="10"/>
                  </a:lnTo>
                  <a:cubicBezTo>
                    <a:pt x="334" y="4"/>
                    <a:pt x="311"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0"/>
            <p:cNvSpPr/>
            <p:nvPr/>
          </p:nvSpPr>
          <p:spPr>
            <a:xfrm>
              <a:off x="2115694" y="3553733"/>
              <a:ext cx="13968" cy="9337"/>
            </a:xfrm>
            <a:custGeom>
              <a:avLst/>
              <a:gdLst/>
              <a:ahLst/>
              <a:cxnLst/>
              <a:rect l="l" t="t" r="r" b="b"/>
              <a:pathLst>
                <a:path w="1285" h="859" extrusionOk="0">
                  <a:moveTo>
                    <a:pt x="296" y="1"/>
                  </a:moveTo>
                  <a:cubicBezTo>
                    <a:pt x="200" y="1"/>
                    <a:pt x="108" y="53"/>
                    <a:pt x="63" y="144"/>
                  </a:cubicBezTo>
                  <a:cubicBezTo>
                    <a:pt x="0" y="272"/>
                    <a:pt x="52" y="427"/>
                    <a:pt x="180" y="491"/>
                  </a:cubicBezTo>
                  <a:lnTo>
                    <a:pt x="875" y="832"/>
                  </a:lnTo>
                  <a:cubicBezTo>
                    <a:pt x="913" y="850"/>
                    <a:pt x="951" y="858"/>
                    <a:pt x="991" y="858"/>
                  </a:cubicBezTo>
                  <a:cubicBezTo>
                    <a:pt x="1086" y="858"/>
                    <a:pt x="1177" y="805"/>
                    <a:pt x="1222" y="713"/>
                  </a:cubicBezTo>
                  <a:cubicBezTo>
                    <a:pt x="1284" y="586"/>
                    <a:pt x="1232" y="431"/>
                    <a:pt x="1105" y="368"/>
                  </a:cubicBezTo>
                  <a:lnTo>
                    <a:pt x="409" y="27"/>
                  </a:lnTo>
                  <a:cubicBezTo>
                    <a:pt x="373" y="9"/>
                    <a:pt x="334"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0"/>
            <p:cNvSpPr/>
            <p:nvPr/>
          </p:nvSpPr>
          <p:spPr>
            <a:xfrm>
              <a:off x="2101443" y="3546744"/>
              <a:ext cx="11163" cy="7946"/>
            </a:xfrm>
            <a:custGeom>
              <a:avLst/>
              <a:gdLst/>
              <a:ahLst/>
              <a:cxnLst/>
              <a:rect l="l" t="t" r="r" b="b"/>
              <a:pathLst>
                <a:path w="1027" h="731" extrusionOk="0">
                  <a:moveTo>
                    <a:pt x="295" y="1"/>
                  </a:moveTo>
                  <a:cubicBezTo>
                    <a:pt x="200" y="1"/>
                    <a:pt x="108" y="53"/>
                    <a:pt x="62" y="145"/>
                  </a:cubicBezTo>
                  <a:cubicBezTo>
                    <a:pt x="0" y="273"/>
                    <a:pt x="54" y="427"/>
                    <a:pt x="181" y="490"/>
                  </a:cubicBezTo>
                  <a:lnTo>
                    <a:pt x="618" y="704"/>
                  </a:lnTo>
                  <a:cubicBezTo>
                    <a:pt x="654" y="723"/>
                    <a:pt x="694" y="730"/>
                    <a:pt x="732" y="730"/>
                  </a:cubicBezTo>
                  <a:cubicBezTo>
                    <a:pt x="827" y="730"/>
                    <a:pt x="918" y="678"/>
                    <a:pt x="963" y="587"/>
                  </a:cubicBezTo>
                  <a:cubicBezTo>
                    <a:pt x="1027" y="459"/>
                    <a:pt x="973" y="304"/>
                    <a:pt x="846" y="240"/>
                  </a:cubicBezTo>
                  <a:lnTo>
                    <a:pt x="409" y="26"/>
                  </a:lnTo>
                  <a:cubicBezTo>
                    <a:pt x="372" y="9"/>
                    <a:pt x="334"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0"/>
            <p:cNvSpPr/>
            <p:nvPr/>
          </p:nvSpPr>
          <p:spPr>
            <a:xfrm>
              <a:off x="2015951" y="3504785"/>
              <a:ext cx="77644" cy="40578"/>
            </a:xfrm>
            <a:custGeom>
              <a:avLst/>
              <a:gdLst/>
              <a:ahLst/>
              <a:cxnLst/>
              <a:rect l="l" t="t" r="r" b="b"/>
              <a:pathLst>
                <a:path w="7143" h="3733" extrusionOk="0">
                  <a:moveTo>
                    <a:pt x="295" y="1"/>
                  </a:moveTo>
                  <a:cubicBezTo>
                    <a:pt x="199" y="1"/>
                    <a:pt x="108" y="53"/>
                    <a:pt x="62" y="144"/>
                  </a:cubicBezTo>
                  <a:cubicBezTo>
                    <a:pt x="0" y="272"/>
                    <a:pt x="54" y="427"/>
                    <a:pt x="181" y="491"/>
                  </a:cubicBezTo>
                  <a:lnTo>
                    <a:pt x="618" y="705"/>
                  </a:lnTo>
                  <a:cubicBezTo>
                    <a:pt x="654" y="722"/>
                    <a:pt x="694" y="731"/>
                    <a:pt x="732" y="731"/>
                  </a:cubicBezTo>
                  <a:cubicBezTo>
                    <a:pt x="826" y="731"/>
                    <a:pt x="918" y="677"/>
                    <a:pt x="963" y="588"/>
                  </a:cubicBezTo>
                  <a:cubicBezTo>
                    <a:pt x="1027" y="458"/>
                    <a:pt x="973" y="305"/>
                    <a:pt x="845" y="241"/>
                  </a:cubicBezTo>
                  <a:lnTo>
                    <a:pt x="409" y="27"/>
                  </a:lnTo>
                  <a:cubicBezTo>
                    <a:pt x="372" y="9"/>
                    <a:pt x="333" y="1"/>
                    <a:pt x="295" y="1"/>
                  </a:cubicBezTo>
                  <a:close/>
                  <a:moveTo>
                    <a:pt x="1606" y="644"/>
                  </a:moveTo>
                  <a:cubicBezTo>
                    <a:pt x="1510" y="644"/>
                    <a:pt x="1419" y="697"/>
                    <a:pt x="1373" y="788"/>
                  </a:cubicBezTo>
                  <a:cubicBezTo>
                    <a:pt x="1311" y="915"/>
                    <a:pt x="1365" y="1071"/>
                    <a:pt x="1492" y="1135"/>
                  </a:cubicBezTo>
                  <a:lnTo>
                    <a:pt x="2802" y="1778"/>
                  </a:lnTo>
                  <a:cubicBezTo>
                    <a:pt x="2840" y="1795"/>
                    <a:pt x="2878" y="1804"/>
                    <a:pt x="2916" y="1804"/>
                  </a:cubicBezTo>
                  <a:cubicBezTo>
                    <a:pt x="3011" y="1804"/>
                    <a:pt x="3104" y="1750"/>
                    <a:pt x="3149" y="1659"/>
                  </a:cubicBezTo>
                  <a:cubicBezTo>
                    <a:pt x="3211" y="1531"/>
                    <a:pt x="3157" y="1376"/>
                    <a:pt x="3030" y="1314"/>
                  </a:cubicBezTo>
                  <a:lnTo>
                    <a:pt x="1720" y="671"/>
                  </a:lnTo>
                  <a:cubicBezTo>
                    <a:pt x="1683" y="653"/>
                    <a:pt x="1644" y="644"/>
                    <a:pt x="1606" y="644"/>
                  </a:cubicBezTo>
                  <a:close/>
                  <a:moveTo>
                    <a:pt x="4229" y="1931"/>
                  </a:moveTo>
                  <a:cubicBezTo>
                    <a:pt x="4133" y="1931"/>
                    <a:pt x="4040" y="1983"/>
                    <a:pt x="3996" y="2075"/>
                  </a:cubicBezTo>
                  <a:cubicBezTo>
                    <a:pt x="3932" y="2202"/>
                    <a:pt x="3985" y="2358"/>
                    <a:pt x="4113" y="2420"/>
                  </a:cubicBezTo>
                  <a:lnTo>
                    <a:pt x="4549" y="2634"/>
                  </a:lnTo>
                  <a:cubicBezTo>
                    <a:pt x="4587" y="2653"/>
                    <a:pt x="4625" y="2661"/>
                    <a:pt x="4663" y="2661"/>
                  </a:cubicBezTo>
                  <a:cubicBezTo>
                    <a:pt x="4758" y="2661"/>
                    <a:pt x="4851" y="2608"/>
                    <a:pt x="4896" y="2516"/>
                  </a:cubicBezTo>
                  <a:cubicBezTo>
                    <a:pt x="4958" y="2389"/>
                    <a:pt x="4905" y="2234"/>
                    <a:pt x="4777" y="2171"/>
                  </a:cubicBezTo>
                  <a:lnTo>
                    <a:pt x="4341" y="1956"/>
                  </a:lnTo>
                  <a:cubicBezTo>
                    <a:pt x="4305" y="1939"/>
                    <a:pt x="4267" y="1931"/>
                    <a:pt x="4229" y="1931"/>
                  </a:cubicBezTo>
                  <a:close/>
                  <a:moveTo>
                    <a:pt x="5538" y="2574"/>
                  </a:moveTo>
                  <a:cubicBezTo>
                    <a:pt x="5442" y="2574"/>
                    <a:pt x="5351" y="2626"/>
                    <a:pt x="5305" y="2718"/>
                  </a:cubicBezTo>
                  <a:cubicBezTo>
                    <a:pt x="5243" y="2846"/>
                    <a:pt x="5296" y="3001"/>
                    <a:pt x="5424" y="3063"/>
                  </a:cubicBezTo>
                  <a:lnTo>
                    <a:pt x="6735" y="3707"/>
                  </a:lnTo>
                  <a:cubicBezTo>
                    <a:pt x="6772" y="3724"/>
                    <a:pt x="6811" y="3733"/>
                    <a:pt x="6849" y="3733"/>
                  </a:cubicBezTo>
                  <a:cubicBezTo>
                    <a:pt x="6944" y="3733"/>
                    <a:pt x="7036" y="3681"/>
                    <a:pt x="7080" y="3588"/>
                  </a:cubicBezTo>
                  <a:cubicBezTo>
                    <a:pt x="7142" y="3460"/>
                    <a:pt x="7091" y="3305"/>
                    <a:pt x="6961" y="3243"/>
                  </a:cubicBezTo>
                  <a:lnTo>
                    <a:pt x="5652" y="2599"/>
                  </a:lnTo>
                  <a:cubicBezTo>
                    <a:pt x="5615" y="2582"/>
                    <a:pt x="5576" y="2574"/>
                    <a:pt x="5538" y="25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0"/>
            <p:cNvSpPr/>
            <p:nvPr/>
          </p:nvSpPr>
          <p:spPr>
            <a:xfrm>
              <a:off x="1994135" y="3494089"/>
              <a:ext cx="13979" cy="9326"/>
            </a:xfrm>
            <a:custGeom>
              <a:avLst/>
              <a:gdLst/>
              <a:ahLst/>
              <a:cxnLst/>
              <a:rect l="l" t="t" r="r" b="b"/>
              <a:pathLst>
                <a:path w="1286" h="858" extrusionOk="0">
                  <a:moveTo>
                    <a:pt x="298" y="1"/>
                  </a:moveTo>
                  <a:cubicBezTo>
                    <a:pt x="202" y="1"/>
                    <a:pt x="109" y="53"/>
                    <a:pt x="65" y="145"/>
                  </a:cubicBezTo>
                  <a:cubicBezTo>
                    <a:pt x="1" y="273"/>
                    <a:pt x="54" y="428"/>
                    <a:pt x="182" y="490"/>
                  </a:cubicBezTo>
                  <a:lnTo>
                    <a:pt x="877" y="832"/>
                  </a:lnTo>
                  <a:cubicBezTo>
                    <a:pt x="913" y="849"/>
                    <a:pt x="953" y="857"/>
                    <a:pt x="991" y="857"/>
                  </a:cubicBezTo>
                  <a:cubicBezTo>
                    <a:pt x="1086" y="857"/>
                    <a:pt x="1179" y="804"/>
                    <a:pt x="1224" y="714"/>
                  </a:cubicBezTo>
                  <a:cubicBezTo>
                    <a:pt x="1286" y="585"/>
                    <a:pt x="1232" y="431"/>
                    <a:pt x="1105" y="367"/>
                  </a:cubicBezTo>
                  <a:lnTo>
                    <a:pt x="410" y="26"/>
                  </a:lnTo>
                  <a:cubicBezTo>
                    <a:pt x="374" y="9"/>
                    <a:pt x="335" y="1"/>
                    <a:pt x="2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0"/>
            <p:cNvSpPr/>
            <p:nvPr/>
          </p:nvSpPr>
          <p:spPr>
            <a:xfrm>
              <a:off x="1699438" y="3349431"/>
              <a:ext cx="13979" cy="9337"/>
            </a:xfrm>
            <a:custGeom>
              <a:avLst/>
              <a:gdLst/>
              <a:ahLst/>
              <a:cxnLst/>
              <a:rect l="l" t="t" r="r" b="b"/>
              <a:pathLst>
                <a:path w="1286" h="859" extrusionOk="0">
                  <a:moveTo>
                    <a:pt x="294" y="0"/>
                  </a:moveTo>
                  <a:cubicBezTo>
                    <a:pt x="199" y="0"/>
                    <a:pt x="108" y="54"/>
                    <a:pt x="64" y="145"/>
                  </a:cubicBezTo>
                  <a:cubicBezTo>
                    <a:pt x="0" y="272"/>
                    <a:pt x="54" y="428"/>
                    <a:pt x="181" y="491"/>
                  </a:cubicBezTo>
                  <a:lnTo>
                    <a:pt x="876" y="831"/>
                  </a:lnTo>
                  <a:cubicBezTo>
                    <a:pt x="913" y="850"/>
                    <a:pt x="952" y="859"/>
                    <a:pt x="990" y="859"/>
                  </a:cubicBezTo>
                  <a:cubicBezTo>
                    <a:pt x="1085" y="859"/>
                    <a:pt x="1177" y="805"/>
                    <a:pt x="1221" y="714"/>
                  </a:cubicBezTo>
                  <a:cubicBezTo>
                    <a:pt x="1285" y="586"/>
                    <a:pt x="1232" y="431"/>
                    <a:pt x="1104" y="369"/>
                  </a:cubicBezTo>
                  <a:lnTo>
                    <a:pt x="409" y="27"/>
                  </a:lnTo>
                  <a:cubicBezTo>
                    <a:pt x="372" y="9"/>
                    <a:pt x="333"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0"/>
            <p:cNvSpPr/>
            <p:nvPr/>
          </p:nvSpPr>
          <p:spPr>
            <a:xfrm>
              <a:off x="1685177" y="3342442"/>
              <a:ext cx="11174" cy="7946"/>
            </a:xfrm>
            <a:custGeom>
              <a:avLst/>
              <a:gdLst/>
              <a:ahLst/>
              <a:cxnLst/>
              <a:rect l="l" t="t" r="r" b="b"/>
              <a:pathLst>
                <a:path w="1028" h="731" extrusionOk="0">
                  <a:moveTo>
                    <a:pt x="296" y="1"/>
                  </a:moveTo>
                  <a:cubicBezTo>
                    <a:pt x="201" y="1"/>
                    <a:pt x="109" y="53"/>
                    <a:pt x="65" y="144"/>
                  </a:cubicBezTo>
                  <a:cubicBezTo>
                    <a:pt x="1" y="272"/>
                    <a:pt x="54" y="427"/>
                    <a:pt x="182" y="491"/>
                  </a:cubicBezTo>
                  <a:lnTo>
                    <a:pt x="620" y="705"/>
                  </a:lnTo>
                  <a:cubicBezTo>
                    <a:pt x="656" y="722"/>
                    <a:pt x="694" y="731"/>
                    <a:pt x="732" y="731"/>
                  </a:cubicBezTo>
                  <a:cubicBezTo>
                    <a:pt x="829" y="731"/>
                    <a:pt x="920" y="677"/>
                    <a:pt x="965" y="587"/>
                  </a:cubicBezTo>
                  <a:cubicBezTo>
                    <a:pt x="1027" y="458"/>
                    <a:pt x="976" y="305"/>
                    <a:pt x="846" y="241"/>
                  </a:cubicBezTo>
                  <a:lnTo>
                    <a:pt x="410" y="27"/>
                  </a:lnTo>
                  <a:cubicBezTo>
                    <a:pt x="373" y="9"/>
                    <a:pt x="334"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0"/>
            <p:cNvSpPr/>
            <p:nvPr/>
          </p:nvSpPr>
          <p:spPr>
            <a:xfrm>
              <a:off x="1599706" y="3300462"/>
              <a:ext cx="77644" cy="40610"/>
            </a:xfrm>
            <a:custGeom>
              <a:avLst/>
              <a:gdLst/>
              <a:ahLst/>
              <a:cxnLst/>
              <a:rect l="l" t="t" r="r" b="b"/>
              <a:pathLst>
                <a:path w="7143" h="3736" extrusionOk="0">
                  <a:moveTo>
                    <a:pt x="294" y="1"/>
                  </a:moveTo>
                  <a:cubicBezTo>
                    <a:pt x="198" y="1"/>
                    <a:pt x="107" y="54"/>
                    <a:pt x="62" y="145"/>
                  </a:cubicBezTo>
                  <a:cubicBezTo>
                    <a:pt x="0" y="273"/>
                    <a:pt x="52" y="428"/>
                    <a:pt x="180" y="492"/>
                  </a:cubicBezTo>
                  <a:lnTo>
                    <a:pt x="618" y="706"/>
                  </a:lnTo>
                  <a:cubicBezTo>
                    <a:pt x="654" y="723"/>
                    <a:pt x="692" y="732"/>
                    <a:pt x="730" y="732"/>
                  </a:cubicBezTo>
                  <a:cubicBezTo>
                    <a:pt x="827" y="732"/>
                    <a:pt x="918" y="680"/>
                    <a:pt x="963" y="588"/>
                  </a:cubicBezTo>
                  <a:cubicBezTo>
                    <a:pt x="1025" y="459"/>
                    <a:pt x="973" y="306"/>
                    <a:pt x="846" y="242"/>
                  </a:cubicBezTo>
                  <a:lnTo>
                    <a:pt x="408" y="28"/>
                  </a:lnTo>
                  <a:cubicBezTo>
                    <a:pt x="371" y="9"/>
                    <a:pt x="332" y="1"/>
                    <a:pt x="294" y="1"/>
                  </a:cubicBezTo>
                  <a:close/>
                  <a:moveTo>
                    <a:pt x="1605" y="645"/>
                  </a:moveTo>
                  <a:cubicBezTo>
                    <a:pt x="1510" y="645"/>
                    <a:pt x="1418" y="697"/>
                    <a:pt x="1374" y="789"/>
                  </a:cubicBezTo>
                  <a:cubicBezTo>
                    <a:pt x="1310" y="916"/>
                    <a:pt x="1363" y="1072"/>
                    <a:pt x="1491" y="1135"/>
                  </a:cubicBezTo>
                  <a:lnTo>
                    <a:pt x="2802" y="1779"/>
                  </a:lnTo>
                  <a:cubicBezTo>
                    <a:pt x="2838" y="1796"/>
                    <a:pt x="2878" y="1805"/>
                    <a:pt x="2916" y="1805"/>
                  </a:cubicBezTo>
                  <a:cubicBezTo>
                    <a:pt x="3011" y="1805"/>
                    <a:pt x="3102" y="1751"/>
                    <a:pt x="3147" y="1660"/>
                  </a:cubicBezTo>
                  <a:cubicBezTo>
                    <a:pt x="3211" y="1532"/>
                    <a:pt x="3157" y="1377"/>
                    <a:pt x="3030" y="1315"/>
                  </a:cubicBezTo>
                  <a:lnTo>
                    <a:pt x="1719" y="671"/>
                  </a:lnTo>
                  <a:cubicBezTo>
                    <a:pt x="1682" y="653"/>
                    <a:pt x="1643" y="645"/>
                    <a:pt x="1605" y="645"/>
                  </a:cubicBezTo>
                  <a:close/>
                  <a:moveTo>
                    <a:pt x="4226" y="1931"/>
                  </a:moveTo>
                  <a:cubicBezTo>
                    <a:pt x="4131" y="1931"/>
                    <a:pt x="4040" y="1985"/>
                    <a:pt x="3996" y="2076"/>
                  </a:cubicBezTo>
                  <a:cubicBezTo>
                    <a:pt x="3932" y="2203"/>
                    <a:pt x="3986" y="2359"/>
                    <a:pt x="4113" y="2422"/>
                  </a:cubicBezTo>
                  <a:lnTo>
                    <a:pt x="4550" y="2636"/>
                  </a:lnTo>
                  <a:cubicBezTo>
                    <a:pt x="4586" y="2654"/>
                    <a:pt x="4626" y="2662"/>
                    <a:pt x="4664" y="2662"/>
                  </a:cubicBezTo>
                  <a:cubicBezTo>
                    <a:pt x="4758" y="2662"/>
                    <a:pt x="4850" y="2610"/>
                    <a:pt x="4895" y="2519"/>
                  </a:cubicBezTo>
                  <a:cubicBezTo>
                    <a:pt x="4959" y="2390"/>
                    <a:pt x="4905" y="2236"/>
                    <a:pt x="4777" y="2172"/>
                  </a:cubicBezTo>
                  <a:lnTo>
                    <a:pt x="4341" y="1958"/>
                  </a:lnTo>
                  <a:cubicBezTo>
                    <a:pt x="4304" y="1940"/>
                    <a:pt x="4265" y="1931"/>
                    <a:pt x="4226" y="1931"/>
                  </a:cubicBezTo>
                  <a:close/>
                  <a:moveTo>
                    <a:pt x="5537" y="2575"/>
                  </a:moveTo>
                  <a:cubicBezTo>
                    <a:pt x="5442" y="2575"/>
                    <a:pt x="5351" y="2628"/>
                    <a:pt x="5305" y="2719"/>
                  </a:cubicBezTo>
                  <a:cubicBezTo>
                    <a:pt x="5243" y="2847"/>
                    <a:pt x="5295" y="3002"/>
                    <a:pt x="5424" y="3066"/>
                  </a:cubicBezTo>
                  <a:lnTo>
                    <a:pt x="6734" y="3709"/>
                  </a:lnTo>
                  <a:cubicBezTo>
                    <a:pt x="6772" y="3727"/>
                    <a:pt x="6810" y="3735"/>
                    <a:pt x="6848" y="3735"/>
                  </a:cubicBezTo>
                  <a:cubicBezTo>
                    <a:pt x="6943" y="3735"/>
                    <a:pt x="7036" y="3682"/>
                    <a:pt x="7081" y="3590"/>
                  </a:cubicBezTo>
                  <a:cubicBezTo>
                    <a:pt x="7143" y="3463"/>
                    <a:pt x="7089" y="3307"/>
                    <a:pt x="6962" y="3245"/>
                  </a:cubicBezTo>
                  <a:lnTo>
                    <a:pt x="5652" y="2602"/>
                  </a:lnTo>
                  <a:cubicBezTo>
                    <a:pt x="5615" y="2583"/>
                    <a:pt x="5576" y="2575"/>
                    <a:pt x="5537" y="25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0"/>
            <p:cNvSpPr/>
            <p:nvPr/>
          </p:nvSpPr>
          <p:spPr>
            <a:xfrm>
              <a:off x="1577890" y="3289755"/>
              <a:ext cx="13968" cy="9348"/>
            </a:xfrm>
            <a:custGeom>
              <a:avLst/>
              <a:gdLst/>
              <a:ahLst/>
              <a:cxnLst/>
              <a:rect l="l" t="t" r="r" b="b"/>
              <a:pathLst>
                <a:path w="1285" h="860" extrusionOk="0">
                  <a:moveTo>
                    <a:pt x="294" y="1"/>
                  </a:moveTo>
                  <a:cubicBezTo>
                    <a:pt x="200" y="1"/>
                    <a:pt x="109" y="54"/>
                    <a:pt x="63" y="145"/>
                  </a:cubicBezTo>
                  <a:cubicBezTo>
                    <a:pt x="1" y="273"/>
                    <a:pt x="53" y="428"/>
                    <a:pt x="182" y="492"/>
                  </a:cubicBezTo>
                  <a:lnTo>
                    <a:pt x="877" y="832"/>
                  </a:lnTo>
                  <a:cubicBezTo>
                    <a:pt x="914" y="851"/>
                    <a:pt x="952" y="859"/>
                    <a:pt x="989" y="859"/>
                  </a:cubicBezTo>
                  <a:cubicBezTo>
                    <a:pt x="1086" y="859"/>
                    <a:pt x="1178" y="806"/>
                    <a:pt x="1222" y="714"/>
                  </a:cubicBezTo>
                  <a:cubicBezTo>
                    <a:pt x="1284" y="587"/>
                    <a:pt x="1233" y="431"/>
                    <a:pt x="1105" y="369"/>
                  </a:cubicBezTo>
                  <a:lnTo>
                    <a:pt x="408" y="28"/>
                  </a:lnTo>
                  <a:cubicBezTo>
                    <a:pt x="371" y="9"/>
                    <a:pt x="333" y="1"/>
                    <a:pt x="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0"/>
            <p:cNvSpPr/>
            <p:nvPr/>
          </p:nvSpPr>
          <p:spPr>
            <a:xfrm>
              <a:off x="2087377" y="3600105"/>
              <a:ext cx="13120" cy="10653"/>
            </a:xfrm>
            <a:custGeom>
              <a:avLst/>
              <a:gdLst/>
              <a:ahLst/>
              <a:cxnLst/>
              <a:rect l="l" t="t" r="r" b="b"/>
              <a:pathLst>
                <a:path w="1207" h="980" extrusionOk="0">
                  <a:moveTo>
                    <a:pt x="293" y="0"/>
                  </a:moveTo>
                  <a:cubicBezTo>
                    <a:pt x="214" y="0"/>
                    <a:pt x="137" y="36"/>
                    <a:pt x="87" y="103"/>
                  </a:cubicBezTo>
                  <a:cubicBezTo>
                    <a:pt x="0" y="219"/>
                    <a:pt x="25" y="381"/>
                    <a:pt x="138" y="465"/>
                  </a:cubicBezTo>
                  <a:lnTo>
                    <a:pt x="760" y="928"/>
                  </a:lnTo>
                  <a:cubicBezTo>
                    <a:pt x="806" y="962"/>
                    <a:pt x="861" y="980"/>
                    <a:pt x="915" y="980"/>
                  </a:cubicBezTo>
                  <a:cubicBezTo>
                    <a:pt x="992" y="980"/>
                    <a:pt x="1072" y="943"/>
                    <a:pt x="1122" y="876"/>
                  </a:cubicBezTo>
                  <a:cubicBezTo>
                    <a:pt x="1206" y="760"/>
                    <a:pt x="1184" y="600"/>
                    <a:pt x="1068" y="514"/>
                  </a:cubicBezTo>
                  <a:lnTo>
                    <a:pt x="447" y="51"/>
                  </a:lnTo>
                  <a:cubicBezTo>
                    <a:pt x="401" y="17"/>
                    <a:pt x="347" y="0"/>
                    <a:pt x="2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0"/>
            <p:cNvSpPr/>
            <p:nvPr/>
          </p:nvSpPr>
          <p:spPr>
            <a:xfrm>
              <a:off x="2074660" y="3590615"/>
              <a:ext cx="10609" cy="8794"/>
            </a:xfrm>
            <a:custGeom>
              <a:avLst/>
              <a:gdLst/>
              <a:ahLst/>
              <a:cxnLst/>
              <a:rect l="l" t="t" r="r" b="b"/>
              <a:pathLst>
                <a:path w="976" h="809" extrusionOk="0">
                  <a:moveTo>
                    <a:pt x="293" y="0"/>
                  </a:moveTo>
                  <a:cubicBezTo>
                    <a:pt x="215" y="0"/>
                    <a:pt x="137" y="36"/>
                    <a:pt x="85" y="105"/>
                  </a:cubicBezTo>
                  <a:cubicBezTo>
                    <a:pt x="1" y="219"/>
                    <a:pt x="23" y="381"/>
                    <a:pt x="139" y="466"/>
                  </a:cubicBezTo>
                  <a:lnTo>
                    <a:pt x="529" y="757"/>
                  </a:lnTo>
                  <a:cubicBezTo>
                    <a:pt x="575" y="792"/>
                    <a:pt x="629" y="809"/>
                    <a:pt x="682" y="809"/>
                  </a:cubicBezTo>
                  <a:lnTo>
                    <a:pt x="682" y="807"/>
                  </a:lnTo>
                  <a:cubicBezTo>
                    <a:pt x="762" y="807"/>
                    <a:pt x="839" y="773"/>
                    <a:pt x="889" y="704"/>
                  </a:cubicBezTo>
                  <a:cubicBezTo>
                    <a:pt x="975" y="590"/>
                    <a:pt x="951" y="428"/>
                    <a:pt x="837" y="343"/>
                  </a:cubicBezTo>
                  <a:lnTo>
                    <a:pt x="448" y="51"/>
                  </a:lnTo>
                  <a:cubicBezTo>
                    <a:pt x="401" y="17"/>
                    <a:pt x="347" y="0"/>
                    <a:pt x="2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0"/>
            <p:cNvSpPr/>
            <p:nvPr/>
          </p:nvSpPr>
          <p:spPr>
            <a:xfrm>
              <a:off x="1998298" y="3533700"/>
              <a:ext cx="70003" cy="53056"/>
            </a:xfrm>
            <a:custGeom>
              <a:avLst/>
              <a:gdLst/>
              <a:ahLst/>
              <a:cxnLst/>
              <a:rect l="l" t="t" r="r" b="b"/>
              <a:pathLst>
                <a:path w="6440" h="4881" extrusionOk="0">
                  <a:moveTo>
                    <a:pt x="292" y="1"/>
                  </a:moveTo>
                  <a:cubicBezTo>
                    <a:pt x="214" y="1"/>
                    <a:pt x="137" y="37"/>
                    <a:pt x="87" y="105"/>
                  </a:cubicBezTo>
                  <a:cubicBezTo>
                    <a:pt x="1" y="219"/>
                    <a:pt x="25" y="381"/>
                    <a:pt x="139" y="465"/>
                  </a:cubicBezTo>
                  <a:lnTo>
                    <a:pt x="529" y="757"/>
                  </a:lnTo>
                  <a:cubicBezTo>
                    <a:pt x="575" y="792"/>
                    <a:pt x="630" y="809"/>
                    <a:pt x="684" y="809"/>
                  </a:cubicBezTo>
                  <a:cubicBezTo>
                    <a:pt x="761" y="809"/>
                    <a:pt x="839" y="773"/>
                    <a:pt x="891" y="704"/>
                  </a:cubicBezTo>
                  <a:cubicBezTo>
                    <a:pt x="975" y="590"/>
                    <a:pt x="953" y="428"/>
                    <a:pt x="837" y="343"/>
                  </a:cubicBezTo>
                  <a:lnTo>
                    <a:pt x="448" y="53"/>
                  </a:lnTo>
                  <a:cubicBezTo>
                    <a:pt x="401" y="18"/>
                    <a:pt x="346" y="1"/>
                    <a:pt x="292" y="1"/>
                  </a:cubicBezTo>
                  <a:close/>
                  <a:moveTo>
                    <a:pt x="1464" y="873"/>
                  </a:moveTo>
                  <a:cubicBezTo>
                    <a:pt x="1385" y="873"/>
                    <a:pt x="1308" y="909"/>
                    <a:pt x="1257" y="978"/>
                  </a:cubicBezTo>
                  <a:cubicBezTo>
                    <a:pt x="1170" y="1092"/>
                    <a:pt x="1195" y="1254"/>
                    <a:pt x="1310" y="1340"/>
                  </a:cubicBezTo>
                  <a:lnTo>
                    <a:pt x="2480" y="2211"/>
                  </a:lnTo>
                  <a:cubicBezTo>
                    <a:pt x="2526" y="2246"/>
                    <a:pt x="2582" y="2263"/>
                    <a:pt x="2635" y="2263"/>
                  </a:cubicBezTo>
                  <a:cubicBezTo>
                    <a:pt x="2713" y="2263"/>
                    <a:pt x="2790" y="2227"/>
                    <a:pt x="2842" y="2160"/>
                  </a:cubicBezTo>
                  <a:cubicBezTo>
                    <a:pt x="2927" y="2044"/>
                    <a:pt x="2904" y="1882"/>
                    <a:pt x="2789" y="1797"/>
                  </a:cubicBezTo>
                  <a:lnTo>
                    <a:pt x="1617" y="924"/>
                  </a:lnTo>
                  <a:cubicBezTo>
                    <a:pt x="1571" y="890"/>
                    <a:pt x="1517" y="873"/>
                    <a:pt x="1464" y="873"/>
                  </a:cubicBezTo>
                  <a:close/>
                  <a:moveTo>
                    <a:pt x="3805" y="2619"/>
                  </a:moveTo>
                  <a:cubicBezTo>
                    <a:pt x="3727" y="2619"/>
                    <a:pt x="3649" y="2655"/>
                    <a:pt x="3598" y="2722"/>
                  </a:cubicBezTo>
                  <a:cubicBezTo>
                    <a:pt x="3513" y="2838"/>
                    <a:pt x="3536" y="3000"/>
                    <a:pt x="3651" y="3084"/>
                  </a:cubicBezTo>
                  <a:lnTo>
                    <a:pt x="4041" y="3374"/>
                  </a:lnTo>
                  <a:cubicBezTo>
                    <a:pt x="4087" y="3409"/>
                    <a:pt x="4141" y="3426"/>
                    <a:pt x="4196" y="3426"/>
                  </a:cubicBezTo>
                  <a:lnTo>
                    <a:pt x="4196" y="3426"/>
                  </a:lnTo>
                  <a:cubicBezTo>
                    <a:pt x="4275" y="3426"/>
                    <a:pt x="4352" y="3389"/>
                    <a:pt x="4403" y="3322"/>
                  </a:cubicBezTo>
                  <a:cubicBezTo>
                    <a:pt x="4488" y="3207"/>
                    <a:pt x="4464" y="3046"/>
                    <a:pt x="4350" y="2960"/>
                  </a:cubicBezTo>
                  <a:lnTo>
                    <a:pt x="3960" y="2670"/>
                  </a:lnTo>
                  <a:cubicBezTo>
                    <a:pt x="3914" y="2636"/>
                    <a:pt x="3859" y="2619"/>
                    <a:pt x="3805" y="2619"/>
                  </a:cubicBezTo>
                  <a:close/>
                  <a:moveTo>
                    <a:pt x="4196" y="3426"/>
                  </a:moveTo>
                  <a:cubicBezTo>
                    <a:pt x="4195" y="3426"/>
                    <a:pt x="4195" y="3426"/>
                    <a:pt x="4195" y="3426"/>
                  </a:cubicBezTo>
                  <a:lnTo>
                    <a:pt x="4196" y="3426"/>
                  </a:lnTo>
                  <a:cubicBezTo>
                    <a:pt x="4196" y="3426"/>
                    <a:pt x="4196" y="3426"/>
                    <a:pt x="4196" y="3426"/>
                  </a:cubicBezTo>
                  <a:close/>
                  <a:moveTo>
                    <a:pt x="4978" y="3492"/>
                  </a:moveTo>
                  <a:cubicBezTo>
                    <a:pt x="4899" y="3492"/>
                    <a:pt x="4821" y="3527"/>
                    <a:pt x="4769" y="3595"/>
                  </a:cubicBezTo>
                  <a:cubicBezTo>
                    <a:pt x="4683" y="3711"/>
                    <a:pt x="4707" y="3871"/>
                    <a:pt x="4823" y="3957"/>
                  </a:cubicBezTo>
                  <a:lnTo>
                    <a:pt x="5992" y="4830"/>
                  </a:lnTo>
                  <a:cubicBezTo>
                    <a:pt x="6039" y="4863"/>
                    <a:pt x="6092" y="4880"/>
                    <a:pt x="6148" y="4880"/>
                  </a:cubicBezTo>
                  <a:cubicBezTo>
                    <a:pt x="6225" y="4880"/>
                    <a:pt x="6303" y="4844"/>
                    <a:pt x="6355" y="4777"/>
                  </a:cubicBezTo>
                  <a:cubicBezTo>
                    <a:pt x="6439" y="4661"/>
                    <a:pt x="6415" y="4501"/>
                    <a:pt x="6301" y="4415"/>
                  </a:cubicBezTo>
                  <a:lnTo>
                    <a:pt x="5131" y="3542"/>
                  </a:lnTo>
                  <a:cubicBezTo>
                    <a:pt x="5085" y="3508"/>
                    <a:pt x="5032" y="3492"/>
                    <a:pt x="4978" y="34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0"/>
            <p:cNvSpPr/>
            <p:nvPr/>
          </p:nvSpPr>
          <p:spPr>
            <a:xfrm>
              <a:off x="1978819" y="3519188"/>
              <a:ext cx="13120" cy="10674"/>
            </a:xfrm>
            <a:custGeom>
              <a:avLst/>
              <a:gdLst/>
              <a:ahLst/>
              <a:cxnLst/>
              <a:rect l="l" t="t" r="r" b="b"/>
              <a:pathLst>
                <a:path w="1207" h="982" extrusionOk="0">
                  <a:moveTo>
                    <a:pt x="293" y="0"/>
                  </a:moveTo>
                  <a:cubicBezTo>
                    <a:pt x="215" y="0"/>
                    <a:pt x="138" y="36"/>
                    <a:pt x="86" y="105"/>
                  </a:cubicBezTo>
                  <a:cubicBezTo>
                    <a:pt x="0" y="218"/>
                    <a:pt x="24" y="381"/>
                    <a:pt x="138" y="467"/>
                  </a:cubicBezTo>
                  <a:lnTo>
                    <a:pt x="759" y="929"/>
                  </a:lnTo>
                  <a:cubicBezTo>
                    <a:pt x="806" y="964"/>
                    <a:pt x="861" y="979"/>
                    <a:pt x="915" y="979"/>
                  </a:cubicBezTo>
                  <a:lnTo>
                    <a:pt x="915" y="981"/>
                  </a:lnTo>
                  <a:cubicBezTo>
                    <a:pt x="994" y="981"/>
                    <a:pt x="1072" y="945"/>
                    <a:pt x="1122" y="876"/>
                  </a:cubicBezTo>
                  <a:cubicBezTo>
                    <a:pt x="1206" y="762"/>
                    <a:pt x="1184" y="600"/>
                    <a:pt x="1068" y="515"/>
                  </a:cubicBezTo>
                  <a:lnTo>
                    <a:pt x="447" y="51"/>
                  </a:lnTo>
                  <a:cubicBezTo>
                    <a:pt x="401" y="17"/>
                    <a:pt x="347" y="0"/>
                    <a:pt x="2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0"/>
            <p:cNvSpPr/>
            <p:nvPr/>
          </p:nvSpPr>
          <p:spPr>
            <a:xfrm>
              <a:off x="1715613" y="3322985"/>
              <a:ext cx="13109" cy="10674"/>
            </a:xfrm>
            <a:custGeom>
              <a:avLst/>
              <a:gdLst/>
              <a:ahLst/>
              <a:cxnLst/>
              <a:rect l="l" t="t" r="r" b="b"/>
              <a:pathLst>
                <a:path w="1206" h="982" extrusionOk="0">
                  <a:moveTo>
                    <a:pt x="292" y="1"/>
                  </a:moveTo>
                  <a:cubicBezTo>
                    <a:pt x="213" y="1"/>
                    <a:pt x="136" y="37"/>
                    <a:pt x="85" y="105"/>
                  </a:cubicBezTo>
                  <a:cubicBezTo>
                    <a:pt x="1" y="219"/>
                    <a:pt x="23" y="381"/>
                    <a:pt x="137" y="466"/>
                  </a:cubicBezTo>
                  <a:lnTo>
                    <a:pt x="758" y="930"/>
                  </a:lnTo>
                  <a:cubicBezTo>
                    <a:pt x="805" y="965"/>
                    <a:pt x="860" y="980"/>
                    <a:pt x="914" y="980"/>
                  </a:cubicBezTo>
                  <a:lnTo>
                    <a:pt x="914" y="982"/>
                  </a:lnTo>
                  <a:cubicBezTo>
                    <a:pt x="991" y="982"/>
                    <a:pt x="1069" y="946"/>
                    <a:pt x="1121" y="877"/>
                  </a:cubicBezTo>
                  <a:cubicBezTo>
                    <a:pt x="1205" y="763"/>
                    <a:pt x="1183" y="601"/>
                    <a:pt x="1067" y="516"/>
                  </a:cubicBezTo>
                  <a:lnTo>
                    <a:pt x="446" y="52"/>
                  </a:lnTo>
                  <a:cubicBezTo>
                    <a:pt x="400" y="18"/>
                    <a:pt x="346"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0"/>
            <p:cNvSpPr/>
            <p:nvPr/>
          </p:nvSpPr>
          <p:spPr>
            <a:xfrm>
              <a:off x="1702884" y="3313506"/>
              <a:ext cx="10609" cy="8794"/>
            </a:xfrm>
            <a:custGeom>
              <a:avLst/>
              <a:gdLst/>
              <a:ahLst/>
              <a:cxnLst/>
              <a:rect l="l" t="t" r="r" b="b"/>
              <a:pathLst>
                <a:path w="976" h="809" extrusionOk="0">
                  <a:moveTo>
                    <a:pt x="293" y="0"/>
                  </a:moveTo>
                  <a:cubicBezTo>
                    <a:pt x="214" y="0"/>
                    <a:pt x="135" y="36"/>
                    <a:pt x="85" y="104"/>
                  </a:cubicBezTo>
                  <a:cubicBezTo>
                    <a:pt x="0" y="218"/>
                    <a:pt x="23" y="380"/>
                    <a:pt x="138" y="465"/>
                  </a:cubicBezTo>
                  <a:lnTo>
                    <a:pt x="528" y="757"/>
                  </a:lnTo>
                  <a:cubicBezTo>
                    <a:pt x="575" y="791"/>
                    <a:pt x="628" y="808"/>
                    <a:pt x="682" y="808"/>
                  </a:cubicBezTo>
                  <a:cubicBezTo>
                    <a:pt x="761" y="808"/>
                    <a:pt x="839" y="772"/>
                    <a:pt x="889" y="703"/>
                  </a:cubicBezTo>
                  <a:cubicBezTo>
                    <a:pt x="975" y="589"/>
                    <a:pt x="951" y="427"/>
                    <a:pt x="837" y="343"/>
                  </a:cubicBezTo>
                  <a:lnTo>
                    <a:pt x="447" y="51"/>
                  </a:lnTo>
                  <a:cubicBezTo>
                    <a:pt x="401" y="17"/>
                    <a:pt x="347" y="0"/>
                    <a:pt x="2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0"/>
            <p:cNvSpPr/>
            <p:nvPr/>
          </p:nvSpPr>
          <p:spPr>
            <a:xfrm>
              <a:off x="1626522" y="3256580"/>
              <a:ext cx="69992" cy="53056"/>
            </a:xfrm>
            <a:custGeom>
              <a:avLst/>
              <a:gdLst/>
              <a:ahLst/>
              <a:cxnLst/>
              <a:rect l="l" t="t" r="r" b="b"/>
              <a:pathLst>
                <a:path w="6439" h="4881" extrusionOk="0">
                  <a:moveTo>
                    <a:pt x="293" y="1"/>
                  </a:moveTo>
                  <a:cubicBezTo>
                    <a:pt x="214" y="1"/>
                    <a:pt x="137" y="36"/>
                    <a:pt x="87" y="104"/>
                  </a:cubicBezTo>
                  <a:cubicBezTo>
                    <a:pt x="0" y="219"/>
                    <a:pt x="25" y="380"/>
                    <a:pt x="138" y="466"/>
                  </a:cubicBezTo>
                  <a:lnTo>
                    <a:pt x="530" y="756"/>
                  </a:lnTo>
                  <a:cubicBezTo>
                    <a:pt x="577" y="792"/>
                    <a:pt x="630" y="808"/>
                    <a:pt x="684" y="808"/>
                  </a:cubicBezTo>
                  <a:cubicBezTo>
                    <a:pt x="763" y="808"/>
                    <a:pt x="841" y="771"/>
                    <a:pt x="891" y="704"/>
                  </a:cubicBezTo>
                  <a:cubicBezTo>
                    <a:pt x="977" y="590"/>
                    <a:pt x="953" y="428"/>
                    <a:pt x="839" y="342"/>
                  </a:cubicBezTo>
                  <a:lnTo>
                    <a:pt x="447" y="52"/>
                  </a:lnTo>
                  <a:cubicBezTo>
                    <a:pt x="401" y="17"/>
                    <a:pt x="346" y="1"/>
                    <a:pt x="293" y="1"/>
                  </a:cubicBezTo>
                  <a:close/>
                  <a:moveTo>
                    <a:pt x="1464" y="873"/>
                  </a:moveTo>
                  <a:cubicBezTo>
                    <a:pt x="1386" y="873"/>
                    <a:pt x="1308" y="909"/>
                    <a:pt x="1256" y="977"/>
                  </a:cubicBezTo>
                  <a:cubicBezTo>
                    <a:pt x="1172" y="1090"/>
                    <a:pt x="1196" y="1253"/>
                    <a:pt x="1310" y="1339"/>
                  </a:cubicBezTo>
                  <a:lnTo>
                    <a:pt x="2481" y="2212"/>
                  </a:lnTo>
                  <a:cubicBezTo>
                    <a:pt x="2526" y="2246"/>
                    <a:pt x="2581" y="2262"/>
                    <a:pt x="2635" y="2262"/>
                  </a:cubicBezTo>
                  <a:cubicBezTo>
                    <a:pt x="2712" y="2262"/>
                    <a:pt x="2792" y="2227"/>
                    <a:pt x="2842" y="2158"/>
                  </a:cubicBezTo>
                  <a:cubicBezTo>
                    <a:pt x="2926" y="2045"/>
                    <a:pt x="2904" y="1882"/>
                    <a:pt x="2788" y="1798"/>
                  </a:cubicBezTo>
                  <a:lnTo>
                    <a:pt x="1619" y="925"/>
                  </a:lnTo>
                  <a:cubicBezTo>
                    <a:pt x="1572" y="890"/>
                    <a:pt x="1518" y="873"/>
                    <a:pt x="1464" y="873"/>
                  </a:cubicBezTo>
                  <a:close/>
                  <a:moveTo>
                    <a:pt x="3806" y="2619"/>
                  </a:moveTo>
                  <a:cubicBezTo>
                    <a:pt x="3727" y="2619"/>
                    <a:pt x="3649" y="2655"/>
                    <a:pt x="3599" y="2723"/>
                  </a:cubicBezTo>
                  <a:cubicBezTo>
                    <a:pt x="3513" y="2836"/>
                    <a:pt x="3537" y="2999"/>
                    <a:pt x="3651" y="3085"/>
                  </a:cubicBezTo>
                  <a:lnTo>
                    <a:pt x="4041" y="3375"/>
                  </a:lnTo>
                  <a:cubicBezTo>
                    <a:pt x="4087" y="3409"/>
                    <a:pt x="4141" y="3426"/>
                    <a:pt x="4196" y="3426"/>
                  </a:cubicBezTo>
                  <a:cubicBezTo>
                    <a:pt x="4274" y="3426"/>
                    <a:pt x="4351" y="3390"/>
                    <a:pt x="4403" y="3323"/>
                  </a:cubicBezTo>
                  <a:cubicBezTo>
                    <a:pt x="4488" y="3207"/>
                    <a:pt x="4465" y="3047"/>
                    <a:pt x="4350" y="2961"/>
                  </a:cubicBezTo>
                  <a:lnTo>
                    <a:pt x="3960" y="2671"/>
                  </a:lnTo>
                  <a:cubicBezTo>
                    <a:pt x="3914" y="2636"/>
                    <a:pt x="3859" y="2619"/>
                    <a:pt x="3806" y="2619"/>
                  </a:cubicBezTo>
                  <a:close/>
                  <a:moveTo>
                    <a:pt x="4976" y="3492"/>
                  </a:moveTo>
                  <a:cubicBezTo>
                    <a:pt x="4898" y="3492"/>
                    <a:pt x="4820" y="3528"/>
                    <a:pt x="4769" y="3596"/>
                  </a:cubicBezTo>
                  <a:cubicBezTo>
                    <a:pt x="4684" y="3709"/>
                    <a:pt x="4707" y="3872"/>
                    <a:pt x="4822" y="3958"/>
                  </a:cubicBezTo>
                  <a:lnTo>
                    <a:pt x="5992" y="4829"/>
                  </a:lnTo>
                  <a:cubicBezTo>
                    <a:pt x="6039" y="4865"/>
                    <a:pt x="6092" y="4881"/>
                    <a:pt x="6147" y="4881"/>
                  </a:cubicBezTo>
                  <a:cubicBezTo>
                    <a:pt x="6227" y="4881"/>
                    <a:pt x="6303" y="4845"/>
                    <a:pt x="6354" y="4777"/>
                  </a:cubicBezTo>
                  <a:cubicBezTo>
                    <a:pt x="6439" y="4663"/>
                    <a:pt x="6416" y="4501"/>
                    <a:pt x="6301" y="4415"/>
                  </a:cubicBezTo>
                  <a:lnTo>
                    <a:pt x="5131" y="3544"/>
                  </a:lnTo>
                  <a:cubicBezTo>
                    <a:pt x="5084" y="3509"/>
                    <a:pt x="5030" y="3492"/>
                    <a:pt x="4976" y="34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0"/>
            <p:cNvSpPr/>
            <p:nvPr/>
          </p:nvSpPr>
          <p:spPr>
            <a:xfrm>
              <a:off x="1607054" y="3242047"/>
              <a:ext cx="13098" cy="10663"/>
            </a:xfrm>
            <a:custGeom>
              <a:avLst/>
              <a:gdLst/>
              <a:ahLst/>
              <a:cxnLst/>
              <a:rect l="l" t="t" r="r" b="b"/>
              <a:pathLst>
                <a:path w="1205" h="981" extrusionOk="0">
                  <a:moveTo>
                    <a:pt x="292" y="1"/>
                  </a:moveTo>
                  <a:cubicBezTo>
                    <a:pt x="213" y="1"/>
                    <a:pt x="135" y="37"/>
                    <a:pt x="85" y="105"/>
                  </a:cubicBezTo>
                  <a:cubicBezTo>
                    <a:pt x="1" y="219"/>
                    <a:pt x="23" y="381"/>
                    <a:pt x="139" y="466"/>
                  </a:cubicBezTo>
                  <a:lnTo>
                    <a:pt x="760" y="930"/>
                  </a:lnTo>
                  <a:cubicBezTo>
                    <a:pt x="806" y="965"/>
                    <a:pt x="860" y="980"/>
                    <a:pt x="913" y="980"/>
                  </a:cubicBezTo>
                  <a:cubicBezTo>
                    <a:pt x="991" y="980"/>
                    <a:pt x="1070" y="946"/>
                    <a:pt x="1120" y="877"/>
                  </a:cubicBezTo>
                  <a:cubicBezTo>
                    <a:pt x="1205" y="763"/>
                    <a:pt x="1182" y="600"/>
                    <a:pt x="1067" y="516"/>
                  </a:cubicBezTo>
                  <a:lnTo>
                    <a:pt x="447" y="52"/>
                  </a:lnTo>
                  <a:cubicBezTo>
                    <a:pt x="401" y="18"/>
                    <a:pt x="346"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0"/>
            <p:cNvSpPr/>
            <p:nvPr/>
          </p:nvSpPr>
          <p:spPr>
            <a:xfrm>
              <a:off x="2051093" y="3640497"/>
              <a:ext cx="11957" cy="11816"/>
            </a:xfrm>
            <a:custGeom>
              <a:avLst/>
              <a:gdLst/>
              <a:ahLst/>
              <a:cxnLst/>
              <a:rect l="l" t="t" r="r" b="b"/>
              <a:pathLst>
                <a:path w="1100" h="1087" extrusionOk="0">
                  <a:moveTo>
                    <a:pt x="286" y="1"/>
                  </a:moveTo>
                  <a:cubicBezTo>
                    <a:pt x="224" y="1"/>
                    <a:pt x="161" y="23"/>
                    <a:pt x="111" y="69"/>
                  </a:cubicBezTo>
                  <a:cubicBezTo>
                    <a:pt x="7" y="167"/>
                    <a:pt x="0" y="329"/>
                    <a:pt x="97" y="435"/>
                  </a:cubicBezTo>
                  <a:lnTo>
                    <a:pt x="623" y="1004"/>
                  </a:lnTo>
                  <a:cubicBezTo>
                    <a:pt x="675" y="1059"/>
                    <a:pt x="744" y="1087"/>
                    <a:pt x="813" y="1087"/>
                  </a:cubicBezTo>
                  <a:cubicBezTo>
                    <a:pt x="875" y="1087"/>
                    <a:pt x="939" y="1064"/>
                    <a:pt x="989" y="1018"/>
                  </a:cubicBezTo>
                  <a:cubicBezTo>
                    <a:pt x="1092" y="921"/>
                    <a:pt x="1099" y="757"/>
                    <a:pt x="1002" y="652"/>
                  </a:cubicBezTo>
                  <a:lnTo>
                    <a:pt x="476" y="84"/>
                  </a:lnTo>
                  <a:cubicBezTo>
                    <a:pt x="425" y="29"/>
                    <a:pt x="356"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0"/>
            <p:cNvSpPr/>
            <p:nvPr/>
          </p:nvSpPr>
          <p:spPr>
            <a:xfrm>
              <a:off x="2040321" y="3628856"/>
              <a:ext cx="9826" cy="9511"/>
            </a:xfrm>
            <a:custGeom>
              <a:avLst/>
              <a:gdLst/>
              <a:ahLst/>
              <a:cxnLst/>
              <a:rect l="l" t="t" r="r" b="b"/>
              <a:pathLst>
                <a:path w="904" h="875" extrusionOk="0">
                  <a:moveTo>
                    <a:pt x="287" y="0"/>
                  </a:moveTo>
                  <a:cubicBezTo>
                    <a:pt x="224" y="0"/>
                    <a:pt x="161" y="23"/>
                    <a:pt x="111" y="68"/>
                  </a:cubicBezTo>
                  <a:cubicBezTo>
                    <a:pt x="6" y="165"/>
                    <a:pt x="1" y="329"/>
                    <a:pt x="97" y="432"/>
                  </a:cubicBezTo>
                  <a:lnTo>
                    <a:pt x="427" y="791"/>
                  </a:lnTo>
                  <a:cubicBezTo>
                    <a:pt x="479" y="847"/>
                    <a:pt x="548" y="874"/>
                    <a:pt x="617" y="874"/>
                  </a:cubicBezTo>
                  <a:cubicBezTo>
                    <a:pt x="679" y="874"/>
                    <a:pt x="743" y="852"/>
                    <a:pt x="793" y="805"/>
                  </a:cubicBezTo>
                  <a:cubicBezTo>
                    <a:pt x="898" y="708"/>
                    <a:pt x="903" y="545"/>
                    <a:pt x="807" y="441"/>
                  </a:cubicBezTo>
                  <a:lnTo>
                    <a:pt x="477" y="82"/>
                  </a:lnTo>
                  <a:cubicBezTo>
                    <a:pt x="426" y="28"/>
                    <a:pt x="357"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0"/>
            <p:cNvSpPr/>
            <p:nvPr/>
          </p:nvSpPr>
          <p:spPr>
            <a:xfrm>
              <a:off x="1975688" y="3558918"/>
              <a:ext cx="60089" cy="63894"/>
            </a:xfrm>
            <a:custGeom>
              <a:avLst/>
              <a:gdLst/>
              <a:ahLst/>
              <a:cxnLst/>
              <a:rect l="l" t="t" r="r" b="b"/>
              <a:pathLst>
                <a:path w="5528" h="5878" extrusionOk="0">
                  <a:moveTo>
                    <a:pt x="288" y="0"/>
                  </a:moveTo>
                  <a:cubicBezTo>
                    <a:pt x="225" y="0"/>
                    <a:pt x="162" y="23"/>
                    <a:pt x="112" y="69"/>
                  </a:cubicBezTo>
                  <a:cubicBezTo>
                    <a:pt x="7" y="166"/>
                    <a:pt x="0" y="330"/>
                    <a:pt x="97" y="433"/>
                  </a:cubicBezTo>
                  <a:lnTo>
                    <a:pt x="428" y="790"/>
                  </a:lnTo>
                  <a:cubicBezTo>
                    <a:pt x="478" y="845"/>
                    <a:pt x="547" y="875"/>
                    <a:pt x="618" y="875"/>
                  </a:cubicBezTo>
                  <a:cubicBezTo>
                    <a:pt x="680" y="875"/>
                    <a:pt x="742" y="851"/>
                    <a:pt x="792" y="806"/>
                  </a:cubicBezTo>
                  <a:cubicBezTo>
                    <a:pt x="897" y="709"/>
                    <a:pt x="904" y="545"/>
                    <a:pt x="807" y="440"/>
                  </a:cubicBezTo>
                  <a:lnTo>
                    <a:pt x="476" y="83"/>
                  </a:lnTo>
                  <a:cubicBezTo>
                    <a:pt x="426" y="28"/>
                    <a:pt x="357" y="0"/>
                    <a:pt x="288" y="0"/>
                  </a:cubicBezTo>
                  <a:close/>
                  <a:moveTo>
                    <a:pt x="1278" y="1072"/>
                  </a:moveTo>
                  <a:cubicBezTo>
                    <a:pt x="1215" y="1072"/>
                    <a:pt x="1152" y="1095"/>
                    <a:pt x="1102" y="1140"/>
                  </a:cubicBezTo>
                  <a:cubicBezTo>
                    <a:pt x="997" y="1237"/>
                    <a:pt x="992" y="1401"/>
                    <a:pt x="1089" y="1506"/>
                  </a:cubicBezTo>
                  <a:lnTo>
                    <a:pt x="2079" y="2578"/>
                  </a:lnTo>
                  <a:cubicBezTo>
                    <a:pt x="2131" y="2633"/>
                    <a:pt x="2200" y="2660"/>
                    <a:pt x="2269" y="2660"/>
                  </a:cubicBezTo>
                  <a:cubicBezTo>
                    <a:pt x="2331" y="2660"/>
                    <a:pt x="2395" y="2638"/>
                    <a:pt x="2445" y="2591"/>
                  </a:cubicBezTo>
                  <a:cubicBezTo>
                    <a:pt x="2548" y="2495"/>
                    <a:pt x="2555" y="2333"/>
                    <a:pt x="2458" y="2227"/>
                  </a:cubicBezTo>
                  <a:lnTo>
                    <a:pt x="1468" y="1154"/>
                  </a:lnTo>
                  <a:cubicBezTo>
                    <a:pt x="1417" y="1100"/>
                    <a:pt x="1347" y="1072"/>
                    <a:pt x="1278" y="1072"/>
                  </a:cubicBezTo>
                  <a:close/>
                  <a:moveTo>
                    <a:pt x="3259" y="3217"/>
                  </a:moveTo>
                  <a:cubicBezTo>
                    <a:pt x="3197" y="3217"/>
                    <a:pt x="3134" y="3239"/>
                    <a:pt x="3085" y="3285"/>
                  </a:cubicBezTo>
                  <a:cubicBezTo>
                    <a:pt x="2980" y="3383"/>
                    <a:pt x="2973" y="3545"/>
                    <a:pt x="3071" y="3651"/>
                  </a:cubicBezTo>
                  <a:lnTo>
                    <a:pt x="3400" y="4008"/>
                  </a:lnTo>
                  <a:cubicBezTo>
                    <a:pt x="3452" y="4063"/>
                    <a:pt x="3521" y="4091"/>
                    <a:pt x="3590" y="4091"/>
                  </a:cubicBezTo>
                  <a:cubicBezTo>
                    <a:pt x="3652" y="4091"/>
                    <a:pt x="3716" y="4068"/>
                    <a:pt x="3766" y="4022"/>
                  </a:cubicBezTo>
                  <a:cubicBezTo>
                    <a:pt x="3870" y="3925"/>
                    <a:pt x="3877" y="3761"/>
                    <a:pt x="3780" y="3658"/>
                  </a:cubicBezTo>
                  <a:lnTo>
                    <a:pt x="3449" y="3300"/>
                  </a:lnTo>
                  <a:cubicBezTo>
                    <a:pt x="3398" y="3245"/>
                    <a:pt x="3329" y="3217"/>
                    <a:pt x="3259" y="3217"/>
                  </a:cubicBezTo>
                  <a:close/>
                  <a:moveTo>
                    <a:pt x="4252" y="4290"/>
                  </a:moveTo>
                  <a:cubicBezTo>
                    <a:pt x="4189" y="4290"/>
                    <a:pt x="4126" y="4312"/>
                    <a:pt x="4075" y="4358"/>
                  </a:cubicBezTo>
                  <a:cubicBezTo>
                    <a:pt x="3972" y="4455"/>
                    <a:pt x="3965" y="4618"/>
                    <a:pt x="4061" y="4724"/>
                  </a:cubicBezTo>
                  <a:lnTo>
                    <a:pt x="5051" y="5795"/>
                  </a:lnTo>
                  <a:cubicBezTo>
                    <a:pt x="5103" y="5850"/>
                    <a:pt x="5172" y="5878"/>
                    <a:pt x="5241" y="5878"/>
                  </a:cubicBezTo>
                  <a:cubicBezTo>
                    <a:pt x="5305" y="5878"/>
                    <a:pt x="5367" y="5855"/>
                    <a:pt x="5417" y="5809"/>
                  </a:cubicBezTo>
                  <a:cubicBezTo>
                    <a:pt x="5522" y="5712"/>
                    <a:pt x="5528" y="5548"/>
                    <a:pt x="5431" y="5445"/>
                  </a:cubicBezTo>
                  <a:lnTo>
                    <a:pt x="4441" y="4372"/>
                  </a:lnTo>
                  <a:cubicBezTo>
                    <a:pt x="4390" y="4317"/>
                    <a:pt x="4321" y="4290"/>
                    <a:pt x="4252" y="42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0"/>
            <p:cNvSpPr/>
            <p:nvPr/>
          </p:nvSpPr>
          <p:spPr>
            <a:xfrm>
              <a:off x="1959198" y="3541080"/>
              <a:ext cx="11957" cy="11805"/>
            </a:xfrm>
            <a:custGeom>
              <a:avLst/>
              <a:gdLst/>
              <a:ahLst/>
              <a:cxnLst/>
              <a:rect l="l" t="t" r="r" b="b"/>
              <a:pathLst>
                <a:path w="1100" h="1086" extrusionOk="0">
                  <a:moveTo>
                    <a:pt x="287" y="0"/>
                  </a:moveTo>
                  <a:cubicBezTo>
                    <a:pt x="224" y="0"/>
                    <a:pt x="162" y="23"/>
                    <a:pt x="113" y="68"/>
                  </a:cubicBezTo>
                  <a:cubicBezTo>
                    <a:pt x="8" y="166"/>
                    <a:pt x="1" y="328"/>
                    <a:pt x="97" y="433"/>
                  </a:cubicBezTo>
                  <a:lnTo>
                    <a:pt x="623" y="1003"/>
                  </a:lnTo>
                  <a:cubicBezTo>
                    <a:pt x="673" y="1058"/>
                    <a:pt x="742" y="1086"/>
                    <a:pt x="813" y="1086"/>
                  </a:cubicBezTo>
                  <a:cubicBezTo>
                    <a:pt x="875" y="1086"/>
                    <a:pt x="939" y="1063"/>
                    <a:pt x="987" y="1017"/>
                  </a:cubicBezTo>
                  <a:cubicBezTo>
                    <a:pt x="1093" y="920"/>
                    <a:pt x="1100" y="756"/>
                    <a:pt x="1003" y="653"/>
                  </a:cubicBezTo>
                  <a:lnTo>
                    <a:pt x="477" y="83"/>
                  </a:lnTo>
                  <a:cubicBezTo>
                    <a:pt x="426" y="28"/>
                    <a:pt x="357"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0"/>
            <p:cNvSpPr/>
            <p:nvPr/>
          </p:nvSpPr>
          <p:spPr>
            <a:xfrm>
              <a:off x="1736396" y="3299951"/>
              <a:ext cx="11957" cy="11805"/>
            </a:xfrm>
            <a:custGeom>
              <a:avLst/>
              <a:gdLst/>
              <a:ahLst/>
              <a:cxnLst/>
              <a:rect l="l" t="t" r="r" b="b"/>
              <a:pathLst>
                <a:path w="1100" h="1086" extrusionOk="0">
                  <a:moveTo>
                    <a:pt x="288" y="1"/>
                  </a:moveTo>
                  <a:cubicBezTo>
                    <a:pt x="225" y="1"/>
                    <a:pt x="162" y="24"/>
                    <a:pt x="113" y="70"/>
                  </a:cubicBezTo>
                  <a:cubicBezTo>
                    <a:pt x="7" y="166"/>
                    <a:pt x="0" y="330"/>
                    <a:pt x="97" y="434"/>
                  </a:cubicBezTo>
                  <a:lnTo>
                    <a:pt x="623" y="1003"/>
                  </a:lnTo>
                  <a:cubicBezTo>
                    <a:pt x="673" y="1058"/>
                    <a:pt x="742" y="1086"/>
                    <a:pt x="813" y="1086"/>
                  </a:cubicBezTo>
                  <a:cubicBezTo>
                    <a:pt x="875" y="1086"/>
                    <a:pt x="939" y="1063"/>
                    <a:pt x="987" y="1018"/>
                  </a:cubicBezTo>
                  <a:cubicBezTo>
                    <a:pt x="1092" y="920"/>
                    <a:pt x="1099" y="758"/>
                    <a:pt x="1003" y="653"/>
                  </a:cubicBezTo>
                  <a:lnTo>
                    <a:pt x="477" y="83"/>
                  </a:lnTo>
                  <a:cubicBezTo>
                    <a:pt x="426" y="28"/>
                    <a:pt x="357"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0"/>
            <p:cNvSpPr/>
            <p:nvPr/>
          </p:nvSpPr>
          <p:spPr>
            <a:xfrm>
              <a:off x="1725635" y="3288299"/>
              <a:ext cx="9816" cy="9511"/>
            </a:xfrm>
            <a:custGeom>
              <a:avLst/>
              <a:gdLst/>
              <a:ahLst/>
              <a:cxnLst/>
              <a:rect l="l" t="t" r="r" b="b"/>
              <a:pathLst>
                <a:path w="903" h="875" extrusionOk="0">
                  <a:moveTo>
                    <a:pt x="284" y="0"/>
                  </a:moveTo>
                  <a:cubicBezTo>
                    <a:pt x="222" y="0"/>
                    <a:pt x="159" y="23"/>
                    <a:pt x="111" y="69"/>
                  </a:cubicBezTo>
                  <a:cubicBezTo>
                    <a:pt x="5" y="165"/>
                    <a:pt x="0" y="329"/>
                    <a:pt x="97" y="434"/>
                  </a:cubicBezTo>
                  <a:lnTo>
                    <a:pt x="426" y="791"/>
                  </a:lnTo>
                  <a:cubicBezTo>
                    <a:pt x="478" y="847"/>
                    <a:pt x="547" y="874"/>
                    <a:pt x="616" y="874"/>
                  </a:cubicBezTo>
                  <a:cubicBezTo>
                    <a:pt x="678" y="874"/>
                    <a:pt x="742" y="852"/>
                    <a:pt x="792" y="805"/>
                  </a:cubicBezTo>
                  <a:cubicBezTo>
                    <a:pt x="896" y="709"/>
                    <a:pt x="902" y="546"/>
                    <a:pt x="806" y="441"/>
                  </a:cubicBezTo>
                  <a:lnTo>
                    <a:pt x="476" y="84"/>
                  </a:lnTo>
                  <a:cubicBezTo>
                    <a:pt x="424" y="28"/>
                    <a:pt x="354"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0"/>
            <p:cNvSpPr/>
            <p:nvPr/>
          </p:nvSpPr>
          <p:spPr>
            <a:xfrm>
              <a:off x="1660991" y="3218350"/>
              <a:ext cx="60089" cy="63905"/>
            </a:xfrm>
            <a:custGeom>
              <a:avLst/>
              <a:gdLst/>
              <a:ahLst/>
              <a:cxnLst/>
              <a:rect l="l" t="t" r="r" b="b"/>
              <a:pathLst>
                <a:path w="5528" h="5879" extrusionOk="0">
                  <a:moveTo>
                    <a:pt x="286" y="0"/>
                  </a:moveTo>
                  <a:cubicBezTo>
                    <a:pt x="224" y="0"/>
                    <a:pt x="161" y="23"/>
                    <a:pt x="112" y="68"/>
                  </a:cubicBezTo>
                  <a:cubicBezTo>
                    <a:pt x="7" y="165"/>
                    <a:pt x="0" y="329"/>
                    <a:pt x="97" y="434"/>
                  </a:cubicBezTo>
                  <a:lnTo>
                    <a:pt x="428" y="791"/>
                  </a:lnTo>
                  <a:cubicBezTo>
                    <a:pt x="478" y="847"/>
                    <a:pt x="547" y="874"/>
                    <a:pt x="618" y="874"/>
                  </a:cubicBezTo>
                  <a:cubicBezTo>
                    <a:pt x="680" y="874"/>
                    <a:pt x="742" y="852"/>
                    <a:pt x="792" y="805"/>
                  </a:cubicBezTo>
                  <a:cubicBezTo>
                    <a:pt x="897" y="708"/>
                    <a:pt x="904" y="546"/>
                    <a:pt x="808" y="441"/>
                  </a:cubicBezTo>
                  <a:lnTo>
                    <a:pt x="477" y="84"/>
                  </a:lnTo>
                  <a:cubicBezTo>
                    <a:pt x="426" y="28"/>
                    <a:pt x="356" y="0"/>
                    <a:pt x="286" y="0"/>
                  </a:cubicBezTo>
                  <a:close/>
                  <a:moveTo>
                    <a:pt x="1278" y="1073"/>
                  </a:moveTo>
                  <a:cubicBezTo>
                    <a:pt x="1215" y="1073"/>
                    <a:pt x="1152" y="1095"/>
                    <a:pt x="1103" y="1142"/>
                  </a:cubicBezTo>
                  <a:cubicBezTo>
                    <a:pt x="998" y="1238"/>
                    <a:pt x="992" y="1400"/>
                    <a:pt x="1089" y="1506"/>
                  </a:cubicBezTo>
                  <a:lnTo>
                    <a:pt x="2079" y="2579"/>
                  </a:lnTo>
                  <a:cubicBezTo>
                    <a:pt x="2131" y="2634"/>
                    <a:pt x="2200" y="2661"/>
                    <a:pt x="2269" y="2661"/>
                  </a:cubicBezTo>
                  <a:cubicBezTo>
                    <a:pt x="2331" y="2661"/>
                    <a:pt x="2395" y="2639"/>
                    <a:pt x="2443" y="2592"/>
                  </a:cubicBezTo>
                  <a:cubicBezTo>
                    <a:pt x="2548" y="2496"/>
                    <a:pt x="2555" y="2334"/>
                    <a:pt x="2459" y="2228"/>
                  </a:cubicBezTo>
                  <a:lnTo>
                    <a:pt x="1468" y="1155"/>
                  </a:lnTo>
                  <a:cubicBezTo>
                    <a:pt x="1417" y="1100"/>
                    <a:pt x="1348" y="1073"/>
                    <a:pt x="1278" y="1073"/>
                  </a:cubicBezTo>
                  <a:close/>
                  <a:moveTo>
                    <a:pt x="3259" y="3218"/>
                  </a:moveTo>
                  <a:cubicBezTo>
                    <a:pt x="3196" y="3218"/>
                    <a:pt x="3134" y="3240"/>
                    <a:pt x="3085" y="3286"/>
                  </a:cubicBezTo>
                  <a:cubicBezTo>
                    <a:pt x="2980" y="3383"/>
                    <a:pt x="2973" y="3546"/>
                    <a:pt x="3069" y="3652"/>
                  </a:cubicBezTo>
                  <a:lnTo>
                    <a:pt x="3401" y="4009"/>
                  </a:lnTo>
                  <a:cubicBezTo>
                    <a:pt x="3451" y="4064"/>
                    <a:pt x="3520" y="4092"/>
                    <a:pt x="3591" y="4092"/>
                  </a:cubicBezTo>
                  <a:cubicBezTo>
                    <a:pt x="3653" y="4092"/>
                    <a:pt x="3716" y="4069"/>
                    <a:pt x="3765" y="4023"/>
                  </a:cubicBezTo>
                  <a:cubicBezTo>
                    <a:pt x="3870" y="3926"/>
                    <a:pt x="3877" y="3764"/>
                    <a:pt x="3780" y="3659"/>
                  </a:cubicBezTo>
                  <a:lnTo>
                    <a:pt x="3449" y="3301"/>
                  </a:lnTo>
                  <a:cubicBezTo>
                    <a:pt x="3398" y="3246"/>
                    <a:pt x="3328" y="3218"/>
                    <a:pt x="3259" y="3218"/>
                  </a:cubicBezTo>
                  <a:close/>
                  <a:moveTo>
                    <a:pt x="4251" y="4291"/>
                  </a:moveTo>
                  <a:cubicBezTo>
                    <a:pt x="4188" y="4291"/>
                    <a:pt x="4125" y="4313"/>
                    <a:pt x="4075" y="4359"/>
                  </a:cubicBezTo>
                  <a:cubicBezTo>
                    <a:pt x="3972" y="4456"/>
                    <a:pt x="3965" y="4620"/>
                    <a:pt x="4061" y="4723"/>
                  </a:cubicBezTo>
                  <a:lnTo>
                    <a:pt x="5052" y="5796"/>
                  </a:lnTo>
                  <a:cubicBezTo>
                    <a:pt x="5104" y="5851"/>
                    <a:pt x="5173" y="5879"/>
                    <a:pt x="5242" y="5879"/>
                  </a:cubicBezTo>
                  <a:cubicBezTo>
                    <a:pt x="5305" y="5879"/>
                    <a:pt x="5367" y="5857"/>
                    <a:pt x="5417" y="5810"/>
                  </a:cubicBezTo>
                  <a:cubicBezTo>
                    <a:pt x="5523" y="5713"/>
                    <a:pt x="5528" y="5551"/>
                    <a:pt x="5431" y="5446"/>
                  </a:cubicBezTo>
                  <a:lnTo>
                    <a:pt x="4441" y="4373"/>
                  </a:lnTo>
                  <a:cubicBezTo>
                    <a:pt x="4389" y="4318"/>
                    <a:pt x="4320" y="4291"/>
                    <a:pt x="4251" y="42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0"/>
            <p:cNvSpPr/>
            <p:nvPr/>
          </p:nvSpPr>
          <p:spPr>
            <a:xfrm>
              <a:off x="1644501" y="3200502"/>
              <a:ext cx="11957" cy="11805"/>
            </a:xfrm>
            <a:custGeom>
              <a:avLst/>
              <a:gdLst/>
              <a:ahLst/>
              <a:cxnLst/>
              <a:rect l="l" t="t" r="r" b="b"/>
              <a:pathLst>
                <a:path w="1100" h="1086" extrusionOk="0">
                  <a:moveTo>
                    <a:pt x="287" y="0"/>
                  </a:moveTo>
                  <a:cubicBezTo>
                    <a:pt x="224" y="0"/>
                    <a:pt x="161" y="23"/>
                    <a:pt x="111" y="70"/>
                  </a:cubicBezTo>
                  <a:cubicBezTo>
                    <a:pt x="8" y="166"/>
                    <a:pt x="1" y="329"/>
                    <a:pt x="97" y="434"/>
                  </a:cubicBezTo>
                  <a:lnTo>
                    <a:pt x="624" y="1003"/>
                  </a:lnTo>
                  <a:cubicBezTo>
                    <a:pt x="674" y="1058"/>
                    <a:pt x="743" y="1086"/>
                    <a:pt x="813" y="1086"/>
                  </a:cubicBezTo>
                  <a:cubicBezTo>
                    <a:pt x="876" y="1086"/>
                    <a:pt x="938" y="1063"/>
                    <a:pt x="988" y="1017"/>
                  </a:cubicBezTo>
                  <a:cubicBezTo>
                    <a:pt x="1093" y="920"/>
                    <a:pt x="1100" y="758"/>
                    <a:pt x="1003" y="653"/>
                  </a:cubicBezTo>
                  <a:lnTo>
                    <a:pt x="477" y="84"/>
                  </a:lnTo>
                  <a:cubicBezTo>
                    <a:pt x="425" y="28"/>
                    <a:pt x="35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0"/>
            <p:cNvSpPr/>
            <p:nvPr/>
          </p:nvSpPr>
          <p:spPr>
            <a:xfrm>
              <a:off x="2007863" y="3673553"/>
              <a:ext cx="10892" cy="12761"/>
            </a:xfrm>
            <a:custGeom>
              <a:avLst/>
              <a:gdLst/>
              <a:ahLst/>
              <a:cxnLst/>
              <a:rect l="l" t="t" r="r" b="b"/>
              <a:pathLst>
                <a:path w="1002" h="1174" extrusionOk="0">
                  <a:moveTo>
                    <a:pt x="295" y="0"/>
                  </a:moveTo>
                  <a:cubicBezTo>
                    <a:pt x="248" y="0"/>
                    <a:pt x="200" y="13"/>
                    <a:pt x="158" y="40"/>
                  </a:cubicBezTo>
                  <a:cubicBezTo>
                    <a:pt x="37" y="116"/>
                    <a:pt x="1" y="276"/>
                    <a:pt x="76" y="397"/>
                  </a:cubicBezTo>
                  <a:lnTo>
                    <a:pt x="489" y="1053"/>
                  </a:lnTo>
                  <a:cubicBezTo>
                    <a:pt x="537" y="1130"/>
                    <a:pt x="622" y="1173"/>
                    <a:pt x="708" y="1173"/>
                  </a:cubicBezTo>
                  <a:cubicBezTo>
                    <a:pt x="754" y="1173"/>
                    <a:pt x="803" y="1160"/>
                    <a:pt x="844" y="1132"/>
                  </a:cubicBezTo>
                  <a:cubicBezTo>
                    <a:pt x="965" y="1058"/>
                    <a:pt x="1001" y="897"/>
                    <a:pt x="925" y="777"/>
                  </a:cubicBezTo>
                  <a:lnTo>
                    <a:pt x="513" y="121"/>
                  </a:lnTo>
                  <a:cubicBezTo>
                    <a:pt x="464" y="43"/>
                    <a:pt x="380"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0"/>
            <p:cNvSpPr/>
            <p:nvPr/>
          </p:nvSpPr>
          <p:spPr>
            <a:xfrm>
              <a:off x="1999407" y="3660129"/>
              <a:ext cx="9240" cy="10098"/>
            </a:xfrm>
            <a:custGeom>
              <a:avLst/>
              <a:gdLst/>
              <a:ahLst/>
              <a:cxnLst/>
              <a:rect l="l" t="t" r="r" b="b"/>
              <a:pathLst>
                <a:path w="850" h="929" extrusionOk="0">
                  <a:moveTo>
                    <a:pt x="295" y="0"/>
                  </a:moveTo>
                  <a:cubicBezTo>
                    <a:pt x="248" y="0"/>
                    <a:pt x="200" y="13"/>
                    <a:pt x="157" y="40"/>
                  </a:cubicBezTo>
                  <a:cubicBezTo>
                    <a:pt x="37" y="116"/>
                    <a:pt x="0" y="274"/>
                    <a:pt x="76" y="395"/>
                  </a:cubicBezTo>
                  <a:lnTo>
                    <a:pt x="335" y="807"/>
                  </a:lnTo>
                  <a:cubicBezTo>
                    <a:pt x="385" y="885"/>
                    <a:pt x="468" y="928"/>
                    <a:pt x="554" y="928"/>
                  </a:cubicBezTo>
                  <a:cubicBezTo>
                    <a:pt x="601" y="928"/>
                    <a:pt x="649" y="916"/>
                    <a:pt x="692" y="889"/>
                  </a:cubicBezTo>
                  <a:cubicBezTo>
                    <a:pt x="813" y="813"/>
                    <a:pt x="849" y="654"/>
                    <a:pt x="772" y="533"/>
                  </a:cubicBezTo>
                  <a:lnTo>
                    <a:pt x="513" y="121"/>
                  </a:lnTo>
                  <a:cubicBezTo>
                    <a:pt x="464" y="43"/>
                    <a:pt x="380"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0"/>
            <p:cNvSpPr/>
            <p:nvPr/>
          </p:nvSpPr>
          <p:spPr>
            <a:xfrm>
              <a:off x="1948676" y="3579528"/>
              <a:ext cx="48698" cy="72786"/>
            </a:xfrm>
            <a:custGeom>
              <a:avLst/>
              <a:gdLst/>
              <a:ahLst/>
              <a:cxnLst/>
              <a:rect l="l" t="t" r="r" b="b"/>
              <a:pathLst>
                <a:path w="4480" h="6696" extrusionOk="0">
                  <a:moveTo>
                    <a:pt x="295" y="0"/>
                  </a:moveTo>
                  <a:cubicBezTo>
                    <a:pt x="248" y="0"/>
                    <a:pt x="201" y="13"/>
                    <a:pt x="158" y="40"/>
                  </a:cubicBezTo>
                  <a:cubicBezTo>
                    <a:pt x="37" y="116"/>
                    <a:pt x="1" y="274"/>
                    <a:pt x="77" y="397"/>
                  </a:cubicBezTo>
                  <a:lnTo>
                    <a:pt x="337" y="808"/>
                  </a:lnTo>
                  <a:cubicBezTo>
                    <a:pt x="385" y="885"/>
                    <a:pt x="470" y="928"/>
                    <a:pt x="555" y="928"/>
                  </a:cubicBezTo>
                  <a:cubicBezTo>
                    <a:pt x="603" y="928"/>
                    <a:pt x="649" y="916"/>
                    <a:pt x="693" y="889"/>
                  </a:cubicBezTo>
                  <a:cubicBezTo>
                    <a:pt x="813" y="813"/>
                    <a:pt x="850" y="654"/>
                    <a:pt x="774" y="533"/>
                  </a:cubicBezTo>
                  <a:lnTo>
                    <a:pt x="513" y="121"/>
                  </a:lnTo>
                  <a:cubicBezTo>
                    <a:pt x="465" y="43"/>
                    <a:pt x="381" y="0"/>
                    <a:pt x="295" y="0"/>
                  </a:cubicBezTo>
                  <a:close/>
                  <a:moveTo>
                    <a:pt x="1073" y="1235"/>
                  </a:moveTo>
                  <a:cubicBezTo>
                    <a:pt x="1026" y="1235"/>
                    <a:pt x="979" y="1248"/>
                    <a:pt x="936" y="1275"/>
                  </a:cubicBezTo>
                  <a:cubicBezTo>
                    <a:pt x="815" y="1351"/>
                    <a:pt x="779" y="1511"/>
                    <a:pt x="855" y="1632"/>
                  </a:cubicBezTo>
                  <a:lnTo>
                    <a:pt x="1633" y="2867"/>
                  </a:lnTo>
                  <a:cubicBezTo>
                    <a:pt x="1681" y="2945"/>
                    <a:pt x="1766" y="2988"/>
                    <a:pt x="1852" y="2988"/>
                  </a:cubicBezTo>
                  <a:cubicBezTo>
                    <a:pt x="1899" y="2988"/>
                    <a:pt x="1945" y="2976"/>
                    <a:pt x="1988" y="2949"/>
                  </a:cubicBezTo>
                  <a:cubicBezTo>
                    <a:pt x="2109" y="2873"/>
                    <a:pt x="2145" y="2712"/>
                    <a:pt x="2069" y="2591"/>
                  </a:cubicBezTo>
                  <a:lnTo>
                    <a:pt x="1291" y="1356"/>
                  </a:lnTo>
                  <a:cubicBezTo>
                    <a:pt x="1242" y="1278"/>
                    <a:pt x="1159" y="1235"/>
                    <a:pt x="1073" y="1235"/>
                  </a:cubicBezTo>
                  <a:close/>
                  <a:moveTo>
                    <a:pt x="2628" y="3708"/>
                  </a:moveTo>
                  <a:cubicBezTo>
                    <a:pt x="2581" y="3708"/>
                    <a:pt x="2533" y="3720"/>
                    <a:pt x="2490" y="3747"/>
                  </a:cubicBezTo>
                  <a:cubicBezTo>
                    <a:pt x="2371" y="3823"/>
                    <a:pt x="2335" y="3984"/>
                    <a:pt x="2411" y="4103"/>
                  </a:cubicBezTo>
                  <a:lnTo>
                    <a:pt x="2670" y="4515"/>
                  </a:lnTo>
                  <a:cubicBezTo>
                    <a:pt x="2718" y="4593"/>
                    <a:pt x="2803" y="4636"/>
                    <a:pt x="2889" y="4636"/>
                  </a:cubicBezTo>
                  <a:cubicBezTo>
                    <a:pt x="2935" y="4636"/>
                    <a:pt x="2984" y="4622"/>
                    <a:pt x="3025" y="4596"/>
                  </a:cubicBezTo>
                  <a:cubicBezTo>
                    <a:pt x="3146" y="4520"/>
                    <a:pt x="3182" y="4360"/>
                    <a:pt x="3106" y="4239"/>
                  </a:cubicBezTo>
                  <a:lnTo>
                    <a:pt x="2847" y="3828"/>
                  </a:lnTo>
                  <a:cubicBezTo>
                    <a:pt x="2798" y="3750"/>
                    <a:pt x="2714" y="3708"/>
                    <a:pt x="2628" y="3708"/>
                  </a:cubicBezTo>
                  <a:close/>
                  <a:moveTo>
                    <a:pt x="3406" y="4943"/>
                  </a:moveTo>
                  <a:cubicBezTo>
                    <a:pt x="3359" y="4943"/>
                    <a:pt x="3311" y="4956"/>
                    <a:pt x="3268" y="4983"/>
                  </a:cubicBezTo>
                  <a:cubicBezTo>
                    <a:pt x="3148" y="5058"/>
                    <a:pt x="3111" y="5219"/>
                    <a:pt x="3189" y="5340"/>
                  </a:cubicBezTo>
                  <a:lnTo>
                    <a:pt x="3965" y="6575"/>
                  </a:lnTo>
                  <a:cubicBezTo>
                    <a:pt x="4015" y="6653"/>
                    <a:pt x="4098" y="6696"/>
                    <a:pt x="4184" y="6696"/>
                  </a:cubicBezTo>
                  <a:cubicBezTo>
                    <a:pt x="4231" y="6696"/>
                    <a:pt x="4279" y="6682"/>
                    <a:pt x="4322" y="6656"/>
                  </a:cubicBezTo>
                  <a:cubicBezTo>
                    <a:pt x="4443" y="6580"/>
                    <a:pt x="4479" y="6420"/>
                    <a:pt x="4402" y="6299"/>
                  </a:cubicBezTo>
                  <a:lnTo>
                    <a:pt x="3625" y="5064"/>
                  </a:lnTo>
                  <a:cubicBezTo>
                    <a:pt x="3576" y="4986"/>
                    <a:pt x="3492" y="4943"/>
                    <a:pt x="3406" y="49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0"/>
            <p:cNvSpPr/>
            <p:nvPr/>
          </p:nvSpPr>
          <p:spPr>
            <a:xfrm>
              <a:off x="1935741" y="3558972"/>
              <a:ext cx="10903" cy="12740"/>
            </a:xfrm>
            <a:custGeom>
              <a:avLst/>
              <a:gdLst/>
              <a:ahLst/>
              <a:cxnLst/>
              <a:rect l="l" t="t" r="r" b="b"/>
              <a:pathLst>
                <a:path w="1003" h="1172" extrusionOk="0">
                  <a:moveTo>
                    <a:pt x="295" y="0"/>
                  </a:moveTo>
                  <a:cubicBezTo>
                    <a:pt x="248" y="0"/>
                    <a:pt x="200" y="13"/>
                    <a:pt x="157" y="40"/>
                  </a:cubicBezTo>
                  <a:cubicBezTo>
                    <a:pt x="37" y="116"/>
                    <a:pt x="0" y="275"/>
                    <a:pt x="78" y="395"/>
                  </a:cubicBezTo>
                  <a:lnTo>
                    <a:pt x="490" y="1051"/>
                  </a:lnTo>
                  <a:cubicBezTo>
                    <a:pt x="539" y="1129"/>
                    <a:pt x="623" y="1172"/>
                    <a:pt x="708" y="1172"/>
                  </a:cubicBezTo>
                  <a:cubicBezTo>
                    <a:pt x="756" y="1172"/>
                    <a:pt x="803" y="1160"/>
                    <a:pt x="846" y="1132"/>
                  </a:cubicBezTo>
                  <a:cubicBezTo>
                    <a:pt x="966" y="1056"/>
                    <a:pt x="1003" y="897"/>
                    <a:pt x="927" y="777"/>
                  </a:cubicBezTo>
                  <a:lnTo>
                    <a:pt x="514" y="121"/>
                  </a:lnTo>
                  <a:cubicBezTo>
                    <a:pt x="464" y="43"/>
                    <a:pt x="380"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0"/>
            <p:cNvSpPr/>
            <p:nvPr/>
          </p:nvSpPr>
          <p:spPr>
            <a:xfrm>
              <a:off x="1760886" y="3281103"/>
              <a:ext cx="10903" cy="12761"/>
            </a:xfrm>
            <a:custGeom>
              <a:avLst/>
              <a:gdLst/>
              <a:ahLst/>
              <a:cxnLst/>
              <a:rect l="l" t="t" r="r" b="b"/>
              <a:pathLst>
                <a:path w="1003" h="1174" extrusionOk="0">
                  <a:moveTo>
                    <a:pt x="295" y="1"/>
                  </a:moveTo>
                  <a:cubicBezTo>
                    <a:pt x="248" y="1"/>
                    <a:pt x="200" y="14"/>
                    <a:pt x="158" y="40"/>
                  </a:cubicBezTo>
                  <a:cubicBezTo>
                    <a:pt x="37" y="116"/>
                    <a:pt x="1" y="277"/>
                    <a:pt x="76" y="398"/>
                  </a:cubicBezTo>
                  <a:lnTo>
                    <a:pt x="489" y="1053"/>
                  </a:lnTo>
                  <a:cubicBezTo>
                    <a:pt x="539" y="1131"/>
                    <a:pt x="622" y="1174"/>
                    <a:pt x="708" y="1174"/>
                  </a:cubicBezTo>
                  <a:lnTo>
                    <a:pt x="708" y="1172"/>
                  </a:lnTo>
                  <a:cubicBezTo>
                    <a:pt x="754" y="1172"/>
                    <a:pt x="803" y="1160"/>
                    <a:pt x="846" y="1134"/>
                  </a:cubicBezTo>
                  <a:cubicBezTo>
                    <a:pt x="967" y="1058"/>
                    <a:pt x="1003" y="898"/>
                    <a:pt x="927" y="777"/>
                  </a:cubicBezTo>
                  <a:lnTo>
                    <a:pt x="515" y="121"/>
                  </a:lnTo>
                  <a:cubicBezTo>
                    <a:pt x="466" y="43"/>
                    <a:pt x="381"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0"/>
            <p:cNvSpPr/>
            <p:nvPr/>
          </p:nvSpPr>
          <p:spPr>
            <a:xfrm>
              <a:off x="1752429" y="3267678"/>
              <a:ext cx="9240" cy="10098"/>
            </a:xfrm>
            <a:custGeom>
              <a:avLst/>
              <a:gdLst/>
              <a:ahLst/>
              <a:cxnLst/>
              <a:rect l="l" t="t" r="r" b="b"/>
              <a:pathLst>
                <a:path w="850" h="929" extrusionOk="0">
                  <a:moveTo>
                    <a:pt x="296" y="0"/>
                  </a:moveTo>
                  <a:cubicBezTo>
                    <a:pt x="249" y="0"/>
                    <a:pt x="201" y="13"/>
                    <a:pt x="157" y="40"/>
                  </a:cubicBezTo>
                  <a:cubicBezTo>
                    <a:pt x="37" y="116"/>
                    <a:pt x="0" y="275"/>
                    <a:pt x="76" y="396"/>
                  </a:cubicBezTo>
                  <a:lnTo>
                    <a:pt x="337" y="808"/>
                  </a:lnTo>
                  <a:cubicBezTo>
                    <a:pt x="385" y="886"/>
                    <a:pt x="470" y="929"/>
                    <a:pt x="556" y="929"/>
                  </a:cubicBezTo>
                  <a:cubicBezTo>
                    <a:pt x="603" y="929"/>
                    <a:pt x="649" y="915"/>
                    <a:pt x="692" y="889"/>
                  </a:cubicBezTo>
                  <a:cubicBezTo>
                    <a:pt x="813" y="813"/>
                    <a:pt x="849" y="653"/>
                    <a:pt x="773" y="534"/>
                  </a:cubicBezTo>
                  <a:lnTo>
                    <a:pt x="515" y="121"/>
                  </a:lnTo>
                  <a:cubicBezTo>
                    <a:pt x="466" y="43"/>
                    <a:pt x="382" y="0"/>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0"/>
            <p:cNvSpPr/>
            <p:nvPr/>
          </p:nvSpPr>
          <p:spPr>
            <a:xfrm>
              <a:off x="1701721" y="3187066"/>
              <a:ext cx="48676" cy="72807"/>
            </a:xfrm>
            <a:custGeom>
              <a:avLst/>
              <a:gdLst/>
              <a:ahLst/>
              <a:cxnLst/>
              <a:rect l="l" t="t" r="r" b="b"/>
              <a:pathLst>
                <a:path w="4478" h="6698" extrusionOk="0">
                  <a:moveTo>
                    <a:pt x="295" y="1"/>
                  </a:moveTo>
                  <a:cubicBezTo>
                    <a:pt x="248" y="1"/>
                    <a:pt x="201" y="13"/>
                    <a:pt x="157" y="39"/>
                  </a:cubicBezTo>
                  <a:cubicBezTo>
                    <a:pt x="37" y="117"/>
                    <a:pt x="0" y="276"/>
                    <a:pt x="76" y="397"/>
                  </a:cubicBezTo>
                  <a:lnTo>
                    <a:pt x="337" y="809"/>
                  </a:lnTo>
                  <a:cubicBezTo>
                    <a:pt x="385" y="887"/>
                    <a:pt x="470" y="928"/>
                    <a:pt x="554" y="928"/>
                  </a:cubicBezTo>
                  <a:cubicBezTo>
                    <a:pt x="603" y="928"/>
                    <a:pt x="649" y="916"/>
                    <a:pt x="692" y="890"/>
                  </a:cubicBezTo>
                  <a:cubicBezTo>
                    <a:pt x="813" y="812"/>
                    <a:pt x="849" y="654"/>
                    <a:pt x="773" y="533"/>
                  </a:cubicBezTo>
                  <a:lnTo>
                    <a:pt x="515" y="121"/>
                  </a:lnTo>
                  <a:cubicBezTo>
                    <a:pt x="465" y="43"/>
                    <a:pt x="381" y="1"/>
                    <a:pt x="295" y="1"/>
                  </a:cubicBezTo>
                  <a:close/>
                  <a:moveTo>
                    <a:pt x="1073" y="1237"/>
                  </a:moveTo>
                  <a:cubicBezTo>
                    <a:pt x="1026" y="1237"/>
                    <a:pt x="978" y="1250"/>
                    <a:pt x="936" y="1276"/>
                  </a:cubicBezTo>
                  <a:cubicBezTo>
                    <a:pt x="815" y="1352"/>
                    <a:pt x="779" y="1511"/>
                    <a:pt x="854" y="1632"/>
                  </a:cubicBezTo>
                  <a:lnTo>
                    <a:pt x="1633" y="2867"/>
                  </a:lnTo>
                  <a:cubicBezTo>
                    <a:pt x="1681" y="2946"/>
                    <a:pt x="1765" y="2988"/>
                    <a:pt x="1852" y="2988"/>
                  </a:cubicBezTo>
                  <a:cubicBezTo>
                    <a:pt x="1898" y="2988"/>
                    <a:pt x="1945" y="2976"/>
                    <a:pt x="1988" y="2948"/>
                  </a:cubicBezTo>
                  <a:cubicBezTo>
                    <a:pt x="2109" y="2872"/>
                    <a:pt x="2145" y="2714"/>
                    <a:pt x="2069" y="2593"/>
                  </a:cubicBezTo>
                  <a:lnTo>
                    <a:pt x="1291" y="1358"/>
                  </a:lnTo>
                  <a:cubicBezTo>
                    <a:pt x="1242" y="1279"/>
                    <a:pt x="1158" y="1237"/>
                    <a:pt x="1073" y="1237"/>
                  </a:cubicBezTo>
                  <a:close/>
                  <a:moveTo>
                    <a:pt x="2626" y="3708"/>
                  </a:moveTo>
                  <a:cubicBezTo>
                    <a:pt x="2580" y="3708"/>
                    <a:pt x="2532" y="3720"/>
                    <a:pt x="2490" y="3747"/>
                  </a:cubicBezTo>
                  <a:cubicBezTo>
                    <a:pt x="2369" y="3823"/>
                    <a:pt x="2333" y="3983"/>
                    <a:pt x="2409" y="4104"/>
                  </a:cubicBezTo>
                  <a:lnTo>
                    <a:pt x="2669" y="4516"/>
                  </a:lnTo>
                  <a:cubicBezTo>
                    <a:pt x="2718" y="4594"/>
                    <a:pt x="2802" y="4637"/>
                    <a:pt x="2888" y="4637"/>
                  </a:cubicBezTo>
                  <a:cubicBezTo>
                    <a:pt x="2935" y="4637"/>
                    <a:pt x="2982" y="4623"/>
                    <a:pt x="3025" y="4597"/>
                  </a:cubicBezTo>
                  <a:cubicBezTo>
                    <a:pt x="3146" y="4522"/>
                    <a:pt x="3182" y="4361"/>
                    <a:pt x="3106" y="4240"/>
                  </a:cubicBezTo>
                  <a:lnTo>
                    <a:pt x="2847" y="3828"/>
                  </a:lnTo>
                  <a:cubicBezTo>
                    <a:pt x="2798" y="3751"/>
                    <a:pt x="2713" y="3708"/>
                    <a:pt x="2626" y="3708"/>
                  </a:cubicBezTo>
                  <a:close/>
                  <a:moveTo>
                    <a:pt x="3405" y="4944"/>
                  </a:moveTo>
                  <a:cubicBezTo>
                    <a:pt x="3358" y="4944"/>
                    <a:pt x="3311" y="4957"/>
                    <a:pt x="3268" y="4984"/>
                  </a:cubicBezTo>
                  <a:cubicBezTo>
                    <a:pt x="3147" y="5060"/>
                    <a:pt x="3111" y="5219"/>
                    <a:pt x="3187" y="5339"/>
                  </a:cubicBezTo>
                  <a:lnTo>
                    <a:pt x="3965" y="6576"/>
                  </a:lnTo>
                  <a:cubicBezTo>
                    <a:pt x="4013" y="6654"/>
                    <a:pt x="4098" y="6697"/>
                    <a:pt x="4184" y="6697"/>
                  </a:cubicBezTo>
                  <a:cubicBezTo>
                    <a:pt x="4231" y="6697"/>
                    <a:pt x="4277" y="6683"/>
                    <a:pt x="4320" y="6657"/>
                  </a:cubicBezTo>
                  <a:cubicBezTo>
                    <a:pt x="4441" y="6581"/>
                    <a:pt x="4477" y="6421"/>
                    <a:pt x="4402" y="6300"/>
                  </a:cubicBezTo>
                  <a:lnTo>
                    <a:pt x="3623" y="5065"/>
                  </a:lnTo>
                  <a:cubicBezTo>
                    <a:pt x="3574" y="4987"/>
                    <a:pt x="3491" y="4944"/>
                    <a:pt x="3405" y="494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0"/>
            <p:cNvSpPr/>
            <p:nvPr/>
          </p:nvSpPr>
          <p:spPr>
            <a:xfrm>
              <a:off x="1688785" y="3166511"/>
              <a:ext cx="10903" cy="12740"/>
            </a:xfrm>
            <a:custGeom>
              <a:avLst/>
              <a:gdLst/>
              <a:ahLst/>
              <a:cxnLst/>
              <a:rect l="l" t="t" r="r" b="b"/>
              <a:pathLst>
                <a:path w="1003" h="1172" extrusionOk="0">
                  <a:moveTo>
                    <a:pt x="296" y="1"/>
                  </a:moveTo>
                  <a:cubicBezTo>
                    <a:pt x="248" y="1"/>
                    <a:pt x="200" y="13"/>
                    <a:pt x="157" y="40"/>
                  </a:cubicBezTo>
                  <a:cubicBezTo>
                    <a:pt x="38" y="116"/>
                    <a:pt x="0" y="274"/>
                    <a:pt x="76" y="395"/>
                  </a:cubicBezTo>
                  <a:lnTo>
                    <a:pt x="490" y="1051"/>
                  </a:lnTo>
                  <a:cubicBezTo>
                    <a:pt x="538" y="1130"/>
                    <a:pt x="623" y="1171"/>
                    <a:pt x="707" y="1171"/>
                  </a:cubicBezTo>
                  <a:cubicBezTo>
                    <a:pt x="756" y="1171"/>
                    <a:pt x="802" y="1159"/>
                    <a:pt x="845" y="1132"/>
                  </a:cubicBezTo>
                  <a:cubicBezTo>
                    <a:pt x="966" y="1056"/>
                    <a:pt x="1002" y="897"/>
                    <a:pt x="927" y="776"/>
                  </a:cubicBezTo>
                  <a:lnTo>
                    <a:pt x="514" y="121"/>
                  </a:lnTo>
                  <a:cubicBezTo>
                    <a:pt x="465" y="43"/>
                    <a:pt x="382"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0"/>
            <p:cNvSpPr/>
            <p:nvPr/>
          </p:nvSpPr>
          <p:spPr>
            <a:xfrm>
              <a:off x="1959427" y="3698119"/>
              <a:ext cx="9457" cy="13479"/>
            </a:xfrm>
            <a:custGeom>
              <a:avLst/>
              <a:gdLst/>
              <a:ahLst/>
              <a:cxnLst/>
              <a:rect l="l" t="t" r="r" b="b"/>
              <a:pathLst>
                <a:path w="870" h="1240" extrusionOk="0">
                  <a:moveTo>
                    <a:pt x="293" y="1"/>
                  </a:moveTo>
                  <a:cubicBezTo>
                    <a:pt x="261" y="1"/>
                    <a:pt x="228" y="7"/>
                    <a:pt x="197" y="19"/>
                  </a:cubicBezTo>
                  <a:cubicBezTo>
                    <a:pt x="64" y="73"/>
                    <a:pt x="0" y="223"/>
                    <a:pt x="52" y="356"/>
                  </a:cubicBezTo>
                  <a:lnTo>
                    <a:pt x="338" y="1075"/>
                  </a:lnTo>
                  <a:cubicBezTo>
                    <a:pt x="378" y="1177"/>
                    <a:pt x="475" y="1239"/>
                    <a:pt x="578" y="1239"/>
                  </a:cubicBezTo>
                  <a:lnTo>
                    <a:pt x="578" y="1237"/>
                  </a:lnTo>
                  <a:cubicBezTo>
                    <a:pt x="609" y="1237"/>
                    <a:pt x="642" y="1232"/>
                    <a:pt x="673" y="1220"/>
                  </a:cubicBezTo>
                  <a:cubicBezTo>
                    <a:pt x="806" y="1168"/>
                    <a:pt x="870" y="1017"/>
                    <a:pt x="818" y="885"/>
                  </a:cubicBezTo>
                  <a:lnTo>
                    <a:pt x="532" y="164"/>
                  </a:lnTo>
                  <a:cubicBezTo>
                    <a:pt x="492" y="63"/>
                    <a:pt x="395" y="1"/>
                    <a:pt x="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0"/>
            <p:cNvSpPr/>
            <p:nvPr/>
          </p:nvSpPr>
          <p:spPr>
            <a:xfrm>
              <a:off x="1953579" y="3683390"/>
              <a:ext cx="8316" cy="10533"/>
            </a:xfrm>
            <a:custGeom>
              <a:avLst/>
              <a:gdLst/>
              <a:ahLst/>
              <a:cxnLst/>
              <a:rect l="l" t="t" r="r" b="b"/>
              <a:pathLst>
                <a:path w="765" h="969" extrusionOk="0">
                  <a:moveTo>
                    <a:pt x="292" y="0"/>
                  </a:moveTo>
                  <a:cubicBezTo>
                    <a:pt x="260" y="0"/>
                    <a:pt x="228" y="6"/>
                    <a:pt x="197" y="18"/>
                  </a:cubicBezTo>
                  <a:cubicBezTo>
                    <a:pt x="64" y="70"/>
                    <a:pt x="0" y="220"/>
                    <a:pt x="52" y="353"/>
                  </a:cubicBezTo>
                  <a:lnTo>
                    <a:pt x="231" y="805"/>
                  </a:lnTo>
                  <a:cubicBezTo>
                    <a:pt x="273" y="907"/>
                    <a:pt x="369" y="969"/>
                    <a:pt x="471" y="969"/>
                  </a:cubicBezTo>
                  <a:cubicBezTo>
                    <a:pt x="504" y="969"/>
                    <a:pt x="537" y="962"/>
                    <a:pt x="568" y="950"/>
                  </a:cubicBezTo>
                  <a:cubicBezTo>
                    <a:pt x="699" y="898"/>
                    <a:pt x="764" y="748"/>
                    <a:pt x="713" y="615"/>
                  </a:cubicBezTo>
                  <a:lnTo>
                    <a:pt x="533" y="163"/>
                  </a:lnTo>
                  <a:cubicBezTo>
                    <a:pt x="492" y="62"/>
                    <a:pt x="395" y="0"/>
                    <a:pt x="2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0"/>
            <p:cNvSpPr/>
            <p:nvPr/>
          </p:nvSpPr>
          <p:spPr>
            <a:xfrm>
              <a:off x="1918469" y="3594876"/>
              <a:ext cx="35621" cy="79384"/>
            </a:xfrm>
            <a:custGeom>
              <a:avLst/>
              <a:gdLst/>
              <a:ahLst/>
              <a:cxnLst/>
              <a:rect l="l" t="t" r="r" b="b"/>
              <a:pathLst>
                <a:path w="3277" h="7303" extrusionOk="0">
                  <a:moveTo>
                    <a:pt x="294" y="0"/>
                  </a:moveTo>
                  <a:cubicBezTo>
                    <a:pt x="262" y="0"/>
                    <a:pt x="230" y="6"/>
                    <a:pt x="199" y="18"/>
                  </a:cubicBezTo>
                  <a:cubicBezTo>
                    <a:pt x="66" y="70"/>
                    <a:pt x="0" y="220"/>
                    <a:pt x="54" y="353"/>
                  </a:cubicBezTo>
                  <a:lnTo>
                    <a:pt x="233" y="805"/>
                  </a:lnTo>
                  <a:cubicBezTo>
                    <a:pt x="273" y="907"/>
                    <a:pt x="370" y="969"/>
                    <a:pt x="473" y="969"/>
                  </a:cubicBezTo>
                  <a:cubicBezTo>
                    <a:pt x="504" y="969"/>
                    <a:pt x="537" y="962"/>
                    <a:pt x="568" y="950"/>
                  </a:cubicBezTo>
                  <a:cubicBezTo>
                    <a:pt x="701" y="898"/>
                    <a:pt x="765" y="748"/>
                    <a:pt x="713" y="615"/>
                  </a:cubicBezTo>
                  <a:lnTo>
                    <a:pt x="534" y="163"/>
                  </a:lnTo>
                  <a:cubicBezTo>
                    <a:pt x="494" y="62"/>
                    <a:pt x="397" y="0"/>
                    <a:pt x="294" y="0"/>
                  </a:cubicBezTo>
                  <a:close/>
                  <a:moveTo>
                    <a:pt x="830" y="1357"/>
                  </a:moveTo>
                  <a:cubicBezTo>
                    <a:pt x="799" y="1357"/>
                    <a:pt x="768" y="1363"/>
                    <a:pt x="737" y="1374"/>
                  </a:cubicBezTo>
                  <a:cubicBezTo>
                    <a:pt x="604" y="1428"/>
                    <a:pt x="539" y="1578"/>
                    <a:pt x="592" y="1711"/>
                  </a:cubicBezTo>
                  <a:lnTo>
                    <a:pt x="1130" y="3067"/>
                  </a:lnTo>
                  <a:cubicBezTo>
                    <a:pt x="1170" y="3169"/>
                    <a:pt x="1267" y="3231"/>
                    <a:pt x="1370" y="3231"/>
                  </a:cubicBezTo>
                  <a:cubicBezTo>
                    <a:pt x="1401" y="3231"/>
                    <a:pt x="1434" y="3224"/>
                    <a:pt x="1465" y="3212"/>
                  </a:cubicBezTo>
                  <a:cubicBezTo>
                    <a:pt x="1598" y="3160"/>
                    <a:pt x="1662" y="3010"/>
                    <a:pt x="1610" y="2877"/>
                  </a:cubicBezTo>
                  <a:lnTo>
                    <a:pt x="1072" y="1519"/>
                  </a:lnTo>
                  <a:cubicBezTo>
                    <a:pt x="1031" y="1417"/>
                    <a:pt x="933" y="1357"/>
                    <a:pt x="830" y="1357"/>
                  </a:cubicBezTo>
                  <a:close/>
                  <a:moveTo>
                    <a:pt x="1907" y="4072"/>
                  </a:moveTo>
                  <a:cubicBezTo>
                    <a:pt x="1875" y="4072"/>
                    <a:pt x="1843" y="4078"/>
                    <a:pt x="1812" y="4090"/>
                  </a:cubicBezTo>
                  <a:cubicBezTo>
                    <a:pt x="1679" y="4142"/>
                    <a:pt x="1615" y="4292"/>
                    <a:pt x="1667" y="4425"/>
                  </a:cubicBezTo>
                  <a:lnTo>
                    <a:pt x="1848" y="4877"/>
                  </a:lnTo>
                  <a:cubicBezTo>
                    <a:pt x="1888" y="4978"/>
                    <a:pt x="1984" y="5040"/>
                    <a:pt x="2088" y="5040"/>
                  </a:cubicBezTo>
                  <a:cubicBezTo>
                    <a:pt x="2119" y="5040"/>
                    <a:pt x="2152" y="5034"/>
                    <a:pt x="2183" y="5021"/>
                  </a:cubicBezTo>
                  <a:cubicBezTo>
                    <a:pt x="2316" y="4970"/>
                    <a:pt x="2380" y="4820"/>
                    <a:pt x="2328" y="4687"/>
                  </a:cubicBezTo>
                  <a:lnTo>
                    <a:pt x="2148" y="4235"/>
                  </a:lnTo>
                  <a:cubicBezTo>
                    <a:pt x="2107" y="4133"/>
                    <a:pt x="2010" y="4072"/>
                    <a:pt x="1907" y="4072"/>
                  </a:cubicBezTo>
                  <a:close/>
                  <a:moveTo>
                    <a:pt x="2445" y="5428"/>
                  </a:moveTo>
                  <a:cubicBezTo>
                    <a:pt x="2414" y="5428"/>
                    <a:pt x="2381" y="5434"/>
                    <a:pt x="2350" y="5446"/>
                  </a:cubicBezTo>
                  <a:cubicBezTo>
                    <a:pt x="2217" y="5499"/>
                    <a:pt x="2154" y="5649"/>
                    <a:pt x="2205" y="5782"/>
                  </a:cubicBezTo>
                  <a:lnTo>
                    <a:pt x="2744" y="7138"/>
                  </a:lnTo>
                  <a:cubicBezTo>
                    <a:pt x="2785" y="7240"/>
                    <a:pt x="2882" y="7302"/>
                    <a:pt x="2983" y="7302"/>
                  </a:cubicBezTo>
                  <a:cubicBezTo>
                    <a:pt x="3016" y="7302"/>
                    <a:pt x="3049" y="7295"/>
                    <a:pt x="3080" y="7283"/>
                  </a:cubicBezTo>
                  <a:cubicBezTo>
                    <a:pt x="3213" y="7231"/>
                    <a:pt x="3277" y="7081"/>
                    <a:pt x="3225" y="6949"/>
                  </a:cubicBezTo>
                  <a:lnTo>
                    <a:pt x="2687" y="5591"/>
                  </a:lnTo>
                  <a:cubicBezTo>
                    <a:pt x="2646" y="5489"/>
                    <a:pt x="2548" y="5428"/>
                    <a:pt x="2445" y="54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0"/>
            <p:cNvSpPr/>
            <p:nvPr/>
          </p:nvSpPr>
          <p:spPr>
            <a:xfrm>
              <a:off x="1909523" y="3572277"/>
              <a:ext cx="9468" cy="13468"/>
            </a:xfrm>
            <a:custGeom>
              <a:avLst/>
              <a:gdLst/>
              <a:ahLst/>
              <a:cxnLst/>
              <a:rect l="l" t="t" r="r" b="b"/>
              <a:pathLst>
                <a:path w="871" h="1239" extrusionOk="0">
                  <a:moveTo>
                    <a:pt x="294" y="1"/>
                  </a:moveTo>
                  <a:cubicBezTo>
                    <a:pt x="262" y="1"/>
                    <a:pt x="229" y="7"/>
                    <a:pt x="197" y="20"/>
                  </a:cubicBezTo>
                  <a:cubicBezTo>
                    <a:pt x="64" y="72"/>
                    <a:pt x="1" y="222"/>
                    <a:pt x="52" y="355"/>
                  </a:cubicBezTo>
                  <a:lnTo>
                    <a:pt x="339" y="1076"/>
                  </a:lnTo>
                  <a:cubicBezTo>
                    <a:pt x="378" y="1176"/>
                    <a:pt x="475" y="1238"/>
                    <a:pt x="578" y="1238"/>
                  </a:cubicBezTo>
                  <a:cubicBezTo>
                    <a:pt x="610" y="1238"/>
                    <a:pt x="642" y="1233"/>
                    <a:pt x="673" y="1219"/>
                  </a:cubicBezTo>
                  <a:cubicBezTo>
                    <a:pt x="806" y="1167"/>
                    <a:pt x="870" y="1017"/>
                    <a:pt x="818" y="884"/>
                  </a:cubicBezTo>
                  <a:lnTo>
                    <a:pt x="534" y="165"/>
                  </a:lnTo>
                  <a:cubicBezTo>
                    <a:pt x="493" y="64"/>
                    <a:pt x="396" y="1"/>
                    <a:pt x="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0"/>
            <p:cNvSpPr/>
            <p:nvPr/>
          </p:nvSpPr>
          <p:spPr>
            <a:xfrm>
              <a:off x="1788550" y="3267080"/>
              <a:ext cx="9457" cy="13457"/>
            </a:xfrm>
            <a:custGeom>
              <a:avLst/>
              <a:gdLst/>
              <a:ahLst/>
              <a:cxnLst/>
              <a:rect l="l" t="t" r="r" b="b"/>
              <a:pathLst>
                <a:path w="870" h="1238" extrusionOk="0">
                  <a:moveTo>
                    <a:pt x="292" y="1"/>
                  </a:moveTo>
                  <a:cubicBezTo>
                    <a:pt x="260" y="1"/>
                    <a:pt x="228" y="7"/>
                    <a:pt x="197" y="19"/>
                  </a:cubicBezTo>
                  <a:cubicBezTo>
                    <a:pt x="64" y="71"/>
                    <a:pt x="0" y="221"/>
                    <a:pt x="52" y="354"/>
                  </a:cubicBezTo>
                  <a:lnTo>
                    <a:pt x="338" y="1075"/>
                  </a:lnTo>
                  <a:cubicBezTo>
                    <a:pt x="378" y="1177"/>
                    <a:pt x="475" y="1237"/>
                    <a:pt x="578" y="1237"/>
                  </a:cubicBezTo>
                  <a:cubicBezTo>
                    <a:pt x="609" y="1237"/>
                    <a:pt x="642" y="1232"/>
                    <a:pt x="673" y="1220"/>
                  </a:cubicBezTo>
                  <a:cubicBezTo>
                    <a:pt x="806" y="1167"/>
                    <a:pt x="870" y="1016"/>
                    <a:pt x="818" y="884"/>
                  </a:cubicBezTo>
                  <a:lnTo>
                    <a:pt x="533" y="164"/>
                  </a:lnTo>
                  <a:cubicBezTo>
                    <a:pt x="492" y="63"/>
                    <a:pt x="394"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1782691" y="3252330"/>
              <a:ext cx="8326" cy="10544"/>
            </a:xfrm>
            <a:custGeom>
              <a:avLst/>
              <a:gdLst/>
              <a:ahLst/>
              <a:cxnLst/>
              <a:rect l="l" t="t" r="r" b="b"/>
              <a:pathLst>
                <a:path w="766" h="970" extrusionOk="0">
                  <a:moveTo>
                    <a:pt x="293" y="1"/>
                  </a:moveTo>
                  <a:cubicBezTo>
                    <a:pt x="262" y="1"/>
                    <a:pt x="230" y="6"/>
                    <a:pt x="199" y="19"/>
                  </a:cubicBezTo>
                  <a:cubicBezTo>
                    <a:pt x="67" y="70"/>
                    <a:pt x="1" y="222"/>
                    <a:pt x="54" y="353"/>
                  </a:cubicBezTo>
                  <a:lnTo>
                    <a:pt x="234" y="807"/>
                  </a:lnTo>
                  <a:cubicBezTo>
                    <a:pt x="274" y="907"/>
                    <a:pt x="370" y="969"/>
                    <a:pt x="474" y="969"/>
                  </a:cubicBezTo>
                  <a:cubicBezTo>
                    <a:pt x="505" y="969"/>
                    <a:pt x="537" y="964"/>
                    <a:pt x="569" y="952"/>
                  </a:cubicBezTo>
                  <a:cubicBezTo>
                    <a:pt x="701" y="898"/>
                    <a:pt x="765" y="748"/>
                    <a:pt x="713" y="615"/>
                  </a:cubicBezTo>
                  <a:lnTo>
                    <a:pt x="534" y="163"/>
                  </a:lnTo>
                  <a:cubicBezTo>
                    <a:pt x="493" y="62"/>
                    <a:pt x="396" y="1"/>
                    <a:pt x="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0"/>
            <p:cNvSpPr/>
            <p:nvPr/>
          </p:nvSpPr>
          <p:spPr>
            <a:xfrm>
              <a:off x="1747614" y="3163794"/>
              <a:ext cx="35599" cy="79405"/>
            </a:xfrm>
            <a:custGeom>
              <a:avLst/>
              <a:gdLst/>
              <a:ahLst/>
              <a:cxnLst/>
              <a:rect l="l" t="t" r="r" b="b"/>
              <a:pathLst>
                <a:path w="3275" h="7305" extrusionOk="0">
                  <a:moveTo>
                    <a:pt x="292" y="1"/>
                  </a:moveTo>
                  <a:cubicBezTo>
                    <a:pt x="260" y="1"/>
                    <a:pt x="228" y="7"/>
                    <a:pt x="197" y="19"/>
                  </a:cubicBezTo>
                  <a:cubicBezTo>
                    <a:pt x="64" y="71"/>
                    <a:pt x="0" y="221"/>
                    <a:pt x="52" y="353"/>
                  </a:cubicBezTo>
                  <a:lnTo>
                    <a:pt x="231" y="805"/>
                  </a:lnTo>
                  <a:cubicBezTo>
                    <a:pt x="271" y="907"/>
                    <a:pt x="369" y="969"/>
                    <a:pt x="471" y="969"/>
                  </a:cubicBezTo>
                  <a:cubicBezTo>
                    <a:pt x="504" y="969"/>
                    <a:pt x="535" y="964"/>
                    <a:pt x="566" y="950"/>
                  </a:cubicBezTo>
                  <a:cubicBezTo>
                    <a:pt x="699" y="899"/>
                    <a:pt x="764" y="749"/>
                    <a:pt x="711" y="616"/>
                  </a:cubicBezTo>
                  <a:lnTo>
                    <a:pt x="533" y="164"/>
                  </a:lnTo>
                  <a:cubicBezTo>
                    <a:pt x="492" y="62"/>
                    <a:pt x="395" y="1"/>
                    <a:pt x="292" y="1"/>
                  </a:cubicBezTo>
                  <a:close/>
                  <a:moveTo>
                    <a:pt x="829" y="1359"/>
                  </a:moveTo>
                  <a:cubicBezTo>
                    <a:pt x="798" y="1359"/>
                    <a:pt x="766" y="1364"/>
                    <a:pt x="735" y="1377"/>
                  </a:cubicBezTo>
                  <a:cubicBezTo>
                    <a:pt x="602" y="1428"/>
                    <a:pt x="538" y="1578"/>
                    <a:pt x="590" y="1711"/>
                  </a:cubicBezTo>
                  <a:lnTo>
                    <a:pt x="1128" y="3069"/>
                  </a:lnTo>
                  <a:cubicBezTo>
                    <a:pt x="1168" y="3171"/>
                    <a:pt x="1266" y="3231"/>
                    <a:pt x="1368" y="3231"/>
                  </a:cubicBezTo>
                  <a:cubicBezTo>
                    <a:pt x="1401" y="3231"/>
                    <a:pt x="1432" y="3226"/>
                    <a:pt x="1463" y="3214"/>
                  </a:cubicBezTo>
                  <a:cubicBezTo>
                    <a:pt x="1596" y="3160"/>
                    <a:pt x="1661" y="3010"/>
                    <a:pt x="1608" y="2877"/>
                  </a:cubicBezTo>
                  <a:lnTo>
                    <a:pt x="1071" y="1521"/>
                  </a:lnTo>
                  <a:cubicBezTo>
                    <a:pt x="1031" y="1420"/>
                    <a:pt x="932" y="1359"/>
                    <a:pt x="829" y="1359"/>
                  </a:cubicBezTo>
                  <a:close/>
                  <a:moveTo>
                    <a:pt x="1907" y="4072"/>
                  </a:moveTo>
                  <a:cubicBezTo>
                    <a:pt x="1875" y="4072"/>
                    <a:pt x="1843" y="4078"/>
                    <a:pt x="1812" y="4090"/>
                  </a:cubicBezTo>
                  <a:cubicBezTo>
                    <a:pt x="1679" y="4144"/>
                    <a:pt x="1613" y="4294"/>
                    <a:pt x="1667" y="4427"/>
                  </a:cubicBezTo>
                  <a:lnTo>
                    <a:pt x="1846" y="4879"/>
                  </a:lnTo>
                  <a:cubicBezTo>
                    <a:pt x="1886" y="4980"/>
                    <a:pt x="1984" y="5043"/>
                    <a:pt x="2086" y="5043"/>
                  </a:cubicBezTo>
                  <a:cubicBezTo>
                    <a:pt x="2119" y="5043"/>
                    <a:pt x="2150" y="5036"/>
                    <a:pt x="2181" y="5024"/>
                  </a:cubicBezTo>
                  <a:cubicBezTo>
                    <a:pt x="2314" y="4972"/>
                    <a:pt x="2379" y="4822"/>
                    <a:pt x="2326" y="4689"/>
                  </a:cubicBezTo>
                  <a:lnTo>
                    <a:pt x="2146" y="4235"/>
                  </a:lnTo>
                  <a:cubicBezTo>
                    <a:pt x="2107" y="4134"/>
                    <a:pt x="2010" y="4072"/>
                    <a:pt x="1907" y="4072"/>
                  </a:cubicBezTo>
                  <a:close/>
                  <a:moveTo>
                    <a:pt x="2443" y="5430"/>
                  </a:moveTo>
                  <a:cubicBezTo>
                    <a:pt x="2412" y="5430"/>
                    <a:pt x="2380" y="5436"/>
                    <a:pt x="2350" y="5448"/>
                  </a:cubicBezTo>
                  <a:cubicBezTo>
                    <a:pt x="2217" y="5501"/>
                    <a:pt x="2151" y="5652"/>
                    <a:pt x="2205" y="5784"/>
                  </a:cubicBezTo>
                  <a:lnTo>
                    <a:pt x="2743" y="7140"/>
                  </a:lnTo>
                  <a:cubicBezTo>
                    <a:pt x="2783" y="7242"/>
                    <a:pt x="2879" y="7304"/>
                    <a:pt x="2983" y="7304"/>
                  </a:cubicBezTo>
                  <a:cubicBezTo>
                    <a:pt x="3014" y="7304"/>
                    <a:pt x="3047" y="7299"/>
                    <a:pt x="3078" y="7285"/>
                  </a:cubicBezTo>
                  <a:cubicBezTo>
                    <a:pt x="3211" y="7234"/>
                    <a:pt x="3275" y="7084"/>
                    <a:pt x="3223" y="6951"/>
                  </a:cubicBezTo>
                  <a:lnTo>
                    <a:pt x="2685" y="5593"/>
                  </a:lnTo>
                  <a:cubicBezTo>
                    <a:pt x="2645" y="5492"/>
                    <a:pt x="2546" y="5430"/>
                    <a:pt x="2443" y="54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1738668" y="3141206"/>
              <a:ext cx="9457" cy="13457"/>
            </a:xfrm>
            <a:custGeom>
              <a:avLst/>
              <a:gdLst/>
              <a:ahLst/>
              <a:cxnLst/>
              <a:rect l="l" t="t" r="r" b="b"/>
              <a:pathLst>
                <a:path w="870" h="1238" extrusionOk="0">
                  <a:moveTo>
                    <a:pt x="290" y="0"/>
                  </a:moveTo>
                  <a:cubicBezTo>
                    <a:pt x="259" y="0"/>
                    <a:pt x="227" y="6"/>
                    <a:pt x="197" y="18"/>
                  </a:cubicBezTo>
                  <a:cubicBezTo>
                    <a:pt x="64" y="71"/>
                    <a:pt x="0" y="221"/>
                    <a:pt x="52" y="354"/>
                  </a:cubicBezTo>
                  <a:lnTo>
                    <a:pt x="338" y="1074"/>
                  </a:lnTo>
                  <a:cubicBezTo>
                    <a:pt x="378" y="1175"/>
                    <a:pt x="475" y="1238"/>
                    <a:pt x="578" y="1238"/>
                  </a:cubicBezTo>
                  <a:cubicBezTo>
                    <a:pt x="609" y="1238"/>
                    <a:pt x="642" y="1231"/>
                    <a:pt x="673" y="1219"/>
                  </a:cubicBezTo>
                  <a:cubicBezTo>
                    <a:pt x="806" y="1167"/>
                    <a:pt x="870" y="1017"/>
                    <a:pt x="818" y="884"/>
                  </a:cubicBezTo>
                  <a:lnTo>
                    <a:pt x="532" y="163"/>
                  </a:lnTo>
                  <a:cubicBezTo>
                    <a:pt x="492" y="62"/>
                    <a:pt x="393"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p:nvPr/>
          </p:nvSpPr>
          <p:spPr>
            <a:xfrm>
              <a:off x="1907403" y="3713435"/>
              <a:ext cx="7739" cy="13892"/>
            </a:xfrm>
            <a:custGeom>
              <a:avLst/>
              <a:gdLst/>
              <a:ahLst/>
              <a:cxnLst/>
              <a:rect l="l" t="t" r="r" b="b"/>
              <a:pathLst>
                <a:path w="712" h="1278" extrusionOk="0">
                  <a:moveTo>
                    <a:pt x="284" y="1"/>
                  </a:moveTo>
                  <a:cubicBezTo>
                    <a:pt x="267" y="1"/>
                    <a:pt x="249" y="2"/>
                    <a:pt x="232" y="6"/>
                  </a:cubicBezTo>
                  <a:cubicBezTo>
                    <a:pt x="92" y="32"/>
                    <a:pt x="1" y="168"/>
                    <a:pt x="28" y="308"/>
                  </a:cubicBezTo>
                  <a:lnTo>
                    <a:pt x="177" y="1069"/>
                  </a:lnTo>
                  <a:cubicBezTo>
                    <a:pt x="201" y="1191"/>
                    <a:pt x="309" y="1278"/>
                    <a:pt x="430" y="1278"/>
                  </a:cubicBezTo>
                  <a:cubicBezTo>
                    <a:pt x="446" y="1276"/>
                    <a:pt x="463" y="1276"/>
                    <a:pt x="480" y="1272"/>
                  </a:cubicBezTo>
                  <a:cubicBezTo>
                    <a:pt x="620" y="1245"/>
                    <a:pt x="711" y="1108"/>
                    <a:pt x="684" y="969"/>
                  </a:cubicBezTo>
                  <a:lnTo>
                    <a:pt x="535" y="210"/>
                  </a:lnTo>
                  <a:cubicBezTo>
                    <a:pt x="511" y="86"/>
                    <a:pt x="403" y="1"/>
                    <a:pt x="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0"/>
            <p:cNvSpPr/>
            <p:nvPr/>
          </p:nvSpPr>
          <p:spPr>
            <a:xfrm>
              <a:off x="1904370" y="3697858"/>
              <a:ext cx="7109" cy="10805"/>
            </a:xfrm>
            <a:custGeom>
              <a:avLst/>
              <a:gdLst/>
              <a:ahLst/>
              <a:cxnLst/>
              <a:rect l="l" t="t" r="r" b="b"/>
              <a:pathLst>
                <a:path w="654" h="994" extrusionOk="0">
                  <a:moveTo>
                    <a:pt x="282" y="0"/>
                  </a:moveTo>
                  <a:cubicBezTo>
                    <a:pt x="265" y="0"/>
                    <a:pt x="248" y="2"/>
                    <a:pt x="231" y="5"/>
                  </a:cubicBezTo>
                  <a:cubicBezTo>
                    <a:pt x="90" y="33"/>
                    <a:pt x="0" y="168"/>
                    <a:pt x="28" y="307"/>
                  </a:cubicBezTo>
                  <a:lnTo>
                    <a:pt x="119" y="785"/>
                  </a:lnTo>
                  <a:cubicBezTo>
                    <a:pt x="143" y="909"/>
                    <a:pt x="252" y="994"/>
                    <a:pt x="373" y="994"/>
                  </a:cubicBezTo>
                  <a:cubicBezTo>
                    <a:pt x="390" y="994"/>
                    <a:pt x="406" y="994"/>
                    <a:pt x="423" y="991"/>
                  </a:cubicBezTo>
                  <a:cubicBezTo>
                    <a:pt x="563" y="963"/>
                    <a:pt x="654" y="827"/>
                    <a:pt x="626" y="687"/>
                  </a:cubicBezTo>
                  <a:lnTo>
                    <a:pt x="533" y="209"/>
                  </a:lnTo>
                  <a:cubicBezTo>
                    <a:pt x="511" y="87"/>
                    <a:pt x="401"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0"/>
            <p:cNvSpPr/>
            <p:nvPr/>
          </p:nvSpPr>
          <p:spPr>
            <a:xfrm>
              <a:off x="1886065" y="3604398"/>
              <a:ext cx="21370" cy="83514"/>
            </a:xfrm>
            <a:custGeom>
              <a:avLst/>
              <a:gdLst/>
              <a:ahLst/>
              <a:cxnLst/>
              <a:rect l="l" t="t" r="r" b="b"/>
              <a:pathLst>
                <a:path w="1966" h="7683" extrusionOk="0">
                  <a:moveTo>
                    <a:pt x="278" y="1"/>
                  </a:moveTo>
                  <a:cubicBezTo>
                    <a:pt x="263" y="1"/>
                    <a:pt x="248" y="2"/>
                    <a:pt x="233" y="5"/>
                  </a:cubicBezTo>
                  <a:cubicBezTo>
                    <a:pt x="92" y="34"/>
                    <a:pt x="0" y="169"/>
                    <a:pt x="28" y="309"/>
                  </a:cubicBezTo>
                  <a:lnTo>
                    <a:pt x="123" y="786"/>
                  </a:lnTo>
                  <a:cubicBezTo>
                    <a:pt x="145" y="911"/>
                    <a:pt x="254" y="995"/>
                    <a:pt x="375" y="995"/>
                  </a:cubicBezTo>
                  <a:cubicBezTo>
                    <a:pt x="392" y="995"/>
                    <a:pt x="407" y="993"/>
                    <a:pt x="425" y="990"/>
                  </a:cubicBezTo>
                  <a:cubicBezTo>
                    <a:pt x="564" y="962"/>
                    <a:pt x="656" y="828"/>
                    <a:pt x="628" y="688"/>
                  </a:cubicBezTo>
                  <a:lnTo>
                    <a:pt x="535" y="210"/>
                  </a:lnTo>
                  <a:cubicBezTo>
                    <a:pt x="511" y="84"/>
                    <a:pt x="399" y="1"/>
                    <a:pt x="278" y="1"/>
                  </a:cubicBezTo>
                  <a:close/>
                  <a:moveTo>
                    <a:pt x="562" y="1434"/>
                  </a:moveTo>
                  <a:cubicBezTo>
                    <a:pt x="545" y="1434"/>
                    <a:pt x="529" y="1435"/>
                    <a:pt x="513" y="1439"/>
                  </a:cubicBezTo>
                  <a:cubicBezTo>
                    <a:pt x="373" y="1466"/>
                    <a:pt x="282" y="1602"/>
                    <a:pt x="309" y="1742"/>
                  </a:cubicBezTo>
                  <a:lnTo>
                    <a:pt x="590" y="3174"/>
                  </a:lnTo>
                  <a:cubicBezTo>
                    <a:pt x="613" y="3298"/>
                    <a:pt x="721" y="3383"/>
                    <a:pt x="842" y="3383"/>
                  </a:cubicBezTo>
                  <a:cubicBezTo>
                    <a:pt x="859" y="3383"/>
                    <a:pt x="875" y="3381"/>
                    <a:pt x="892" y="3378"/>
                  </a:cubicBezTo>
                  <a:cubicBezTo>
                    <a:pt x="1032" y="3352"/>
                    <a:pt x="1123" y="3216"/>
                    <a:pt x="1096" y="3076"/>
                  </a:cubicBezTo>
                  <a:lnTo>
                    <a:pt x="816" y="1644"/>
                  </a:lnTo>
                  <a:cubicBezTo>
                    <a:pt x="792" y="1519"/>
                    <a:pt x="681" y="1434"/>
                    <a:pt x="562" y="1434"/>
                  </a:cubicBezTo>
                  <a:close/>
                  <a:moveTo>
                    <a:pt x="1124" y="4299"/>
                  </a:moveTo>
                  <a:cubicBezTo>
                    <a:pt x="1107" y="4299"/>
                    <a:pt x="1090" y="4301"/>
                    <a:pt x="1073" y="4304"/>
                  </a:cubicBezTo>
                  <a:cubicBezTo>
                    <a:pt x="934" y="4332"/>
                    <a:pt x="842" y="4468"/>
                    <a:pt x="870" y="4608"/>
                  </a:cubicBezTo>
                  <a:lnTo>
                    <a:pt x="963" y="5086"/>
                  </a:lnTo>
                  <a:cubicBezTo>
                    <a:pt x="987" y="5208"/>
                    <a:pt x="1096" y="5294"/>
                    <a:pt x="1217" y="5294"/>
                  </a:cubicBezTo>
                  <a:cubicBezTo>
                    <a:pt x="1234" y="5294"/>
                    <a:pt x="1249" y="5293"/>
                    <a:pt x="1267" y="5289"/>
                  </a:cubicBezTo>
                  <a:cubicBezTo>
                    <a:pt x="1406" y="5262"/>
                    <a:pt x="1498" y="5125"/>
                    <a:pt x="1470" y="4986"/>
                  </a:cubicBezTo>
                  <a:lnTo>
                    <a:pt x="1377" y="4508"/>
                  </a:lnTo>
                  <a:cubicBezTo>
                    <a:pt x="1351" y="4385"/>
                    <a:pt x="1245" y="4299"/>
                    <a:pt x="1124" y="4299"/>
                  </a:cubicBezTo>
                  <a:close/>
                  <a:moveTo>
                    <a:pt x="1405" y="5732"/>
                  </a:moveTo>
                  <a:cubicBezTo>
                    <a:pt x="1389" y="5732"/>
                    <a:pt x="1372" y="5734"/>
                    <a:pt x="1355" y="5738"/>
                  </a:cubicBezTo>
                  <a:cubicBezTo>
                    <a:pt x="1213" y="5765"/>
                    <a:pt x="1122" y="5900"/>
                    <a:pt x="1149" y="6040"/>
                  </a:cubicBezTo>
                  <a:lnTo>
                    <a:pt x="1430" y="7473"/>
                  </a:lnTo>
                  <a:cubicBezTo>
                    <a:pt x="1455" y="7597"/>
                    <a:pt x="1563" y="7682"/>
                    <a:pt x="1683" y="7682"/>
                  </a:cubicBezTo>
                  <a:lnTo>
                    <a:pt x="1683" y="7682"/>
                  </a:lnTo>
                  <a:cubicBezTo>
                    <a:pt x="1700" y="7682"/>
                    <a:pt x="1717" y="7680"/>
                    <a:pt x="1732" y="7677"/>
                  </a:cubicBezTo>
                  <a:cubicBezTo>
                    <a:pt x="1874" y="7649"/>
                    <a:pt x="1965" y="7515"/>
                    <a:pt x="1936" y="7375"/>
                  </a:cubicBezTo>
                  <a:lnTo>
                    <a:pt x="1657" y="5941"/>
                  </a:lnTo>
                  <a:cubicBezTo>
                    <a:pt x="1632" y="5819"/>
                    <a:pt x="1524" y="5732"/>
                    <a:pt x="1405" y="5732"/>
                  </a:cubicBezTo>
                  <a:close/>
                  <a:moveTo>
                    <a:pt x="1683" y="7682"/>
                  </a:moveTo>
                  <a:cubicBezTo>
                    <a:pt x="1683" y="7682"/>
                    <a:pt x="1683" y="7682"/>
                    <a:pt x="1682" y="7682"/>
                  </a:cubicBezTo>
                  <a:lnTo>
                    <a:pt x="1684" y="7682"/>
                  </a:lnTo>
                  <a:cubicBezTo>
                    <a:pt x="1684" y="7682"/>
                    <a:pt x="1684" y="7682"/>
                    <a:pt x="1683" y="76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0"/>
            <p:cNvSpPr/>
            <p:nvPr/>
          </p:nvSpPr>
          <p:spPr>
            <a:xfrm>
              <a:off x="1881413" y="3580560"/>
              <a:ext cx="7739" cy="13903"/>
            </a:xfrm>
            <a:custGeom>
              <a:avLst/>
              <a:gdLst/>
              <a:ahLst/>
              <a:cxnLst/>
              <a:rect l="l" t="t" r="r" b="b"/>
              <a:pathLst>
                <a:path w="712" h="1279" extrusionOk="0">
                  <a:moveTo>
                    <a:pt x="285" y="1"/>
                  </a:moveTo>
                  <a:cubicBezTo>
                    <a:pt x="267" y="1"/>
                    <a:pt x="249" y="3"/>
                    <a:pt x="232" y="7"/>
                  </a:cubicBezTo>
                  <a:cubicBezTo>
                    <a:pt x="92" y="33"/>
                    <a:pt x="0" y="169"/>
                    <a:pt x="28" y="309"/>
                  </a:cubicBezTo>
                  <a:lnTo>
                    <a:pt x="176" y="1070"/>
                  </a:lnTo>
                  <a:cubicBezTo>
                    <a:pt x="201" y="1192"/>
                    <a:pt x="309" y="1278"/>
                    <a:pt x="430" y="1278"/>
                  </a:cubicBezTo>
                  <a:lnTo>
                    <a:pt x="428" y="1277"/>
                  </a:lnTo>
                  <a:cubicBezTo>
                    <a:pt x="446" y="1277"/>
                    <a:pt x="463" y="1277"/>
                    <a:pt x="478" y="1273"/>
                  </a:cubicBezTo>
                  <a:cubicBezTo>
                    <a:pt x="620" y="1246"/>
                    <a:pt x="711" y="1109"/>
                    <a:pt x="682" y="970"/>
                  </a:cubicBezTo>
                  <a:lnTo>
                    <a:pt x="534" y="210"/>
                  </a:lnTo>
                  <a:cubicBezTo>
                    <a:pt x="511" y="87"/>
                    <a:pt x="402"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0"/>
            <p:cNvSpPr/>
            <p:nvPr/>
          </p:nvSpPr>
          <p:spPr>
            <a:xfrm>
              <a:off x="1818399" y="3258363"/>
              <a:ext cx="7739" cy="13903"/>
            </a:xfrm>
            <a:custGeom>
              <a:avLst/>
              <a:gdLst/>
              <a:ahLst/>
              <a:cxnLst/>
              <a:rect l="l" t="t" r="r" b="b"/>
              <a:pathLst>
                <a:path w="712" h="1279" extrusionOk="0">
                  <a:moveTo>
                    <a:pt x="282" y="0"/>
                  </a:moveTo>
                  <a:cubicBezTo>
                    <a:pt x="266" y="0"/>
                    <a:pt x="249" y="2"/>
                    <a:pt x="232" y="5"/>
                  </a:cubicBezTo>
                  <a:cubicBezTo>
                    <a:pt x="92" y="33"/>
                    <a:pt x="1" y="169"/>
                    <a:pt x="28" y="309"/>
                  </a:cubicBezTo>
                  <a:lnTo>
                    <a:pt x="177" y="1070"/>
                  </a:lnTo>
                  <a:cubicBezTo>
                    <a:pt x="201" y="1192"/>
                    <a:pt x="310" y="1278"/>
                    <a:pt x="430" y="1278"/>
                  </a:cubicBezTo>
                  <a:cubicBezTo>
                    <a:pt x="448" y="1278"/>
                    <a:pt x="463" y="1277"/>
                    <a:pt x="480" y="1273"/>
                  </a:cubicBezTo>
                  <a:cubicBezTo>
                    <a:pt x="620" y="1246"/>
                    <a:pt x="712" y="1109"/>
                    <a:pt x="684" y="970"/>
                  </a:cubicBezTo>
                  <a:lnTo>
                    <a:pt x="536" y="209"/>
                  </a:lnTo>
                  <a:cubicBezTo>
                    <a:pt x="511" y="86"/>
                    <a:pt x="404"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0"/>
            <p:cNvSpPr/>
            <p:nvPr/>
          </p:nvSpPr>
          <p:spPr>
            <a:xfrm>
              <a:off x="1815367" y="3242786"/>
              <a:ext cx="7120" cy="10816"/>
            </a:xfrm>
            <a:custGeom>
              <a:avLst/>
              <a:gdLst/>
              <a:ahLst/>
              <a:cxnLst/>
              <a:rect l="l" t="t" r="r" b="b"/>
              <a:pathLst>
                <a:path w="655" h="995" extrusionOk="0">
                  <a:moveTo>
                    <a:pt x="283" y="1"/>
                  </a:moveTo>
                  <a:cubicBezTo>
                    <a:pt x="266" y="1"/>
                    <a:pt x="249" y="3"/>
                    <a:pt x="231" y="6"/>
                  </a:cubicBezTo>
                  <a:cubicBezTo>
                    <a:pt x="92" y="34"/>
                    <a:pt x="0" y="168"/>
                    <a:pt x="28" y="308"/>
                  </a:cubicBezTo>
                  <a:lnTo>
                    <a:pt x="121" y="786"/>
                  </a:lnTo>
                  <a:cubicBezTo>
                    <a:pt x="145" y="910"/>
                    <a:pt x="252" y="994"/>
                    <a:pt x="374" y="995"/>
                  </a:cubicBezTo>
                  <a:lnTo>
                    <a:pt x="374" y="995"/>
                  </a:lnTo>
                  <a:cubicBezTo>
                    <a:pt x="391" y="995"/>
                    <a:pt x="406" y="993"/>
                    <a:pt x="423" y="991"/>
                  </a:cubicBezTo>
                  <a:cubicBezTo>
                    <a:pt x="563" y="964"/>
                    <a:pt x="654" y="827"/>
                    <a:pt x="627" y="688"/>
                  </a:cubicBezTo>
                  <a:lnTo>
                    <a:pt x="533" y="210"/>
                  </a:lnTo>
                  <a:cubicBezTo>
                    <a:pt x="511" y="88"/>
                    <a:pt x="402" y="1"/>
                    <a:pt x="283" y="1"/>
                  </a:cubicBezTo>
                  <a:close/>
                  <a:moveTo>
                    <a:pt x="374" y="995"/>
                  </a:moveTo>
                  <a:cubicBezTo>
                    <a:pt x="373" y="995"/>
                    <a:pt x="373" y="995"/>
                    <a:pt x="373" y="995"/>
                  </a:cubicBezTo>
                  <a:lnTo>
                    <a:pt x="375" y="995"/>
                  </a:lnTo>
                  <a:cubicBezTo>
                    <a:pt x="374" y="995"/>
                    <a:pt x="374" y="995"/>
                    <a:pt x="374" y="9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0"/>
            <p:cNvSpPr/>
            <p:nvPr/>
          </p:nvSpPr>
          <p:spPr>
            <a:xfrm>
              <a:off x="1797083" y="3149315"/>
              <a:ext cx="21349" cy="83536"/>
            </a:xfrm>
            <a:custGeom>
              <a:avLst/>
              <a:gdLst/>
              <a:ahLst/>
              <a:cxnLst/>
              <a:rect l="l" t="t" r="r" b="b"/>
              <a:pathLst>
                <a:path w="1964" h="7685" extrusionOk="0">
                  <a:moveTo>
                    <a:pt x="282" y="0"/>
                  </a:moveTo>
                  <a:cubicBezTo>
                    <a:pt x="265" y="0"/>
                    <a:pt x="248" y="2"/>
                    <a:pt x="231" y="5"/>
                  </a:cubicBezTo>
                  <a:cubicBezTo>
                    <a:pt x="92" y="33"/>
                    <a:pt x="0" y="169"/>
                    <a:pt x="28" y="309"/>
                  </a:cubicBezTo>
                  <a:lnTo>
                    <a:pt x="121" y="787"/>
                  </a:lnTo>
                  <a:cubicBezTo>
                    <a:pt x="145" y="909"/>
                    <a:pt x="254" y="995"/>
                    <a:pt x="375" y="995"/>
                  </a:cubicBezTo>
                  <a:cubicBezTo>
                    <a:pt x="392" y="995"/>
                    <a:pt x="407" y="994"/>
                    <a:pt x="425" y="990"/>
                  </a:cubicBezTo>
                  <a:cubicBezTo>
                    <a:pt x="564" y="963"/>
                    <a:pt x="656" y="826"/>
                    <a:pt x="628" y="687"/>
                  </a:cubicBezTo>
                  <a:lnTo>
                    <a:pt x="535" y="209"/>
                  </a:lnTo>
                  <a:cubicBezTo>
                    <a:pt x="511" y="86"/>
                    <a:pt x="404" y="0"/>
                    <a:pt x="282" y="0"/>
                  </a:cubicBezTo>
                  <a:close/>
                  <a:moveTo>
                    <a:pt x="563" y="1434"/>
                  </a:moveTo>
                  <a:cubicBezTo>
                    <a:pt x="546" y="1434"/>
                    <a:pt x="529" y="1435"/>
                    <a:pt x="513" y="1439"/>
                  </a:cubicBezTo>
                  <a:cubicBezTo>
                    <a:pt x="373" y="1466"/>
                    <a:pt x="281" y="1601"/>
                    <a:pt x="309" y="1742"/>
                  </a:cubicBezTo>
                  <a:lnTo>
                    <a:pt x="588" y="3174"/>
                  </a:lnTo>
                  <a:cubicBezTo>
                    <a:pt x="613" y="3299"/>
                    <a:pt x="721" y="3383"/>
                    <a:pt x="842" y="3383"/>
                  </a:cubicBezTo>
                  <a:lnTo>
                    <a:pt x="842" y="3385"/>
                  </a:lnTo>
                  <a:cubicBezTo>
                    <a:pt x="858" y="3385"/>
                    <a:pt x="875" y="3383"/>
                    <a:pt x="890" y="3380"/>
                  </a:cubicBezTo>
                  <a:cubicBezTo>
                    <a:pt x="1032" y="3352"/>
                    <a:pt x="1122" y="3216"/>
                    <a:pt x="1096" y="3076"/>
                  </a:cubicBezTo>
                  <a:lnTo>
                    <a:pt x="814" y="1642"/>
                  </a:lnTo>
                  <a:cubicBezTo>
                    <a:pt x="790" y="1519"/>
                    <a:pt x="683" y="1434"/>
                    <a:pt x="563" y="1434"/>
                  </a:cubicBezTo>
                  <a:close/>
                  <a:moveTo>
                    <a:pt x="1123" y="4301"/>
                  </a:moveTo>
                  <a:cubicBezTo>
                    <a:pt x="1106" y="4301"/>
                    <a:pt x="1090" y="4303"/>
                    <a:pt x="1073" y="4306"/>
                  </a:cubicBezTo>
                  <a:cubicBezTo>
                    <a:pt x="932" y="4332"/>
                    <a:pt x="842" y="4468"/>
                    <a:pt x="868" y="4608"/>
                  </a:cubicBezTo>
                  <a:lnTo>
                    <a:pt x="961" y="5086"/>
                  </a:lnTo>
                  <a:cubicBezTo>
                    <a:pt x="985" y="5210"/>
                    <a:pt x="1094" y="5295"/>
                    <a:pt x="1215" y="5295"/>
                  </a:cubicBezTo>
                  <a:cubicBezTo>
                    <a:pt x="1232" y="5295"/>
                    <a:pt x="1248" y="5293"/>
                    <a:pt x="1265" y="5289"/>
                  </a:cubicBezTo>
                  <a:cubicBezTo>
                    <a:pt x="1405" y="5264"/>
                    <a:pt x="1496" y="5127"/>
                    <a:pt x="1468" y="4988"/>
                  </a:cubicBezTo>
                  <a:lnTo>
                    <a:pt x="1375" y="4510"/>
                  </a:lnTo>
                  <a:cubicBezTo>
                    <a:pt x="1351" y="4387"/>
                    <a:pt x="1242" y="4301"/>
                    <a:pt x="1123" y="4301"/>
                  </a:cubicBezTo>
                  <a:close/>
                  <a:moveTo>
                    <a:pt x="1402" y="5733"/>
                  </a:moveTo>
                  <a:cubicBezTo>
                    <a:pt x="1386" y="5733"/>
                    <a:pt x="1369" y="5735"/>
                    <a:pt x="1353" y="5738"/>
                  </a:cubicBezTo>
                  <a:cubicBezTo>
                    <a:pt x="1213" y="5766"/>
                    <a:pt x="1122" y="5902"/>
                    <a:pt x="1149" y="6042"/>
                  </a:cubicBezTo>
                  <a:lnTo>
                    <a:pt x="1429" y="7475"/>
                  </a:lnTo>
                  <a:cubicBezTo>
                    <a:pt x="1453" y="7598"/>
                    <a:pt x="1561" y="7684"/>
                    <a:pt x="1682" y="7684"/>
                  </a:cubicBezTo>
                  <a:cubicBezTo>
                    <a:pt x="1698" y="7684"/>
                    <a:pt x="1715" y="7682"/>
                    <a:pt x="1732" y="7679"/>
                  </a:cubicBezTo>
                  <a:cubicBezTo>
                    <a:pt x="1872" y="7651"/>
                    <a:pt x="1963" y="7517"/>
                    <a:pt x="1936" y="7375"/>
                  </a:cubicBezTo>
                  <a:lnTo>
                    <a:pt x="1656" y="5943"/>
                  </a:lnTo>
                  <a:cubicBezTo>
                    <a:pt x="1632" y="5819"/>
                    <a:pt x="1522" y="5733"/>
                    <a:pt x="1402" y="57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0"/>
            <p:cNvSpPr/>
            <p:nvPr/>
          </p:nvSpPr>
          <p:spPr>
            <a:xfrm>
              <a:off x="1792431" y="3125466"/>
              <a:ext cx="7739" cy="13892"/>
            </a:xfrm>
            <a:custGeom>
              <a:avLst/>
              <a:gdLst/>
              <a:ahLst/>
              <a:cxnLst/>
              <a:rect l="l" t="t" r="r" b="b"/>
              <a:pathLst>
                <a:path w="712" h="1278" extrusionOk="0">
                  <a:moveTo>
                    <a:pt x="283" y="1"/>
                  </a:moveTo>
                  <a:cubicBezTo>
                    <a:pt x="266" y="1"/>
                    <a:pt x="249" y="3"/>
                    <a:pt x="232" y="6"/>
                  </a:cubicBezTo>
                  <a:cubicBezTo>
                    <a:pt x="92" y="34"/>
                    <a:pt x="0" y="169"/>
                    <a:pt x="28" y="310"/>
                  </a:cubicBezTo>
                  <a:lnTo>
                    <a:pt x="176" y="1069"/>
                  </a:lnTo>
                  <a:cubicBezTo>
                    <a:pt x="200" y="1192"/>
                    <a:pt x="307" y="1278"/>
                    <a:pt x="430" y="1278"/>
                  </a:cubicBezTo>
                  <a:cubicBezTo>
                    <a:pt x="445" y="1278"/>
                    <a:pt x="463" y="1276"/>
                    <a:pt x="480" y="1273"/>
                  </a:cubicBezTo>
                  <a:cubicBezTo>
                    <a:pt x="620" y="1245"/>
                    <a:pt x="711" y="1110"/>
                    <a:pt x="684" y="971"/>
                  </a:cubicBezTo>
                  <a:lnTo>
                    <a:pt x="533" y="210"/>
                  </a:lnTo>
                  <a:cubicBezTo>
                    <a:pt x="509" y="88"/>
                    <a:pt x="403" y="1"/>
                    <a:pt x="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70"/>
          <p:cNvGrpSpPr/>
          <p:nvPr/>
        </p:nvGrpSpPr>
        <p:grpSpPr>
          <a:xfrm>
            <a:off x="4546032" y="2298671"/>
            <a:ext cx="964100" cy="977148"/>
            <a:chOff x="2365899" y="2326728"/>
            <a:chExt cx="624862" cy="633319"/>
          </a:xfrm>
        </p:grpSpPr>
        <p:sp>
          <p:nvSpPr>
            <p:cNvPr id="1458" name="Google Shape;1458;p70"/>
            <p:cNvSpPr/>
            <p:nvPr/>
          </p:nvSpPr>
          <p:spPr>
            <a:xfrm>
              <a:off x="2675531" y="2326728"/>
              <a:ext cx="5631" cy="155615"/>
            </a:xfrm>
            <a:custGeom>
              <a:avLst/>
              <a:gdLst/>
              <a:ahLst/>
              <a:cxnLst/>
              <a:rect l="l" t="t" r="r" b="b"/>
              <a:pathLst>
                <a:path w="518" h="14316" extrusionOk="0">
                  <a:moveTo>
                    <a:pt x="259" y="0"/>
                  </a:moveTo>
                  <a:cubicBezTo>
                    <a:pt x="116" y="0"/>
                    <a:pt x="0" y="116"/>
                    <a:pt x="0" y="259"/>
                  </a:cubicBezTo>
                  <a:lnTo>
                    <a:pt x="0" y="14057"/>
                  </a:lnTo>
                  <a:cubicBezTo>
                    <a:pt x="0" y="14200"/>
                    <a:pt x="116" y="14316"/>
                    <a:pt x="259" y="14316"/>
                  </a:cubicBezTo>
                  <a:lnTo>
                    <a:pt x="259" y="14314"/>
                  </a:lnTo>
                  <a:cubicBezTo>
                    <a:pt x="402" y="14314"/>
                    <a:pt x="518" y="14200"/>
                    <a:pt x="518" y="14057"/>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0"/>
            <p:cNvSpPr/>
            <p:nvPr/>
          </p:nvSpPr>
          <p:spPr>
            <a:xfrm>
              <a:off x="2675531" y="2804421"/>
              <a:ext cx="5631" cy="155626"/>
            </a:xfrm>
            <a:custGeom>
              <a:avLst/>
              <a:gdLst/>
              <a:ahLst/>
              <a:cxnLst/>
              <a:rect l="l" t="t" r="r" b="b"/>
              <a:pathLst>
                <a:path w="518" h="14317" extrusionOk="0">
                  <a:moveTo>
                    <a:pt x="259" y="0"/>
                  </a:moveTo>
                  <a:cubicBezTo>
                    <a:pt x="116" y="0"/>
                    <a:pt x="0" y="116"/>
                    <a:pt x="0" y="259"/>
                  </a:cubicBezTo>
                  <a:lnTo>
                    <a:pt x="0" y="14058"/>
                  </a:lnTo>
                  <a:cubicBezTo>
                    <a:pt x="0" y="14201"/>
                    <a:pt x="116" y="14316"/>
                    <a:pt x="259" y="14316"/>
                  </a:cubicBezTo>
                  <a:cubicBezTo>
                    <a:pt x="402" y="14316"/>
                    <a:pt x="518" y="14201"/>
                    <a:pt x="518" y="14058"/>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0"/>
            <p:cNvSpPr/>
            <p:nvPr/>
          </p:nvSpPr>
          <p:spPr>
            <a:xfrm>
              <a:off x="2675531" y="2326728"/>
              <a:ext cx="5631" cy="155615"/>
            </a:xfrm>
            <a:custGeom>
              <a:avLst/>
              <a:gdLst/>
              <a:ahLst/>
              <a:cxnLst/>
              <a:rect l="l" t="t" r="r" b="b"/>
              <a:pathLst>
                <a:path w="518" h="14316" extrusionOk="0">
                  <a:moveTo>
                    <a:pt x="259" y="0"/>
                  </a:moveTo>
                  <a:cubicBezTo>
                    <a:pt x="116" y="0"/>
                    <a:pt x="0" y="116"/>
                    <a:pt x="0" y="259"/>
                  </a:cubicBezTo>
                  <a:lnTo>
                    <a:pt x="0" y="14057"/>
                  </a:lnTo>
                  <a:cubicBezTo>
                    <a:pt x="0" y="14200"/>
                    <a:pt x="116" y="14316"/>
                    <a:pt x="259" y="14316"/>
                  </a:cubicBezTo>
                  <a:lnTo>
                    <a:pt x="259" y="14314"/>
                  </a:lnTo>
                  <a:cubicBezTo>
                    <a:pt x="402" y="14314"/>
                    <a:pt x="518" y="14200"/>
                    <a:pt x="518" y="14057"/>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0"/>
            <p:cNvSpPr/>
            <p:nvPr/>
          </p:nvSpPr>
          <p:spPr>
            <a:xfrm>
              <a:off x="2675531" y="2804421"/>
              <a:ext cx="5631" cy="155626"/>
            </a:xfrm>
            <a:custGeom>
              <a:avLst/>
              <a:gdLst/>
              <a:ahLst/>
              <a:cxnLst/>
              <a:rect l="l" t="t" r="r" b="b"/>
              <a:pathLst>
                <a:path w="518" h="14317" extrusionOk="0">
                  <a:moveTo>
                    <a:pt x="259" y="0"/>
                  </a:moveTo>
                  <a:cubicBezTo>
                    <a:pt x="116" y="0"/>
                    <a:pt x="0" y="116"/>
                    <a:pt x="0" y="259"/>
                  </a:cubicBezTo>
                  <a:lnTo>
                    <a:pt x="0" y="14058"/>
                  </a:lnTo>
                  <a:cubicBezTo>
                    <a:pt x="0" y="14201"/>
                    <a:pt x="116" y="14316"/>
                    <a:pt x="259" y="14316"/>
                  </a:cubicBezTo>
                  <a:cubicBezTo>
                    <a:pt x="402" y="14316"/>
                    <a:pt x="518" y="14201"/>
                    <a:pt x="518" y="14058"/>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0"/>
            <p:cNvSpPr/>
            <p:nvPr/>
          </p:nvSpPr>
          <p:spPr>
            <a:xfrm>
              <a:off x="2731034" y="2345522"/>
              <a:ext cx="57470" cy="146636"/>
            </a:xfrm>
            <a:custGeom>
              <a:avLst/>
              <a:gdLst/>
              <a:ahLst/>
              <a:cxnLst/>
              <a:rect l="l" t="t" r="r" b="b"/>
              <a:pathLst>
                <a:path w="5287" h="13490" extrusionOk="0">
                  <a:moveTo>
                    <a:pt x="4997" y="0"/>
                  </a:moveTo>
                  <a:cubicBezTo>
                    <a:pt x="4891" y="0"/>
                    <a:pt x="4790" y="65"/>
                    <a:pt x="4752" y="170"/>
                  </a:cubicBezTo>
                  <a:lnTo>
                    <a:pt x="49" y="13142"/>
                  </a:lnTo>
                  <a:cubicBezTo>
                    <a:pt x="1" y="13277"/>
                    <a:pt x="70" y="13424"/>
                    <a:pt x="204" y="13474"/>
                  </a:cubicBezTo>
                  <a:cubicBezTo>
                    <a:pt x="234" y="13484"/>
                    <a:pt x="263" y="13489"/>
                    <a:pt x="292" y="13489"/>
                  </a:cubicBezTo>
                  <a:cubicBezTo>
                    <a:pt x="398" y="13489"/>
                    <a:pt x="498" y="13424"/>
                    <a:pt x="536" y="13318"/>
                  </a:cubicBezTo>
                  <a:lnTo>
                    <a:pt x="5237" y="346"/>
                  </a:lnTo>
                  <a:cubicBezTo>
                    <a:pt x="5287" y="212"/>
                    <a:pt x="5216" y="65"/>
                    <a:pt x="5083" y="15"/>
                  </a:cubicBezTo>
                  <a:cubicBezTo>
                    <a:pt x="5055" y="5"/>
                    <a:pt x="5026" y="0"/>
                    <a:pt x="49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0"/>
            <p:cNvSpPr/>
            <p:nvPr/>
          </p:nvSpPr>
          <p:spPr>
            <a:xfrm>
              <a:off x="2568201" y="2794616"/>
              <a:ext cx="57470" cy="146615"/>
            </a:xfrm>
            <a:custGeom>
              <a:avLst/>
              <a:gdLst/>
              <a:ahLst/>
              <a:cxnLst/>
              <a:rect l="l" t="t" r="r" b="b"/>
              <a:pathLst>
                <a:path w="5287" h="13488" extrusionOk="0">
                  <a:moveTo>
                    <a:pt x="4995" y="0"/>
                  </a:moveTo>
                  <a:cubicBezTo>
                    <a:pt x="4889" y="0"/>
                    <a:pt x="4790" y="65"/>
                    <a:pt x="4752" y="171"/>
                  </a:cubicBezTo>
                  <a:lnTo>
                    <a:pt x="49" y="13143"/>
                  </a:lnTo>
                  <a:cubicBezTo>
                    <a:pt x="1" y="13276"/>
                    <a:pt x="70" y="13424"/>
                    <a:pt x="204" y="13472"/>
                  </a:cubicBezTo>
                  <a:cubicBezTo>
                    <a:pt x="232" y="13483"/>
                    <a:pt x="263" y="13488"/>
                    <a:pt x="292" y="13488"/>
                  </a:cubicBezTo>
                  <a:cubicBezTo>
                    <a:pt x="398" y="13488"/>
                    <a:pt x="496" y="13422"/>
                    <a:pt x="534" y="13319"/>
                  </a:cubicBezTo>
                  <a:lnTo>
                    <a:pt x="5239" y="347"/>
                  </a:lnTo>
                  <a:cubicBezTo>
                    <a:pt x="5287" y="212"/>
                    <a:pt x="5218" y="64"/>
                    <a:pt x="5083" y="16"/>
                  </a:cubicBezTo>
                  <a:cubicBezTo>
                    <a:pt x="5054" y="5"/>
                    <a:pt x="5024" y="0"/>
                    <a:pt x="4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0"/>
            <p:cNvSpPr/>
            <p:nvPr/>
          </p:nvSpPr>
          <p:spPr>
            <a:xfrm>
              <a:off x="2780210" y="2399654"/>
              <a:ext cx="102439" cy="120744"/>
            </a:xfrm>
            <a:custGeom>
              <a:avLst/>
              <a:gdLst/>
              <a:ahLst/>
              <a:cxnLst/>
              <a:rect l="l" t="t" r="r" b="b"/>
              <a:pathLst>
                <a:path w="9424" h="11108" extrusionOk="0">
                  <a:moveTo>
                    <a:pt x="9134" y="0"/>
                  </a:moveTo>
                  <a:cubicBezTo>
                    <a:pt x="9060" y="0"/>
                    <a:pt x="8986" y="32"/>
                    <a:pt x="8935" y="94"/>
                  </a:cubicBezTo>
                  <a:lnTo>
                    <a:pt x="92" y="10685"/>
                  </a:lnTo>
                  <a:cubicBezTo>
                    <a:pt x="0" y="10793"/>
                    <a:pt x="16" y="10957"/>
                    <a:pt x="124" y="11049"/>
                  </a:cubicBezTo>
                  <a:cubicBezTo>
                    <a:pt x="173" y="11088"/>
                    <a:pt x="231" y="11107"/>
                    <a:pt x="290" y="11107"/>
                  </a:cubicBezTo>
                  <a:cubicBezTo>
                    <a:pt x="364" y="11107"/>
                    <a:pt x="438" y="11076"/>
                    <a:pt x="488" y="11016"/>
                  </a:cubicBezTo>
                  <a:lnTo>
                    <a:pt x="9332" y="425"/>
                  </a:lnTo>
                  <a:cubicBezTo>
                    <a:pt x="9423" y="314"/>
                    <a:pt x="9408" y="152"/>
                    <a:pt x="9299" y="61"/>
                  </a:cubicBezTo>
                  <a:cubicBezTo>
                    <a:pt x="9251" y="20"/>
                    <a:pt x="9192" y="0"/>
                    <a:pt x="9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2474067" y="2766343"/>
              <a:ext cx="102417" cy="120755"/>
            </a:xfrm>
            <a:custGeom>
              <a:avLst/>
              <a:gdLst/>
              <a:ahLst/>
              <a:cxnLst/>
              <a:rect l="l" t="t" r="r" b="b"/>
              <a:pathLst>
                <a:path w="9422" h="11109" extrusionOk="0">
                  <a:moveTo>
                    <a:pt x="9131" y="1"/>
                  </a:moveTo>
                  <a:cubicBezTo>
                    <a:pt x="9058" y="1"/>
                    <a:pt x="8984" y="32"/>
                    <a:pt x="8933" y="93"/>
                  </a:cubicBezTo>
                  <a:lnTo>
                    <a:pt x="90" y="10684"/>
                  </a:lnTo>
                  <a:cubicBezTo>
                    <a:pt x="0" y="10794"/>
                    <a:pt x="14" y="10956"/>
                    <a:pt x="123" y="11048"/>
                  </a:cubicBezTo>
                  <a:cubicBezTo>
                    <a:pt x="171" y="11089"/>
                    <a:pt x="230" y="11108"/>
                    <a:pt x="288" y="11108"/>
                  </a:cubicBezTo>
                  <a:cubicBezTo>
                    <a:pt x="363" y="11108"/>
                    <a:pt x="437" y="11077"/>
                    <a:pt x="487" y="11015"/>
                  </a:cubicBezTo>
                  <a:lnTo>
                    <a:pt x="9330" y="424"/>
                  </a:lnTo>
                  <a:cubicBezTo>
                    <a:pt x="9422" y="315"/>
                    <a:pt x="9406" y="151"/>
                    <a:pt x="9297" y="60"/>
                  </a:cubicBezTo>
                  <a:cubicBezTo>
                    <a:pt x="9249" y="20"/>
                    <a:pt x="9190" y="1"/>
                    <a:pt x="91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2816733" y="2482647"/>
              <a:ext cx="136049" cy="81090"/>
            </a:xfrm>
            <a:custGeom>
              <a:avLst/>
              <a:gdLst/>
              <a:ahLst/>
              <a:cxnLst/>
              <a:rect l="l" t="t" r="r" b="b"/>
              <a:pathLst>
                <a:path w="12516" h="7460" extrusionOk="0">
                  <a:moveTo>
                    <a:pt x="12220" y="0"/>
                  </a:moveTo>
                  <a:cubicBezTo>
                    <a:pt x="12175" y="0"/>
                    <a:pt x="12130" y="12"/>
                    <a:pt x="12090" y="36"/>
                  </a:cubicBezTo>
                  <a:lnTo>
                    <a:pt x="167" y="6978"/>
                  </a:lnTo>
                  <a:cubicBezTo>
                    <a:pt x="42" y="7050"/>
                    <a:pt x="1" y="7207"/>
                    <a:pt x="73" y="7332"/>
                  </a:cubicBezTo>
                  <a:cubicBezTo>
                    <a:pt x="122" y="7413"/>
                    <a:pt x="208" y="7459"/>
                    <a:pt x="296" y="7459"/>
                  </a:cubicBezTo>
                  <a:cubicBezTo>
                    <a:pt x="341" y="7459"/>
                    <a:pt x="386" y="7447"/>
                    <a:pt x="425" y="7425"/>
                  </a:cubicBezTo>
                  <a:lnTo>
                    <a:pt x="12350" y="483"/>
                  </a:lnTo>
                  <a:cubicBezTo>
                    <a:pt x="12473" y="410"/>
                    <a:pt x="12516" y="251"/>
                    <a:pt x="12443" y="129"/>
                  </a:cubicBezTo>
                  <a:cubicBezTo>
                    <a:pt x="12395" y="46"/>
                    <a:pt x="12308" y="0"/>
                    <a:pt x="122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2403923" y="2723015"/>
              <a:ext cx="136016" cy="81101"/>
            </a:xfrm>
            <a:custGeom>
              <a:avLst/>
              <a:gdLst/>
              <a:ahLst/>
              <a:cxnLst/>
              <a:rect l="l" t="t" r="r" b="b"/>
              <a:pathLst>
                <a:path w="12513" h="7461" extrusionOk="0">
                  <a:moveTo>
                    <a:pt x="12218" y="1"/>
                  </a:moveTo>
                  <a:cubicBezTo>
                    <a:pt x="12173" y="1"/>
                    <a:pt x="12129" y="12"/>
                    <a:pt x="12088" y="37"/>
                  </a:cubicBezTo>
                  <a:lnTo>
                    <a:pt x="165" y="6979"/>
                  </a:lnTo>
                  <a:cubicBezTo>
                    <a:pt x="42" y="7050"/>
                    <a:pt x="1" y="7208"/>
                    <a:pt x="72" y="7331"/>
                  </a:cubicBezTo>
                  <a:cubicBezTo>
                    <a:pt x="120" y="7414"/>
                    <a:pt x="206" y="7460"/>
                    <a:pt x="296" y="7460"/>
                  </a:cubicBezTo>
                  <a:cubicBezTo>
                    <a:pt x="339" y="7460"/>
                    <a:pt x="384" y="7448"/>
                    <a:pt x="425" y="7424"/>
                  </a:cubicBezTo>
                  <a:lnTo>
                    <a:pt x="12348" y="482"/>
                  </a:lnTo>
                  <a:cubicBezTo>
                    <a:pt x="12471" y="411"/>
                    <a:pt x="12512" y="252"/>
                    <a:pt x="12441" y="130"/>
                  </a:cubicBezTo>
                  <a:cubicBezTo>
                    <a:pt x="12393" y="47"/>
                    <a:pt x="12306" y="1"/>
                    <a:pt x="122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2836538" y="2584553"/>
              <a:ext cx="153637" cy="32382"/>
            </a:xfrm>
            <a:custGeom>
              <a:avLst/>
              <a:gdLst/>
              <a:ahLst/>
              <a:cxnLst/>
              <a:rect l="l" t="t" r="r" b="b"/>
              <a:pathLst>
                <a:path w="14134" h="2979" extrusionOk="0">
                  <a:moveTo>
                    <a:pt x="13853" y="0"/>
                  </a:moveTo>
                  <a:cubicBezTo>
                    <a:pt x="13838" y="0"/>
                    <a:pt x="13823" y="2"/>
                    <a:pt x="13808" y="4"/>
                  </a:cubicBezTo>
                  <a:lnTo>
                    <a:pt x="234" y="2466"/>
                  </a:lnTo>
                  <a:cubicBezTo>
                    <a:pt x="92" y="2492"/>
                    <a:pt x="1" y="2627"/>
                    <a:pt x="25" y="2767"/>
                  </a:cubicBezTo>
                  <a:cubicBezTo>
                    <a:pt x="49" y="2891"/>
                    <a:pt x="158" y="2979"/>
                    <a:pt x="280" y="2979"/>
                  </a:cubicBezTo>
                  <a:lnTo>
                    <a:pt x="280" y="2979"/>
                  </a:lnTo>
                  <a:cubicBezTo>
                    <a:pt x="295" y="2979"/>
                    <a:pt x="310" y="2979"/>
                    <a:pt x="325" y="2975"/>
                  </a:cubicBezTo>
                  <a:lnTo>
                    <a:pt x="13901" y="512"/>
                  </a:lnTo>
                  <a:cubicBezTo>
                    <a:pt x="14041" y="488"/>
                    <a:pt x="14134" y="353"/>
                    <a:pt x="14108" y="211"/>
                  </a:cubicBezTo>
                  <a:cubicBezTo>
                    <a:pt x="14085" y="87"/>
                    <a:pt x="13971" y="0"/>
                    <a:pt x="13853" y="0"/>
                  </a:cubicBezTo>
                  <a:close/>
                  <a:moveTo>
                    <a:pt x="280" y="2979"/>
                  </a:moveTo>
                  <a:lnTo>
                    <a:pt x="280" y="2979"/>
                  </a:lnTo>
                  <a:cubicBezTo>
                    <a:pt x="279" y="2979"/>
                    <a:pt x="279" y="2979"/>
                    <a:pt x="279" y="2979"/>
                  </a:cubicBezTo>
                  <a:lnTo>
                    <a:pt x="280" y="2979"/>
                  </a:lnTo>
                  <a:cubicBezTo>
                    <a:pt x="280" y="2979"/>
                    <a:pt x="280" y="2979"/>
                    <a:pt x="280" y="29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2366497" y="2669796"/>
              <a:ext cx="153658" cy="32393"/>
            </a:xfrm>
            <a:custGeom>
              <a:avLst/>
              <a:gdLst/>
              <a:ahLst/>
              <a:cxnLst/>
              <a:rect l="l" t="t" r="r" b="b"/>
              <a:pathLst>
                <a:path w="14136" h="2980" extrusionOk="0">
                  <a:moveTo>
                    <a:pt x="13855" y="1"/>
                  </a:moveTo>
                  <a:cubicBezTo>
                    <a:pt x="13840" y="1"/>
                    <a:pt x="13824" y="2"/>
                    <a:pt x="13809" y="5"/>
                  </a:cubicBezTo>
                  <a:lnTo>
                    <a:pt x="235" y="2467"/>
                  </a:lnTo>
                  <a:cubicBezTo>
                    <a:pt x="94" y="2493"/>
                    <a:pt x="0" y="2628"/>
                    <a:pt x="26" y="2767"/>
                  </a:cubicBezTo>
                  <a:cubicBezTo>
                    <a:pt x="49" y="2893"/>
                    <a:pt x="157" y="2980"/>
                    <a:pt x="280" y="2980"/>
                  </a:cubicBezTo>
                  <a:cubicBezTo>
                    <a:pt x="295" y="2980"/>
                    <a:pt x="311" y="2980"/>
                    <a:pt x="326" y="2976"/>
                  </a:cubicBezTo>
                  <a:lnTo>
                    <a:pt x="13900" y="514"/>
                  </a:lnTo>
                  <a:cubicBezTo>
                    <a:pt x="14042" y="488"/>
                    <a:pt x="14135" y="354"/>
                    <a:pt x="14109" y="214"/>
                  </a:cubicBezTo>
                  <a:cubicBezTo>
                    <a:pt x="14086" y="88"/>
                    <a:pt x="13975" y="1"/>
                    <a:pt x="13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2836864" y="2668024"/>
              <a:ext cx="153897" cy="30751"/>
            </a:xfrm>
            <a:custGeom>
              <a:avLst/>
              <a:gdLst/>
              <a:ahLst/>
              <a:cxnLst/>
              <a:rect l="l" t="t" r="r" b="b"/>
              <a:pathLst>
                <a:path w="14158" h="2829" extrusionOk="0">
                  <a:moveTo>
                    <a:pt x="284" y="0"/>
                  </a:moveTo>
                  <a:cubicBezTo>
                    <a:pt x="160" y="0"/>
                    <a:pt x="46" y="86"/>
                    <a:pt x="24" y="215"/>
                  </a:cubicBezTo>
                  <a:cubicBezTo>
                    <a:pt x="0" y="355"/>
                    <a:pt x="95" y="489"/>
                    <a:pt x="235" y="512"/>
                  </a:cubicBezTo>
                  <a:lnTo>
                    <a:pt x="13836" y="2825"/>
                  </a:lnTo>
                  <a:cubicBezTo>
                    <a:pt x="13850" y="2827"/>
                    <a:pt x="13866" y="2829"/>
                    <a:pt x="13879" y="2829"/>
                  </a:cubicBezTo>
                  <a:cubicBezTo>
                    <a:pt x="14004" y="2829"/>
                    <a:pt x="14112" y="2739"/>
                    <a:pt x="14133" y="2613"/>
                  </a:cubicBezTo>
                  <a:cubicBezTo>
                    <a:pt x="14157" y="2473"/>
                    <a:pt x="14064" y="2339"/>
                    <a:pt x="13923" y="2316"/>
                  </a:cubicBezTo>
                  <a:lnTo>
                    <a:pt x="321" y="3"/>
                  </a:lnTo>
                  <a:cubicBezTo>
                    <a:pt x="309" y="1"/>
                    <a:pt x="296"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2365899" y="2587955"/>
              <a:ext cx="153908" cy="30762"/>
            </a:xfrm>
            <a:custGeom>
              <a:avLst/>
              <a:gdLst/>
              <a:ahLst/>
              <a:cxnLst/>
              <a:rect l="l" t="t" r="r" b="b"/>
              <a:pathLst>
                <a:path w="14159" h="2830" extrusionOk="0">
                  <a:moveTo>
                    <a:pt x="284" y="1"/>
                  </a:moveTo>
                  <a:cubicBezTo>
                    <a:pt x="161" y="1"/>
                    <a:pt x="46" y="88"/>
                    <a:pt x="24" y="216"/>
                  </a:cubicBezTo>
                  <a:cubicBezTo>
                    <a:pt x="0" y="356"/>
                    <a:pt x="95" y="490"/>
                    <a:pt x="237" y="513"/>
                  </a:cubicBezTo>
                  <a:lnTo>
                    <a:pt x="13838" y="2826"/>
                  </a:lnTo>
                  <a:cubicBezTo>
                    <a:pt x="13853" y="2828"/>
                    <a:pt x="13867" y="2830"/>
                    <a:pt x="13882" y="2830"/>
                  </a:cubicBezTo>
                  <a:lnTo>
                    <a:pt x="13882" y="2830"/>
                  </a:lnTo>
                  <a:cubicBezTo>
                    <a:pt x="14006" y="2829"/>
                    <a:pt x="14114" y="2740"/>
                    <a:pt x="14137" y="2614"/>
                  </a:cubicBezTo>
                  <a:cubicBezTo>
                    <a:pt x="14159" y="2474"/>
                    <a:pt x="14066" y="2341"/>
                    <a:pt x="13924" y="2317"/>
                  </a:cubicBezTo>
                  <a:lnTo>
                    <a:pt x="323" y="4"/>
                  </a:lnTo>
                  <a:cubicBezTo>
                    <a:pt x="310" y="2"/>
                    <a:pt x="297" y="1"/>
                    <a:pt x="284" y="1"/>
                  </a:cubicBezTo>
                  <a:close/>
                  <a:moveTo>
                    <a:pt x="13882" y="2830"/>
                  </a:moveTo>
                  <a:lnTo>
                    <a:pt x="13882" y="2830"/>
                  </a:lnTo>
                  <a:cubicBezTo>
                    <a:pt x="13882" y="2830"/>
                    <a:pt x="13882" y="2830"/>
                    <a:pt x="13881" y="2830"/>
                  </a:cubicBezTo>
                  <a:lnTo>
                    <a:pt x="13883" y="2830"/>
                  </a:lnTo>
                  <a:cubicBezTo>
                    <a:pt x="13883" y="2830"/>
                    <a:pt x="13882" y="2830"/>
                    <a:pt x="13882" y="28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2817635" y="2721439"/>
              <a:ext cx="136853" cy="79655"/>
            </a:xfrm>
            <a:custGeom>
              <a:avLst/>
              <a:gdLst/>
              <a:ahLst/>
              <a:cxnLst/>
              <a:rect l="l" t="t" r="r" b="b"/>
              <a:pathLst>
                <a:path w="12590" h="7328" extrusionOk="0">
                  <a:moveTo>
                    <a:pt x="297" y="0"/>
                  </a:moveTo>
                  <a:cubicBezTo>
                    <a:pt x="207" y="0"/>
                    <a:pt x="119" y="47"/>
                    <a:pt x="72" y="131"/>
                  </a:cubicBezTo>
                  <a:cubicBezTo>
                    <a:pt x="1" y="256"/>
                    <a:pt x="44" y="413"/>
                    <a:pt x="168" y="483"/>
                  </a:cubicBezTo>
                  <a:lnTo>
                    <a:pt x="12167" y="7293"/>
                  </a:lnTo>
                  <a:cubicBezTo>
                    <a:pt x="12208" y="7315"/>
                    <a:pt x="12251" y="7327"/>
                    <a:pt x="12295" y="7327"/>
                  </a:cubicBezTo>
                  <a:cubicBezTo>
                    <a:pt x="12384" y="7327"/>
                    <a:pt x="12472" y="7279"/>
                    <a:pt x="12519" y="7196"/>
                  </a:cubicBezTo>
                  <a:cubicBezTo>
                    <a:pt x="12590" y="7072"/>
                    <a:pt x="12547" y="6915"/>
                    <a:pt x="12422" y="6844"/>
                  </a:cubicBezTo>
                  <a:lnTo>
                    <a:pt x="423" y="33"/>
                  </a:lnTo>
                  <a:cubicBezTo>
                    <a:pt x="383" y="11"/>
                    <a:pt x="340"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2402184" y="2485636"/>
              <a:ext cx="136853" cy="79677"/>
            </a:xfrm>
            <a:custGeom>
              <a:avLst/>
              <a:gdLst/>
              <a:ahLst/>
              <a:cxnLst/>
              <a:rect l="l" t="t" r="r" b="b"/>
              <a:pathLst>
                <a:path w="12590" h="7330" extrusionOk="0">
                  <a:moveTo>
                    <a:pt x="295" y="0"/>
                  </a:moveTo>
                  <a:cubicBezTo>
                    <a:pt x="205" y="0"/>
                    <a:pt x="118" y="47"/>
                    <a:pt x="71" y="132"/>
                  </a:cubicBezTo>
                  <a:cubicBezTo>
                    <a:pt x="1" y="254"/>
                    <a:pt x="44" y="413"/>
                    <a:pt x="168" y="484"/>
                  </a:cubicBezTo>
                  <a:lnTo>
                    <a:pt x="12167" y="7295"/>
                  </a:lnTo>
                  <a:cubicBezTo>
                    <a:pt x="12208" y="7317"/>
                    <a:pt x="12251" y="7327"/>
                    <a:pt x="12294" y="7327"/>
                  </a:cubicBezTo>
                  <a:lnTo>
                    <a:pt x="12294" y="7329"/>
                  </a:lnTo>
                  <a:cubicBezTo>
                    <a:pt x="12384" y="7329"/>
                    <a:pt x="12472" y="7281"/>
                    <a:pt x="12519" y="7198"/>
                  </a:cubicBezTo>
                  <a:cubicBezTo>
                    <a:pt x="12589" y="7074"/>
                    <a:pt x="12546" y="6917"/>
                    <a:pt x="12422" y="6846"/>
                  </a:cubicBezTo>
                  <a:lnTo>
                    <a:pt x="423" y="33"/>
                  </a:lnTo>
                  <a:cubicBezTo>
                    <a:pt x="383" y="11"/>
                    <a:pt x="339"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2781590" y="2765169"/>
              <a:ext cx="103678" cy="119679"/>
            </a:xfrm>
            <a:custGeom>
              <a:avLst/>
              <a:gdLst/>
              <a:ahLst/>
              <a:cxnLst/>
              <a:rect l="l" t="t" r="r" b="b"/>
              <a:pathLst>
                <a:path w="9538" h="11010" extrusionOk="0">
                  <a:moveTo>
                    <a:pt x="290" y="0"/>
                  </a:moveTo>
                  <a:cubicBezTo>
                    <a:pt x="231" y="0"/>
                    <a:pt x="172" y="21"/>
                    <a:pt x="123" y="61"/>
                  </a:cubicBezTo>
                  <a:cubicBezTo>
                    <a:pt x="13" y="154"/>
                    <a:pt x="1" y="318"/>
                    <a:pt x="94" y="427"/>
                  </a:cubicBezTo>
                  <a:lnTo>
                    <a:pt x="9053" y="10918"/>
                  </a:lnTo>
                  <a:cubicBezTo>
                    <a:pt x="9105" y="10978"/>
                    <a:pt x="9177" y="11009"/>
                    <a:pt x="9250" y="11009"/>
                  </a:cubicBezTo>
                  <a:cubicBezTo>
                    <a:pt x="9308" y="11009"/>
                    <a:pt x="9369" y="10988"/>
                    <a:pt x="9417" y="10947"/>
                  </a:cubicBezTo>
                  <a:cubicBezTo>
                    <a:pt x="9526" y="10854"/>
                    <a:pt x="9538" y="10692"/>
                    <a:pt x="9446" y="10583"/>
                  </a:cubicBezTo>
                  <a:lnTo>
                    <a:pt x="486" y="90"/>
                  </a:lnTo>
                  <a:cubicBezTo>
                    <a:pt x="434" y="31"/>
                    <a:pt x="362"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2471404" y="2401872"/>
              <a:ext cx="103678" cy="119690"/>
            </a:xfrm>
            <a:custGeom>
              <a:avLst/>
              <a:gdLst/>
              <a:ahLst/>
              <a:cxnLst/>
              <a:rect l="l" t="t" r="r" b="b"/>
              <a:pathLst>
                <a:path w="9538" h="11011" extrusionOk="0">
                  <a:moveTo>
                    <a:pt x="288" y="1"/>
                  </a:moveTo>
                  <a:cubicBezTo>
                    <a:pt x="229" y="1"/>
                    <a:pt x="170" y="21"/>
                    <a:pt x="121" y="62"/>
                  </a:cubicBezTo>
                  <a:cubicBezTo>
                    <a:pt x="12" y="155"/>
                    <a:pt x="0" y="317"/>
                    <a:pt x="93" y="426"/>
                  </a:cubicBezTo>
                  <a:lnTo>
                    <a:pt x="9052" y="10921"/>
                  </a:lnTo>
                  <a:cubicBezTo>
                    <a:pt x="9104" y="10979"/>
                    <a:pt x="9177" y="11010"/>
                    <a:pt x="9249" y="11010"/>
                  </a:cubicBezTo>
                  <a:cubicBezTo>
                    <a:pt x="9308" y="11010"/>
                    <a:pt x="9368" y="10990"/>
                    <a:pt x="9416" y="10948"/>
                  </a:cubicBezTo>
                  <a:cubicBezTo>
                    <a:pt x="9525" y="10855"/>
                    <a:pt x="9537" y="10693"/>
                    <a:pt x="9446" y="10584"/>
                  </a:cubicBezTo>
                  <a:lnTo>
                    <a:pt x="485" y="91"/>
                  </a:lnTo>
                  <a:cubicBezTo>
                    <a:pt x="434" y="31"/>
                    <a:pt x="361"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2732729" y="2793964"/>
              <a:ext cx="59024" cy="146038"/>
            </a:xfrm>
            <a:custGeom>
              <a:avLst/>
              <a:gdLst/>
              <a:ahLst/>
              <a:cxnLst/>
              <a:rect l="l" t="t" r="r" b="b"/>
              <a:pathLst>
                <a:path w="5430" h="13435" extrusionOk="0">
                  <a:moveTo>
                    <a:pt x="292" y="1"/>
                  </a:moveTo>
                  <a:cubicBezTo>
                    <a:pt x="262" y="1"/>
                    <a:pt x="232" y="6"/>
                    <a:pt x="202" y="17"/>
                  </a:cubicBezTo>
                  <a:cubicBezTo>
                    <a:pt x="67" y="67"/>
                    <a:pt x="0" y="215"/>
                    <a:pt x="52" y="350"/>
                  </a:cubicBezTo>
                  <a:lnTo>
                    <a:pt x="4896" y="13267"/>
                  </a:lnTo>
                  <a:cubicBezTo>
                    <a:pt x="4934" y="13370"/>
                    <a:pt x="5032" y="13434"/>
                    <a:pt x="5138" y="13434"/>
                  </a:cubicBezTo>
                  <a:cubicBezTo>
                    <a:pt x="5169" y="13434"/>
                    <a:pt x="5198" y="13429"/>
                    <a:pt x="5229" y="13419"/>
                  </a:cubicBezTo>
                  <a:cubicBezTo>
                    <a:pt x="5362" y="13368"/>
                    <a:pt x="5429" y="13218"/>
                    <a:pt x="5379" y="13086"/>
                  </a:cubicBezTo>
                  <a:lnTo>
                    <a:pt x="533" y="169"/>
                  </a:lnTo>
                  <a:cubicBezTo>
                    <a:pt x="496" y="64"/>
                    <a:pt x="397"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2564940" y="2346696"/>
              <a:ext cx="59024" cy="146060"/>
            </a:xfrm>
            <a:custGeom>
              <a:avLst/>
              <a:gdLst/>
              <a:ahLst/>
              <a:cxnLst/>
              <a:rect l="l" t="t" r="r" b="b"/>
              <a:pathLst>
                <a:path w="5430" h="13437" extrusionOk="0">
                  <a:moveTo>
                    <a:pt x="291" y="0"/>
                  </a:moveTo>
                  <a:cubicBezTo>
                    <a:pt x="262" y="0"/>
                    <a:pt x="232" y="5"/>
                    <a:pt x="202" y="16"/>
                  </a:cubicBezTo>
                  <a:cubicBezTo>
                    <a:pt x="68" y="66"/>
                    <a:pt x="1" y="216"/>
                    <a:pt x="51" y="349"/>
                  </a:cubicBezTo>
                  <a:lnTo>
                    <a:pt x="4897" y="13269"/>
                  </a:lnTo>
                  <a:cubicBezTo>
                    <a:pt x="4935" y="13373"/>
                    <a:pt x="5033" y="13436"/>
                    <a:pt x="5138" y="13436"/>
                  </a:cubicBezTo>
                  <a:cubicBezTo>
                    <a:pt x="5168" y="13436"/>
                    <a:pt x="5199" y="13431"/>
                    <a:pt x="5228" y="13419"/>
                  </a:cubicBezTo>
                  <a:cubicBezTo>
                    <a:pt x="5363" y="13369"/>
                    <a:pt x="5430" y="13221"/>
                    <a:pt x="5380" y="13088"/>
                  </a:cubicBezTo>
                  <a:lnTo>
                    <a:pt x="534" y="168"/>
                  </a:lnTo>
                  <a:cubicBezTo>
                    <a:pt x="496" y="63"/>
                    <a:pt x="396" y="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2675531" y="2326728"/>
              <a:ext cx="5631" cy="155615"/>
            </a:xfrm>
            <a:custGeom>
              <a:avLst/>
              <a:gdLst/>
              <a:ahLst/>
              <a:cxnLst/>
              <a:rect l="l" t="t" r="r" b="b"/>
              <a:pathLst>
                <a:path w="518" h="14316" extrusionOk="0">
                  <a:moveTo>
                    <a:pt x="259" y="0"/>
                  </a:moveTo>
                  <a:cubicBezTo>
                    <a:pt x="116" y="0"/>
                    <a:pt x="0" y="116"/>
                    <a:pt x="0" y="259"/>
                  </a:cubicBezTo>
                  <a:lnTo>
                    <a:pt x="0" y="14057"/>
                  </a:lnTo>
                  <a:cubicBezTo>
                    <a:pt x="0" y="14200"/>
                    <a:pt x="116" y="14316"/>
                    <a:pt x="259" y="14316"/>
                  </a:cubicBezTo>
                  <a:lnTo>
                    <a:pt x="259" y="14314"/>
                  </a:lnTo>
                  <a:cubicBezTo>
                    <a:pt x="402" y="14314"/>
                    <a:pt x="518" y="14200"/>
                    <a:pt x="518" y="14057"/>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2675531" y="2804421"/>
              <a:ext cx="5631" cy="155626"/>
            </a:xfrm>
            <a:custGeom>
              <a:avLst/>
              <a:gdLst/>
              <a:ahLst/>
              <a:cxnLst/>
              <a:rect l="l" t="t" r="r" b="b"/>
              <a:pathLst>
                <a:path w="518" h="14317" extrusionOk="0">
                  <a:moveTo>
                    <a:pt x="259" y="0"/>
                  </a:moveTo>
                  <a:cubicBezTo>
                    <a:pt x="116" y="0"/>
                    <a:pt x="0" y="116"/>
                    <a:pt x="0" y="259"/>
                  </a:cubicBezTo>
                  <a:lnTo>
                    <a:pt x="0" y="14058"/>
                  </a:lnTo>
                  <a:cubicBezTo>
                    <a:pt x="0" y="14201"/>
                    <a:pt x="116" y="14316"/>
                    <a:pt x="259" y="14316"/>
                  </a:cubicBezTo>
                  <a:cubicBezTo>
                    <a:pt x="402" y="14316"/>
                    <a:pt x="518" y="14201"/>
                    <a:pt x="518" y="14058"/>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2675531" y="2326728"/>
              <a:ext cx="5631" cy="155615"/>
            </a:xfrm>
            <a:custGeom>
              <a:avLst/>
              <a:gdLst/>
              <a:ahLst/>
              <a:cxnLst/>
              <a:rect l="l" t="t" r="r" b="b"/>
              <a:pathLst>
                <a:path w="518" h="14316" extrusionOk="0">
                  <a:moveTo>
                    <a:pt x="259" y="0"/>
                  </a:moveTo>
                  <a:cubicBezTo>
                    <a:pt x="116" y="0"/>
                    <a:pt x="0" y="116"/>
                    <a:pt x="0" y="259"/>
                  </a:cubicBezTo>
                  <a:lnTo>
                    <a:pt x="0" y="14057"/>
                  </a:lnTo>
                  <a:cubicBezTo>
                    <a:pt x="0" y="14200"/>
                    <a:pt x="116" y="14316"/>
                    <a:pt x="259" y="14316"/>
                  </a:cubicBezTo>
                  <a:lnTo>
                    <a:pt x="259" y="14314"/>
                  </a:lnTo>
                  <a:cubicBezTo>
                    <a:pt x="402" y="14314"/>
                    <a:pt x="518" y="14200"/>
                    <a:pt x="518" y="14057"/>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2675531" y="2804421"/>
              <a:ext cx="5631" cy="155626"/>
            </a:xfrm>
            <a:custGeom>
              <a:avLst/>
              <a:gdLst/>
              <a:ahLst/>
              <a:cxnLst/>
              <a:rect l="l" t="t" r="r" b="b"/>
              <a:pathLst>
                <a:path w="518" h="14317" extrusionOk="0">
                  <a:moveTo>
                    <a:pt x="259" y="0"/>
                  </a:moveTo>
                  <a:cubicBezTo>
                    <a:pt x="116" y="0"/>
                    <a:pt x="0" y="116"/>
                    <a:pt x="0" y="259"/>
                  </a:cubicBezTo>
                  <a:lnTo>
                    <a:pt x="0" y="14058"/>
                  </a:lnTo>
                  <a:cubicBezTo>
                    <a:pt x="0" y="14201"/>
                    <a:pt x="116" y="14316"/>
                    <a:pt x="259" y="14316"/>
                  </a:cubicBezTo>
                  <a:cubicBezTo>
                    <a:pt x="402" y="14316"/>
                    <a:pt x="518" y="14201"/>
                    <a:pt x="518" y="14058"/>
                  </a:cubicBezTo>
                  <a:lnTo>
                    <a:pt x="518" y="259"/>
                  </a:lnTo>
                  <a:cubicBezTo>
                    <a:pt x="518" y="116"/>
                    <a:pt x="402"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2731034" y="2345522"/>
              <a:ext cx="57470" cy="146636"/>
            </a:xfrm>
            <a:custGeom>
              <a:avLst/>
              <a:gdLst/>
              <a:ahLst/>
              <a:cxnLst/>
              <a:rect l="l" t="t" r="r" b="b"/>
              <a:pathLst>
                <a:path w="5287" h="13490" extrusionOk="0">
                  <a:moveTo>
                    <a:pt x="4997" y="0"/>
                  </a:moveTo>
                  <a:cubicBezTo>
                    <a:pt x="4891" y="0"/>
                    <a:pt x="4790" y="65"/>
                    <a:pt x="4752" y="170"/>
                  </a:cubicBezTo>
                  <a:lnTo>
                    <a:pt x="49" y="13142"/>
                  </a:lnTo>
                  <a:cubicBezTo>
                    <a:pt x="1" y="13277"/>
                    <a:pt x="70" y="13424"/>
                    <a:pt x="204" y="13474"/>
                  </a:cubicBezTo>
                  <a:cubicBezTo>
                    <a:pt x="234" y="13484"/>
                    <a:pt x="263" y="13489"/>
                    <a:pt x="292" y="13489"/>
                  </a:cubicBezTo>
                  <a:cubicBezTo>
                    <a:pt x="398" y="13489"/>
                    <a:pt x="498" y="13424"/>
                    <a:pt x="536" y="13318"/>
                  </a:cubicBezTo>
                  <a:lnTo>
                    <a:pt x="5237" y="346"/>
                  </a:lnTo>
                  <a:cubicBezTo>
                    <a:pt x="5287" y="212"/>
                    <a:pt x="5216" y="65"/>
                    <a:pt x="5083" y="15"/>
                  </a:cubicBezTo>
                  <a:cubicBezTo>
                    <a:pt x="5055" y="5"/>
                    <a:pt x="5026" y="0"/>
                    <a:pt x="49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0"/>
            <p:cNvSpPr/>
            <p:nvPr/>
          </p:nvSpPr>
          <p:spPr>
            <a:xfrm>
              <a:off x="2568201" y="2794616"/>
              <a:ext cx="57470" cy="146615"/>
            </a:xfrm>
            <a:custGeom>
              <a:avLst/>
              <a:gdLst/>
              <a:ahLst/>
              <a:cxnLst/>
              <a:rect l="l" t="t" r="r" b="b"/>
              <a:pathLst>
                <a:path w="5287" h="13488" extrusionOk="0">
                  <a:moveTo>
                    <a:pt x="4995" y="0"/>
                  </a:moveTo>
                  <a:cubicBezTo>
                    <a:pt x="4889" y="0"/>
                    <a:pt x="4790" y="65"/>
                    <a:pt x="4752" y="171"/>
                  </a:cubicBezTo>
                  <a:lnTo>
                    <a:pt x="49" y="13143"/>
                  </a:lnTo>
                  <a:cubicBezTo>
                    <a:pt x="1" y="13276"/>
                    <a:pt x="70" y="13424"/>
                    <a:pt x="204" y="13472"/>
                  </a:cubicBezTo>
                  <a:cubicBezTo>
                    <a:pt x="232" y="13483"/>
                    <a:pt x="263" y="13488"/>
                    <a:pt x="292" y="13488"/>
                  </a:cubicBezTo>
                  <a:cubicBezTo>
                    <a:pt x="398" y="13488"/>
                    <a:pt x="496" y="13422"/>
                    <a:pt x="534" y="13319"/>
                  </a:cubicBezTo>
                  <a:lnTo>
                    <a:pt x="5239" y="347"/>
                  </a:lnTo>
                  <a:cubicBezTo>
                    <a:pt x="5287" y="212"/>
                    <a:pt x="5218" y="64"/>
                    <a:pt x="5083" y="16"/>
                  </a:cubicBezTo>
                  <a:cubicBezTo>
                    <a:pt x="5054" y="5"/>
                    <a:pt x="5024" y="0"/>
                    <a:pt x="4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0"/>
            <p:cNvSpPr/>
            <p:nvPr/>
          </p:nvSpPr>
          <p:spPr>
            <a:xfrm>
              <a:off x="2780210" y="2399654"/>
              <a:ext cx="102439" cy="120744"/>
            </a:xfrm>
            <a:custGeom>
              <a:avLst/>
              <a:gdLst/>
              <a:ahLst/>
              <a:cxnLst/>
              <a:rect l="l" t="t" r="r" b="b"/>
              <a:pathLst>
                <a:path w="9424" h="11108" extrusionOk="0">
                  <a:moveTo>
                    <a:pt x="9134" y="0"/>
                  </a:moveTo>
                  <a:cubicBezTo>
                    <a:pt x="9060" y="0"/>
                    <a:pt x="8986" y="32"/>
                    <a:pt x="8935" y="94"/>
                  </a:cubicBezTo>
                  <a:lnTo>
                    <a:pt x="92" y="10685"/>
                  </a:lnTo>
                  <a:cubicBezTo>
                    <a:pt x="0" y="10793"/>
                    <a:pt x="16" y="10957"/>
                    <a:pt x="124" y="11049"/>
                  </a:cubicBezTo>
                  <a:cubicBezTo>
                    <a:pt x="173" y="11088"/>
                    <a:pt x="231" y="11107"/>
                    <a:pt x="290" y="11107"/>
                  </a:cubicBezTo>
                  <a:cubicBezTo>
                    <a:pt x="364" y="11107"/>
                    <a:pt x="438" y="11076"/>
                    <a:pt x="488" y="11016"/>
                  </a:cubicBezTo>
                  <a:lnTo>
                    <a:pt x="9332" y="425"/>
                  </a:lnTo>
                  <a:cubicBezTo>
                    <a:pt x="9423" y="314"/>
                    <a:pt x="9408" y="152"/>
                    <a:pt x="9299" y="61"/>
                  </a:cubicBezTo>
                  <a:cubicBezTo>
                    <a:pt x="9251" y="20"/>
                    <a:pt x="9192" y="0"/>
                    <a:pt x="9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0"/>
            <p:cNvSpPr/>
            <p:nvPr/>
          </p:nvSpPr>
          <p:spPr>
            <a:xfrm>
              <a:off x="2474067" y="2766343"/>
              <a:ext cx="102417" cy="120755"/>
            </a:xfrm>
            <a:custGeom>
              <a:avLst/>
              <a:gdLst/>
              <a:ahLst/>
              <a:cxnLst/>
              <a:rect l="l" t="t" r="r" b="b"/>
              <a:pathLst>
                <a:path w="9422" h="11109" extrusionOk="0">
                  <a:moveTo>
                    <a:pt x="9131" y="1"/>
                  </a:moveTo>
                  <a:cubicBezTo>
                    <a:pt x="9058" y="1"/>
                    <a:pt x="8984" y="32"/>
                    <a:pt x="8933" y="93"/>
                  </a:cubicBezTo>
                  <a:lnTo>
                    <a:pt x="90" y="10684"/>
                  </a:lnTo>
                  <a:cubicBezTo>
                    <a:pt x="0" y="10794"/>
                    <a:pt x="14" y="10956"/>
                    <a:pt x="123" y="11048"/>
                  </a:cubicBezTo>
                  <a:cubicBezTo>
                    <a:pt x="171" y="11089"/>
                    <a:pt x="230" y="11108"/>
                    <a:pt x="288" y="11108"/>
                  </a:cubicBezTo>
                  <a:cubicBezTo>
                    <a:pt x="363" y="11108"/>
                    <a:pt x="437" y="11077"/>
                    <a:pt x="487" y="11015"/>
                  </a:cubicBezTo>
                  <a:lnTo>
                    <a:pt x="9330" y="424"/>
                  </a:lnTo>
                  <a:cubicBezTo>
                    <a:pt x="9422" y="315"/>
                    <a:pt x="9406" y="151"/>
                    <a:pt x="9297" y="60"/>
                  </a:cubicBezTo>
                  <a:cubicBezTo>
                    <a:pt x="9249" y="20"/>
                    <a:pt x="9190" y="1"/>
                    <a:pt x="91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0"/>
            <p:cNvSpPr/>
            <p:nvPr/>
          </p:nvSpPr>
          <p:spPr>
            <a:xfrm>
              <a:off x="2816733" y="2482647"/>
              <a:ext cx="136049" cy="81090"/>
            </a:xfrm>
            <a:custGeom>
              <a:avLst/>
              <a:gdLst/>
              <a:ahLst/>
              <a:cxnLst/>
              <a:rect l="l" t="t" r="r" b="b"/>
              <a:pathLst>
                <a:path w="12516" h="7460" extrusionOk="0">
                  <a:moveTo>
                    <a:pt x="12220" y="0"/>
                  </a:moveTo>
                  <a:cubicBezTo>
                    <a:pt x="12175" y="0"/>
                    <a:pt x="12130" y="12"/>
                    <a:pt x="12090" y="36"/>
                  </a:cubicBezTo>
                  <a:lnTo>
                    <a:pt x="167" y="6978"/>
                  </a:lnTo>
                  <a:cubicBezTo>
                    <a:pt x="42" y="7050"/>
                    <a:pt x="1" y="7207"/>
                    <a:pt x="73" y="7332"/>
                  </a:cubicBezTo>
                  <a:cubicBezTo>
                    <a:pt x="122" y="7413"/>
                    <a:pt x="208" y="7459"/>
                    <a:pt x="296" y="7459"/>
                  </a:cubicBezTo>
                  <a:cubicBezTo>
                    <a:pt x="341" y="7459"/>
                    <a:pt x="386" y="7447"/>
                    <a:pt x="425" y="7425"/>
                  </a:cubicBezTo>
                  <a:lnTo>
                    <a:pt x="12350" y="483"/>
                  </a:lnTo>
                  <a:cubicBezTo>
                    <a:pt x="12473" y="410"/>
                    <a:pt x="12516" y="251"/>
                    <a:pt x="12443" y="129"/>
                  </a:cubicBezTo>
                  <a:cubicBezTo>
                    <a:pt x="12395" y="46"/>
                    <a:pt x="12308" y="0"/>
                    <a:pt x="122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2403923" y="2723015"/>
              <a:ext cx="136016" cy="81101"/>
            </a:xfrm>
            <a:custGeom>
              <a:avLst/>
              <a:gdLst/>
              <a:ahLst/>
              <a:cxnLst/>
              <a:rect l="l" t="t" r="r" b="b"/>
              <a:pathLst>
                <a:path w="12513" h="7461" extrusionOk="0">
                  <a:moveTo>
                    <a:pt x="12218" y="1"/>
                  </a:moveTo>
                  <a:cubicBezTo>
                    <a:pt x="12173" y="1"/>
                    <a:pt x="12129" y="12"/>
                    <a:pt x="12088" y="37"/>
                  </a:cubicBezTo>
                  <a:lnTo>
                    <a:pt x="165" y="6979"/>
                  </a:lnTo>
                  <a:cubicBezTo>
                    <a:pt x="42" y="7050"/>
                    <a:pt x="1" y="7208"/>
                    <a:pt x="72" y="7331"/>
                  </a:cubicBezTo>
                  <a:cubicBezTo>
                    <a:pt x="120" y="7414"/>
                    <a:pt x="206" y="7460"/>
                    <a:pt x="296" y="7460"/>
                  </a:cubicBezTo>
                  <a:cubicBezTo>
                    <a:pt x="339" y="7460"/>
                    <a:pt x="384" y="7448"/>
                    <a:pt x="425" y="7424"/>
                  </a:cubicBezTo>
                  <a:lnTo>
                    <a:pt x="12348" y="482"/>
                  </a:lnTo>
                  <a:cubicBezTo>
                    <a:pt x="12471" y="411"/>
                    <a:pt x="12512" y="252"/>
                    <a:pt x="12441" y="130"/>
                  </a:cubicBezTo>
                  <a:cubicBezTo>
                    <a:pt x="12393" y="47"/>
                    <a:pt x="12306" y="1"/>
                    <a:pt x="122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2836538" y="2584553"/>
              <a:ext cx="153637" cy="32382"/>
            </a:xfrm>
            <a:custGeom>
              <a:avLst/>
              <a:gdLst/>
              <a:ahLst/>
              <a:cxnLst/>
              <a:rect l="l" t="t" r="r" b="b"/>
              <a:pathLst>
                <a:path w="14134" h="2979" extrusionOk="0">
                  <a:moveTo>
                    <a:pt x="13853" y="0"/>
                  </a:moveTo>
                  <a:cubicBezTo>
                    <a:pt x="13838" y="0"/>
                    <a:pt x="13823" y="2"/>
                    <a:pt x="13808" y="4"/>
                  </a:cubicBezTo>
                  <a:lnTo>
                    <a:pt x="234" y="2466"/>
                  </a:lnTo>
                  <a:cubicBezTo>
                    <a:pt x="92" y="2492"/>
                    <a:pt x="1" y="2627"/>
                    <a:pt x="25" y="2767"/>
                  </a:cubicBezTo>
                  <a:cubicBezTo>
                    <a:pt x="49" y="2891"/>
                    <a:pt x="158" y="2979"/>
                    <a:pt x="280" y="2979"/>
                  </a:cubicBezTo>
                  <a:lnTo>
                    <a:pt x="280" y="2979"/>
                  </a:lnTo>
                  <a:cubicBezTo>
                    <a:pt x="295" y="2979"/>
                    <a:pt x="310" y="2979"/>
                    <a:pt x="325" y="2975"/>
                  </a:cubicBezTo>
                  <a:lnTo>
                    <a:pt x="13901" y="512"/>
                  </a:lnTo>
                  <a:cubicBezTo>
                    <a:pt x="14041" y="488"/>
                    <a:pt x="14134" y="353"/>
                    <a:pt x="14108" y="211"/>
                  </a:cubicBezTo>
                  <a:cubicBezTo>
                    <a:pt x="14085" y="87"/>
                    <a:pt x="13971" y="0"/>
                    <a:pt x="13853" y="0"/>
                  </a:cubicBezTo>
                  <a:close/>
                  <a:moveTo>
                    <a:pt x="280" y="2979"/>
                  </a:moveTo>
                  <a:lnTo>
                    <a:pt x="280" y="2979"/>
                  </a:lnTo>
                  <a:cubicBezTo>
                    <a:pt x="279" y="2979"/>
                    <a:pt x="279" y="2979"/>
                    <a:pt x="279" y="2979"/>
                  </a:cubicBezTo>
                  <a:lnTo>
                    <a:pt x="280" y="2979"/>
                  </a:lnTo>
                  <a:cubicBezTo>
                    <a:pt x="280" y="2979"/>
                    <a:pt x="280" y="2979"/>
                    <a:pt x="280" y="29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2366497" y="2669796"/>
              <a:ext cx="153658" cy="32393"/>
            </a:xfrm>
            <a:custGeom>
              <a:avLst/>
              <a:gdLst/>
              <a:ahLst/>
              <a:cxnLst/>
              <a:rect l="l" t="t" r="r" b="b"/>
              <a:pathLst>
                <a:path w="14136" h="2980" extrusionOk="0">
                  <a:moveTo>
                    <a:pt x="13855" y="1"/>
                  </a:moveTo>
                  <a:cubicBezTo>
                    <a:pt x="13840" y="1"/>
                    <a:pt x="13824" y="2"/>
                    <a:pt x="13809" y="5"/>
                  </a:cubicBezTo>
                  <a:lnTo>
                    <a:pt x="235" y="2467"/>
                  </a:lnTo>
                  <a:cubicBezTo>
                    <a:pt x="94" y="2493"/>
                    <a:pt x="0" y="2628"/>
                    <a:pt x="26" y="2767"/>
                  </a:cubicBezTo>
                  <a:cubicBezTo>
                    <a:pt x="49" y="2893"/>
                    <a:pt x="157" y="2980"/>
                    <a:pt x="280" y="2980"/>
                  </a:cubicBezTo>
                  <a:cubicBezTo>
                    <a:pt x="295" y="2980"/>
                    <a:pt x="311" y="2980"/>
                    <a:pt x="326" y="2976"/>
                  </a:cubicBezTo>
                  <a:lnTo>
                    <a:pt x="13900" y="514"/>
                  </a:lnTo>
                  <a:cubicBezTo>
                    <a:pt x="14042" y="488"/>
                    <a:pt x="14135" y="354"/>
                    <a:pt x="14109" y="214"/>
                  </a:cubicBezTo>
                  <a:cubicBezTo>
                    <a:pt x="14086" y="88"/>
                    <a:pt x="13975" y="1"/>
                    <a:pt x="13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2836864" y="2668024"/>
              <a:ext cx="153897" cy="30751"/>
            </a:xfrm>
            <a:custGeom>
              <a:avLst/>
              <a:gdLst/>
              <a:ahLst/>
              <a:cxnLst/>
              <a:rect l="l" t="t" r="r" b="b"/>
              <a:pathLst>
                <a:path w="14158" h="2829" extrusionOk="0">
                  <a:moveTo>
                    <a:pt x="284" y="0"/>
                  </a:moveTo>
                  <a:cubicBezTo>
                    <a:pt x="160" y="0"/>
                    <a:pt x="46" y="86"/>
                    <a:pt x="24" y="215"/>
                  </a:cubicBezTo>
                  <a:cubicBezTo>
                    <a:pt x="0" y="355"/>
                    <a:pt x="95" y="489"/>
                    <a:pt x="235" y="512"/>
                  </a:cubicBezTo>
                  <a:lnTo>
                    <a:pt x="13836" y="2825"/>
                  </a:lnTo>
                  <a:cubicBezTo>
                    <a:pt x="13850" y="2827"/>
                    <a:pt x="13866" y="2829"/>
                    <a:pt x="13879" y="2829"/>
                  </a:cubicBezTo>
                  <a:cubicBezTo>
                    <a:pt x="14004" y="2829"/>
                    <a:pt x="14112" y="2739"/>
                    <a:pt x="14133" y="2613"/>
                  </a:cubicBezTo>
                  <a:cubicBezTo>
                    <a:pt x="14157" y="2473"/>
                    <a:pt x="14064" y="2339"/>
                    <a:pt x="13923" y="2316"/>
                  </a:cubicBezTo>
                  <a:lnTo>
                    <a:pt x="321" y="3"/>
                  </a:lnTo>
                  <a:cubicBezTo>
                    <a:pt x="309" y="1"/>
                    <a:pt x="296"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2365899" y="2587955"/>
              <a:ext cx="153908" cy="30762"/>
            </a:xfrm>
            <a:custGeom>
              <a:avLst/>
              <a:gdLst/>
              <a:ahLst/>
              <a:cxnLst/>
              <a:rect l="l" t="t" r="r" b="b"/>
              <a:pathLst>
                <a:path w="14159" h="2830" extrusionOk="0">
                  <a:moveTo>
                    <a:pt x="284" y="1"/>
                  </a:moveTo>
                  <a:cubicBezTo>
                    <a:pt x="161" y="1"/>
                    <a:pt x="46" y="88"/>
                    <a:pt x="24" y="216"/>
                  </a:cubicBezTo>
                  <a:cubicBezTo>
                    <a:pt x="0" y="356"/>
                    <a:pt x="95" y="490"/>
                    <a:pt x="237" y="513"/>
                  </a:cubicBezTo>
                  <a:lnTo>
                    <a:pt x="13838" y="2826"/>
                  </a:lnTo>
                  <a:cubicBezTo>
                    <a:pt x="13853" y="2828"/>
                    <a:pt x="13867" y="2830"/>
                    <a:pt x="13882" y="2830"/>
                  </a:cubicBezTo>
                  <a:lnTo>
                    <a:pt x="13882" y="2830"/>
                  </a:lnTo>
                  <a:cubicBezTo>
                    <a:pt x="14006" y="2829"/>
                    <a:pt x="14114" y="2740"/>
                    <a:pt x="14137" y="2614"/>
                  </a:cubicBezTo>
                  <a:cubicBezTo>
                    <a:pt x="14159" y="2474"/>
                    <a:pt x="14066" y="2341"/>
                    <a:pt x="13924" y="2317"/>
                  </a:cubicBezTo>
                  <a:lnTo>
                    <a:pt x="323" y="4"/>
                  </a:lnTo>
                  <a:cubicBezTo>
                    <a:pt x="310" y="2"/>
                    <a:pt x="297" y="1"/>
                    <a:pt x="284" y="1"/>
                  </a:cubicBezTo>
                  <a:close/>
                  <a:moveTo>
                    <a:pt x="13882" y="2830"/>
                  </a:moveTo>
                  <a:lnTo>
                    <a:pt x="13882" y="2830"/>
                  </a:lnTo>
                  <a:cubicBezTo>
                    <a:pt x="13882" y="2830"/>
                    <a:pt x="13882" y="2830"/>
                    <a:pt x="13881" y="2830"/>
                  </a:cubicBezTo>
                  <a:lnTo>
                    <a:pt x="13883" y="2830"/>
                  </a:lnTo>
                  <a:cubicBezTo>
                    <a:pt x="13883" y="2830"/>
                    <a:pt x="13882" y="2830"/>
                    <a:pt x="13882" y="28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2817635" y="2721439"/>
              <a:ext cx="136853" cy="79655"/>
            </a:xfrm>
            <a:custGeom>
              <a:avLst/>
              <a:gdLst/>
              <a:ahLst/>
              <a:cxnLst/>
              <a:rect l="l" t="t" r="r" b="b"/>
              <a:pathLst>
                <a:path w="12590" h="7328" extrusionOk="0">
                  <a:moveTo>
                    <a:pt x="297" y="0"/>
                  </a:moveTo>
                  <a:cubicBezTo>
                    <a:pt x="207" y="0"/>
                    <a:pt x="119" y="47"/>
                    <a:pt x="72" y="131"/>
                  </a:cubicBezTo>
                  <a:cubicBezTo>
                    <a:pt x="1" y="256"/>
                    <a:pt x="44" y="413"/>
                    <a:pt x="168" y="483"/>
                  </a:cubicBezTo>
                  <a:lnTo>
                    <a:pt x="12167" y="7293"/>
                  </a:lnTo>
                  <a:cubicBezTo>
                    <a:pt x="12208" y="7315"/>
                    <a:pt x="12251" y="7327"/>
                    <a:pt x="12295" y="7327"/>
                  </a:cubicBezTo>
                  <a:cubicBezTo>
                    <a:pt x="12384" y="7327"/>
                    <a:pt x="12472" y="7279"/>
                    <a:pt x="12519" y="7196"/>
                  </a:cubicBezTo>
                  <a:cubicBezTo>
                    <a:pt x="12590" y="7072"/>
                    <a:pt x="12547" y="6915"/>
                    <a:pt x="12422" y="6844"/>
                  </a:cubicBezTo>
                  <a:lnTo>
                    <a:pt x="423" y="33"/>
                  </a:lnTo>
                  <a:cubicBezTo>
                    <a:pt x="383" y="11"/>
                    <a:pt x="340"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2402184" y="2485636"/>
              <a:ext cx="136853" cy="79677"/>
            </a:xfrm>
            <a:custGeom>
              <a:avLst/>
              <a:gdLst/>
              <a:ahLst/>
              <a:cxnLst/>
              <a:rect l="l" t="t" r="r" b="b"/>
              <a:pathLst>
                <a:path w="12590" h="7330" extrusionOk="0">
                  <a:moveTo>
                    <a:pt x="295" y="0"/>
                  </a:moveTo>
                  <a:cubicBezTo>
                    <a:pt x="205" y="0"/>
                    <a:pt x="118" y="47"/>
                    <a:pt x="71" y="132"/>
                  </a:cubicBezTo>
                  <a:cubicBezTo>
                    <a:pt x="1" y="254"/>
                    <a:pt x="44" y="413"/>
                    <a:pt x="168" y="484"/>
                  </a:cubicBezTo>
                  <a:lnTo>
                    <a:pt x="12167" y="7295"/>
                  </a:lnTo>
                  <a:cubicBezTo>
                    <a:pt x="12208" y="7317"/>
                    <a:pt x="12251" y="7327"/>
                    <a:pt x="12294" y="7327"/>
                  </a:cubicBezTo>
                  <a:lnTo>
                    <a:pt x="12294" y="7329"/>
                  </a:lnTo>
                  <a:cubicBezTo>
                    <a:pt x="12384" y="7329"/>
                    <a:pt x="12472" y="7281"/>
                    <a:pt x="12519" y="7198"/>
                  </a:cubicBezTo>
                  <a:cubicBezTo>
                    <a:pt x="12589" y="7074"/>
                    <a:pt x="12546" y="6917"/>
                    <a:pt x="12422" y="6846"/>
                  </a:cubicBezTo>
                  <a:lnTo>
                    <a:pt x="423" y="33"/>
                  </a:lnTo>
                  <a:cubicBezTo>
                    <a:pt x="383" y="11"/>
                    <a:pt x="339"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2781590" y="2765169"/>
              <a:ext cx="103678" cy="119679"/>
            </a:xfrm>
            <a:custGeom>
              <a:avLst/>
              <a:gdLst/>
              <a:ahLst/>
              <a:cxnLst/>
              <a:rect l="l" t="t" r="r" b="b"/>
              <a:pathLst>
                <a:path w="9538" h="11010" extrusionOk="0">
                  <a:moveTo>
                    <a:pt x="290" y="0"/>
                  </a:moveTo>
                  <a:cubicBezTo>
                    <a:pt x="231" y="0"/>
                    <a:pt x="172" y="21"/>
                    <a:pt x="123" y="61"/>
                  </a:cubicBezTo>
                  <a:cubicBezTo>
                    <a:pt x="13" y="154"/>
                    <a:pt x="1" y="318"/>
                    <a:pt x="94" y="427"/>
                  </a:cubicBezTo>
                  <a:lnTo>
                    <a:pt x="9053" y="10918"/>
                  </a:lnTo>
                  <a:cubicBezTo>
                    <a:pt x="9105" y="10978"/>
                    <a:pt x="9177" y="11009"/>
                    <a:pt x="9250" y="11009"/>
                  </a:cubicBezTo>
                  <a:cubicBezTo>
                    <a:pt x="9308" y="11009"/>
                    <a:pt x="9369" y="10988"/>
                    <a:pt x="9417" y="10947"/>
                  </a:cubicBezTo>
                  <a:cubicBezTo>
                    <a:pt x="9526" y="10854"/>
                    <a:pt x="9538" y="10692"/>
                    <a:pt x="9446" y="10583"/>
                  </a:cubicBezTo>
                  <a:lnTo>
                    <a:pt x="486" y="90"/>
                  </a:lnTo>
                  <a:cubicBezTo>
                    <a:pt x="434" y="31"/>
                    <a:pt x="362"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2471404" y="2401872"/>
              <a:ext cx="103678" cy="119690"/>
            </a:xfrm>
            <a:custGeom>
              <a:avLst/>
              <a:gdLst/>
              <a:ahLst/>
              <a:cxnLst/>
              <a:rect l="l" t="t" r="r" b="b"/>
              <a:pathLst>
                <a:path w="9538" h="11011" extrusionOk="0">
                  <a:moveTo>
                    <a:pt x="288" y="1"/>
                  </a:moveTo>
                  <a:cubicBezTo>
                    <a:pt x="229" y="1"/>
                    <a:pt x="170" y="21"/>
                    <a:pt x="121" y="62"/>
                  </a:cubicBezTo>
                  <a:cubicBezTo>
                    <a:pt x="12" y="155"/>
                    <a:pt x="0" y="317"/>
                    <a:pt x="93" y="426"/>
                  </a:cubicBezTo>
                  <a:lnTo>
                    <a:pt x="9052" y="10921"/>
                  </a:lnTo>
                  <a:cubicBezTo>
                    <a:pt x="9104" y="10979"/>
                    <a:pt x="9177" y="11010"/>
                    <a:pt x="9249" y="11010"/>
                  </a:cubicBezTo>
                  <a:cubicBezTo>
                    <a:pt x="9308" y="11010"/>
                    <a:pt x="9368" y="10990"/>
                    <a:pt x="9416" y="10948"/>
                  </a:cubicBezTo>
                  <a:cubicBezTo>
                    <a:pt x="9525" y="10855"/>
                    <a:pt x="9537" y="10693"/>
                    <a:pt x="9446" y="10584"/>
                  </a:cubicBezTo>
                  <a:lnTo>
                    <a:pt x="485" y="91"/>
                  </a:lnTo>
                  <a:cubicBezTo>
                    <a:pt x="434" y="31"/>
                    <a:pt x="361"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2732729" y="2793964"/>
              <a:ext cx="59024" cy="146038"/>
            </a:xfrm>
            <a:custGeom>
              <a:avLst/>
              <a:gdLst/>
              <a:ahLst/>
              <a:cxnLst/>
              <a:rect l="l" t="t" r="r" b="b"/>
              <a:pathLst>
                <a:path w="5430" h="13435" extrusionOk="0">
                  <a:moveTo>
                    <a:pt x="292" y="1"/>
                  </a:moveTo>
                  <a:cubicBezTo>
                    <a:pt x="262" y="1"/>
                    <a:pt x="232" y="6"/>
                    <a:pt x="202" y="17"/>
                  </a:cubicBezTo>
                  <a:cubicBezTo>
                    <a:pt x="67" y="67"/>
                    <a:pt x="0" y="215"/>
                    <a:pt x="52" y="350"/>
                  </a:cubicBezTo>
                  <a:lnTo>
                    <a:pt x="4896" y="13267"/>
                  </a:lnTo>
                  <a:cubicBezTo>
                    <a:pt x="4934" y="13370"/>
                    <a:pt x="5032" y="13434"/>
                    <a:pt x="5138" y="13434"/>
                  </a:cubicBezTo>
                  <a:cubicBezTo>
                    <a:pt x="5169" y="13434"/>
                    <a:pt x="5198" y="13429"/>
                    <a:pt x="5229" y="13419"/>
                  </a:cubicBezTo>
                  <a:cubicBezTo>
                    <a:pt x="5362" y="13368"/>
                    <a:pt x="5429" y="13218"/>
                    <a:pt x="5379" y="13086"/>
                  </a:cubicBezTo>
                  <a:lnTo>
                    <a:pt x="533" y="169"/>
                  </a:lnTo>
                  <a:cubicBezTo>
                    <a:pt x="496" y="64"/>
                    <a:pt x="397"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2564940" y="2346696"/>
              <a:ext cx="59024" cy="146060"/>
            </a:xfrm>
            <a:custGeom>
              <a:avLst/>
              <a:gdLst/>
              <a:ahLst/>
              <a:cxnLst/>
              <a:rect l="l" t="t" r="r" b="b"/>
              <a:pathLst>
                <a:path w="5430" h="13437" extrusionOk="0">
                  <a:moveTo>
                    <a:pt x="291" y="0"/>
                  </a:moveTo>
                  <a:cubicBezTo>
                    <a:pt x="262" y="0"/>
                    <a:pt x="232" y="5"/>
                    <a:pt x="202" y="16"/>
                  </a:cubicBezTo>
                  <a:cubicBezTo>
                    <a:pt x="68" y="66"/>
                    <a:pt x="1" y="216"/>
                    <a:pt x="51" y="349"/>
                  </a:cubicBezTo>
                  <a:lnTo>
                    <a:pt x="4897" y="13269"/>
                  </a:lnTo>
                  <a:cubicBezTo>
                    <a:pt x="4935" y="13373"/>
                    <a:pt x="5033" y="13436"/>
                    <a:pt x="5138" y="13436"/>
                  </a:cubicBezTo>
                  <a:cubicBezTo>
                    <a:pt x="5168" y="13436"/>
                    <a:pt x="5199" y="13431"/>
                    <a:pt x="5228" y="13419"/>
                  </a:cubicBezTo>
                  <a:cubicBezTo>
                    <a:pt x="5363" y="13369"/>
                    <a:pt x="5430" y="13221"/>
                    <a:pt x="5380" y="13088"/>
                  </a:cubicBezTo>
                  <a:lnTo>
                    <a:pt x="534" y="168"/>
                  </a:lnTo>
                  <a:cubicBezTo>
                    <a:pt x="496" y="63"/>
                    <a:pt x="396" y="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2691336" y="2519713"/>
              <a:ext cx="12055" cy="38154"/>
            </a:xfrm>
            <a:custGeom>
              <a:avLst/>
              <a:gdLst/>
              <a:ahLst/>
              <a:cxnLst/>
              <a:rect l="l" t="t" r="r" b="b"/>
              <a:pathLst>
                <a:path w="1109" h="3510" extrusionOk="0">
                  <a:moveTo>
                    <a:pt x="827" y="1"/>
                  </a:moveTo>
                  <a:cubicBezTo>
                    <a:pt x="707" y="1"/>
                    <a:pt x="598" y="89"/>
                    <a:pt x="573" y="212"/>
                  </a:cubicBezTo>
                  <a:lnTo>
                    <a:pt x="294" y="1737"/>
                  </a:lnTo>
                  <a:cubicBezTo>
                    <a:pt x="270" y="1877"/>
                    <a:pt x="363" y="2012"/>
                    <a:pt x="503" y="2038"/>
                  </a:cubicBezTo>
                  <a:cubicBezTo>
                    <a:pt x="518" y="2041"/>
                    <a:pt x="534" y="2041"/>
                    <a:pt x="549" y="2041"/>
                  </a:cubicBezTo>
                  <a:cubicBezTo>
                    <a:pt x="672" y="2041"/>
                    <a:pt x="780" y="1955"/>
                    <a:pt x="803" y="1831"/>
                  </a:cubicBezTo>
                  <a:lnTo>
                    <a:pt x="1082" y="306"/>
                  </a:lnTo>
                  <a:cubicBezTo>
                    <a:pt x="1108" y="166"/>
                    <a:pt x="1015" y="31"/>
                    <a:pt x="875" y="5"/>
                  </a:cubicBezTo>
                  <a:cubicBezTo>
                    <a:pt x="859" y="2"/>
                    <a:pt x="843" y="1"/>
                    <a:pt x="827" y="1"/>
                  </a:cubicBezTo>
                  <a:close/>
                  <a:moveTo>
                    <a:pt x="363" y="2541"/>
                  </a:moveTo>
                  <a:cubicBezTo>
                    <a:pt x="241" y="2541"/>
                    <a:pt x="132" y="2628"/>
                    <a:pt x="109" y="2752"/>
                  </a:cubicBezTo>
                  <a:lnTo>
                    <a:pt x="26" y="3204"/>
                  </a:lnTo>
                  <a:cubicBezTo>
                    <a:pt x="0" y="3344"/>
                    <a:pt x="94" y="3478"/>
                    <a:pt x="233" y="3504"/>
                  </a:cubicBezTo>
                  <a:cubicBezTo>
                    <a:pt x="249" y="3508"/>
                    <a:pt x="264" y="3509"/>
                    <a:pt x="280" y="3509"/>
                  </a:cubicBezTo>
                  <a:lnTo>
                    <a:pt x="282" y="3508"/>
                  </a:lnTo>
                  <a:cubicBezTo>
                    <a:pt x="402" y="3508"/>
                    <a:pt x="511" y="3421"/>
                    <a:pt x="535" y="3297"/>
                  </a:cubicBezTo>
                  <a:lnTo>
                    <a:pt x="616" y="2847"/>
                  </a:lnTo>
                  <a:cubicBezTo>
                    <a:pt x="642" y="2705"/>
                    <a:pt x="551" y="2571"/>
                    <a:pt x="409" y="2545"/>
                  </a:cubicBezTo>
                  <a:cubicBezTo>
                    <a:pt x="394" y="2542"/>
                    <a:pt x="378" y="2541"/>
                    <a:pt x="363"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2653324" y="2727635"/>
              <a:ext cx="12055" cy="38143"/>
            </a:xfrm>
            <a:custGeom>
              <a:avLst/>
              <a:gdLst/>
              <a:ahLst/>
              <a:cxnLst/>
              <a:rect l="l" t="t" r="r" b="b"/>
              <a:pathLst>
                <a:path w="1109" h="3509" extrusionOk="0">
                  <a:moveTo>
                    <a:pt x="825" y="0"/>
                  </a:moveTo>
                  <a:cubicBezTo>
                    <a:pt x="705" y="0"/>
                    <a:pt x="596" y="89"/>
                    <a:pt x="573" y="214"/>
                  </a:cubicBezTo>
                  <a:lnTo>
                    <a:pt x="294" y="1737"/>
                  </a:lnTo>
                  <a:cubicBezTo>
                    <a:pt x="268" y="1877"/>
                    <a:pt x="361" y="2011"/>
                    <a:pt x="503" y="2037"/>
                  </a:cubicBezTo>
                  <a:cubicBezTo>
                    <a:pt x="518" y="2041"/>
                    <a:pt x="534" y="2042"/>
                    <a:pt x="549" y="2042"/>
                  </a:cubicBezTo>
                  <a:cubicBezTo>
                    <a:pt x="672" y="2042"/>
                    <a:pt x="780" y="1954"/>
                    <a:pt x="803" y="1830"/>
                  </a:cubicBezTo>
                  <a:lnTo>
                    <a:pt x="1082" y="307"/>
                  </a:lnTo>
                  <a:cubicBezTo>
                    <a:pt x="1108" y="165"/>
                    <a:pt x="1013" y="31"/>
                    <a:pt x="873" y="5"/>
                  </a:cubicBezTo>
                  <a:cubicBezTo>
                    <a:pt x="857" y="2"/>
                    <a:pt x="841" y="0"/>
                    <a:pt x="825" y="0"/>
                  </a:cubicBezTo>
                  <a:close/>
                  <a:moveTo>
                    <a:pt x="358" y="2541"/>
                  </a:moveTo>
                  <a:cubicBezTo>
                    <a:pt x="238" y="2541"/>
                    <a:pt x="132" y="2629"/>
                    <a:pt x="109" y="2753"/>
                  </a:cubicBezTo>
                  <a:lnTo>
                    <a:pt x="26" y="3203"/>
                  </a:lnTo>
                  <a:cubicBezTo>
                    <a:pt x="0" y="3345"/>
                    <a:pt x="94" y="3479"/>
                    <a:pt x="233" y="3505"/>
                  </a:cubicBezTo>
                  <a:cubicBezTo>
                    <a:pt x="249" y="3507"/>
                    <a:pt x="264" y="3509"/>
                    <a:pt x="280" y="3509"/>
                  </a:cubicBezTo>
                  <a:cubicBezTo>
                    <a:pt x="402" y="3509"/>
                    <a:pt x="511" y="3423"/>
                    <a:pt x="534" y="3297"/>
                  </a:cubicBezTo>
                  <a:lnTo>
                    <a:pt x="616" y="2846"/>
                  </a:lnTo>
                  <a:cubicBezTo>
                    <a:pt x="642" y="2705"/>
                    <a:pt x="549" y="2572"/>
                    <a:pt x="409" y="2546"/>
                  </a:cubicBezTo>
                  <a:cubicBezTo>
                    <a:pt x="392" y="2543"/>
                    <a:pt x="375" y="2541"/>
                    <a:pt x="358"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2614583" y="2533779"/>
              <a:ext cx="22816" cy="34327"/>
            </a:xfrm>
            <a:custGeom>
              <a:avLst/>
              <a:gdLst/>
              <a:ahLst/>
              <a:cxnLst/>
              <a:rect l="l" t="t" r="r" b="b"/>
              <a:pathLst>
                <a:path w="2099" h="3158" extrusionOk="0">
                  <a:moveTo>
                    <a:pt x="295" y="1"/>
                  </a:moveTo>
                  <a:cubicBezTo>
                    <a:pt x="251" y="1"/>
                    <a:pt x="207" y="12"/>
                    <a:pt x="168" y="35"/>
                  </a:cubicBezTo>
                  <a:cubicBezTo>
                    <a:pt x="43" y="105"/>
                    <a:pt x="0" y="264"/>
                    <a:pt x="71" y="387"/>
                  </a:cubicBezTo>
                  <a:lnTo>
                    <a:pt x="839" y="1732"/>
                  </a:lnTo>
                  <a:cubicBezTo>
                    <a:pt x="887" y="1817"/>
                    <a:pt x="975" y="1863"/>
                    <a:pt x="1063" y="1863"/>
                  </a:cubicBezTo>
                  <a:cubicBezTo>
                    <a:pt x="1108" y="1863"/>
                    <a:pt x="1151" y="1853"/>
                    <a:pt x="1192" y="1829"/>
                  </a:cubicBezTo>
                  <a:cubicBezTo>
                    <a:pt x="1315" y="1758"/>
                    <a:pt x="1358" y="1601"/>
                    <a:pt x="1289" y="1477"/>
                  </a:cubicBezTo>
                  <a:lnTo>
                    <a:pt x="520" y="131"/>
                  </a:lnTo>
                  <a:cubicBezTo>
                    <a:pt x="472" y="48"/>
                    <a:pt x="384" y="1"/>
                    <a:pt x="295" y="1"/>
                  </a:cubicBezTo>
                  <a:close/>
                  <a:moveTo>
                    <a:pt x="1575" y="2243"/>
                  </a:moveTo>
                  <a:cubicBezTo>
                    <a:pt x="1531" y="2243"/>
                    <a:pt x="1488" y="2254"/>
                    <a:pt x="1448" y="2277"/>
                  </a:cubicBezTo>
                  <a:cubicBezTo>
                    <a:pt x="1323" y="2348"/>
                    <a:pt x="1280" y="2507"/>
                    <a:pt x="1351" y="2629"/>
                  </a:cubicBezTo>
                  <a:lnTo>
                    <a:pt x="1579" y="3028"/>
                  </a:lnTo>
                  <a:cubicBezTo>
                    <a:pt x="1625" y="3111"/>
                    <a:pt x="1713" y="3157"/>
                    <a:pt x="1803" y="3157"/>
                  </a:cubicBezTo>
                  <a:cubicBezTo>
                    <a:pt x="1846" y="3157"/>
                    <a:pt x="1891" y="3147"/>
                    <a:pt x="1931" y="3124"/>
                  </a:cubicBezTo>
                  <a:cubicBezTo>
                    <a:pt x="2055" y="3054"/>
                    <a:pt x="2098" y="2895"/>
                    <a:pt x="2027" y="2771"/>
                  </a:cubicBezTo>
                  <a:lnTo>
                    <a:pt x="1800" y="2374"/>
                  </a:lnTo>
                  <a:cubicBezTo>
                    <a:pt x="1752" y="2290"/>
                    <a:pt x="1664" y="2243"/>
                    <a:pt x="1575" y="22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2719294" y="2717384"/>
              <a:ext cx="22794" cy="34327"/>
            </a:xfrm>
            <a:custGeom>
              <a:avLst/>
              <a:gdLst/>
              <a:ahLst/>
              <a:cxnLst/>
              <a:rect l="l" t="t" r="r" b="b"/>
              <a:pathLst>
                <a:path w="2097" h="3158" extrusionOk="0">
                  <a:moveTo>
                    <a:pt x="296" y="1"/>
                  </a:moveTo>
                  <a:cubicBezTo>
                    <a:pt x="253" y="1"/>
                    <a:pt x="208" y="12"/>
                    <a:pt x="168" y="35"/>
                  </a:cubicBezTo>
                  <a:cubicBezTo>
                    <a:pt x="44" y="106"/>
                    <a:pt x="1" y="263"/>
                    <a:pt x="72" y="387"/>
                  </a:cubicBezTo>
                  <a:lnTo>
                    <a:pt x="839" y="1733"/>
                  </a:lnTo>
                  <a:cubicBezTo>
                    <a:pt x="888" y="1816"/>
                    <a:pt x="976" y="1862"/>
                    <a:pt x="1064" y="1862"/>
                  </a:cubicBezTo>
                  <a:lnTo>
                    <a:pt x="1064" y="1864"/>
                  </a:lnTo>
                  <a:cubicBezTo>
                    <a:pt x="1107" y="1864"/>
                    <a:pt x="1151" y="1852"/>
                    <a:pt x="1191" y="1829"/>
                  </a:cubicBezTo>
                  <a:cubicBezTo>
                    <a:pt x="1315" y="1759"/>
                    <a:pt x="1359" y="1602"/>
                    <a:pt x="1288" y="1478"/>
                  </a:cubicBezTo>
                  <a:lnTo>
                    <a:pt x="520" y="132"/>
                  </a:lnTo>
                  <a:cubicBezTo>
                    <a:pt x="473" y="47"/>
                    <a:pt x="385" y="1"/>
                    <a:pt x="296" y="1"/>
                  </a:cubicBezTo>
                  <a:close/>
                  <a:moveTo>
                    <a:pt x="1575" y="2244"/>
                  </a:moveTo>
                  <a:cubicBezTo>
                    <a:pt x="1531" y="2244"/>
                    <a:pt x="1487" y="2255"/>
                    <a:pt x="1447" y="2278"/>
                  </a:cubicBezTo>
                  <a:cubicBezTo>
                    <a:pt x="1324" y="2349"/>
                    <a:pt x="1281" y="2506"/>
                    <a:pt x="1352" y="2630"/>
                  </a:cubicBezTo>
                  <a:lnTo>
                    <a:pt x="1578" y="3028"/>
                  </a:lnTo>
                  <a:cubicBezTo>
                    <a:pt x="1626" y="3111"/>
                    <a:pt x="1714" y="3158"/>
                    <a:pt x="1802" y="3158"/>
                  </a:cubicBezTo>
                  <a:cubicBezTo>
                    <a:pt x="1847" y="3158"/>
                    <a:pt x="1890" y="3148"/>
                    <a:pt x="1931" y="3125"/>
                  </a:cubicBezTo>
                  <a:cubicBezTo>
                    <a:pt x="2054" y="3054"/>
                    <a:pt x="2097" y="2896"/>
                    <a:pt x="2026" y="2771"/>
                  </a:cubicBezTo>
                  <a:lnTo>
                    <a:pt x="1800" y="2375"/>
                  </a:lnTo>
                  <a:cubicBezTo>
                    <a:pt x="1752" y="2291"/>
                    <a:pt x="1665" y="2244"/>
                    <a:pt x="1575" y="224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2653324" y="2519713"/>
              <a:ext cx="12033" cy="38154"/>
            </a:xfrm>
            <a:custGeom>
              <a:avLst/>
              <a:gdLst/>
              <a:ahLst/>
              <a:cxnLst/>
              <a:rect l="l" t="t" r="r" b="b"/>
              <a:pathLst>
                <a:path w="1107" h="3510" extrusionOk="0">
                  <a:moveTo>
                    <a:pt x="281" y="1"/>
                  </a:moveTo>
                  <a:cubicBezTo>
                    <a:pt x="265" y="1"/>
                    <a:pt x="249" y="2"/>
                    <a:pt x="233" y="5"/>
                  </a:cubicBezTo>
                  <a:cubicBezTo>
                    <a:pt x="94" y="31"/>
                    <a:pt x="0" y="166"/>
                    <a:pt x="26" y="306"/>
                  </a:cubicBezTo>
                  <a:lnTo>
                    <a:pt x="304" y="1831"/>
                  </a:lnTo>
                  <a:cubicBezTo>
                    <a:pt x="328" y="1955"/>
                    <a:pt x="437" y="2041"/>
                    <a:pt x="558" y="2041"/>
                  </a:cubicBezTo>
                  <a:lnTo>
                    <a:pt x="559" y="2041"/>
                  </a:lnTo>
                  <a:cubicBezTo>
                    <a:pt x="575" y="2041"/>
                    <a:pt x="591" y="2041"/>
                    <a:pt x="606" y="2038"/>
                  </a:cubicBezTo>
                  <a:cubicBezTo>
                    <a:pt x="746" y="2012"/>
                    <a:pt x="839" y="1877"/>
                    <a:pt x="813" y="1737"/>
                  </a:cubicBezTo>
                  <a:lnTo>
                    <a:pt x="534" y="212"/>
                  </a:lnTo>
                  <a:cubicBezTo>
                    <a:pt x="511" y="89"/>
                    <a:pt x="400" y="1"/>
                    <a:pt x="281" y="1"/>
                  </a:cubicBezTo>
                  <a:close/>
                  <a:moveTo>
                    <a:pt x="744" y="2541"/>
                  </a:moveTo>
                  <a:cubicBezTo>
                    <a:pt x="729" y="2541"/>
                    <a:pt x="713" y="2542"/>
                    <a:pt x="697" y="2545"/>
                  </a:cubicBezTo>
                  <a:cubicBezTo>
                    <a:pt x="558" y="2571"/>
                    <a:pt x="465" y="2705"/>
                    <a:pt x="490" y="2847"/>
                  </a:cubicBezTo>
                  <a:lnTo>
                    <a:pt x="573" y="3297"/>
                  </a:lnTo>
                  <a:cubicBezTo>
                    <a:pt x="596" y="3421"/>
                    <a:pt x="704" y="3509"/>
                    <a:pt x="827" y="3509"/>
                  </a:cubicBezTo>
                  <a:cubicBezTo>
                    <a:pt x="842" y="3509"/>
                    <a:pt x="858" y="3508"/>
                    <a:pt x="873" y="3504"/>
                  </a:cubicBezTo>
                  <a:cubicBezTo>
                    <a:pt x="1015" y="3478"/>
                    <a:pt x="1106" y="3344"/>
                    <a:pt x="1082" y="3204"/>
                  </a:cubicBezTo>
                  <a:lnTo>
                    <a:pt x="999" y="2754"/>
                  </a:lnTo>
                  <a:cubicBezTo>
                    <a:pt x="975" y="2628"/>
                    <a:pt x="865" y="2541"/>
                    <a:pt x="744"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2691336" y="2727635"/>
              <a:ext cx="12055" cy="38143"/>
            </a:xfrm>
            <a:custGeom>
              <a:avLst/>
              <a:gdLst/>
              <a:ahLst/>
              <a:cxnLst/>
              <a:rect l="l" t="t" r="r" b="b"/>
              <a:pathLst>
                <a:path w="1109" h="3509" extrusionOk="0">
                  <a:moveTo>
                    <a:pt x="282" y="0"/>
                  </a:moveTo>
                  <a:cubicBezTo>
                    <a:pt x="266" y="0"/>
                    <a:pt x="250" y="2"/>
                    <a:pt x="233" y="5"/>
                  </a:cubicBezTo>
                  <a:cubicBezTo>
                    <a:pt x="94" y="31"/>
                    <a:pt x="0" y="165"/>
                    <a:pt x="26" y="307"/>
                  </a:cubicBezTo>
                  <a:lnTo>
                    <a:pt x="306" y="1830"/>
                  </a:lnTo>
                  <a:cubicBezTo>
                    <a:pt x="328" y="1954"/>
                    <a:pt x="437" y="2042"/>
                    <a:pt x="559" y="2042"/>
                  </a:cubicBezTo>
                  <a:cubicBezTo>
                    <a:pt x="575" y="2042"/>
                    <a:pt x="591" y="2041"/>
                    <a:pt x="606" y="2037"/>
                  </a:cubicBezTo>
                  <a:cubicBezTo>
                    <a:pt x="746" y="2011"/>
                    <a:pt x="839" y="1877"/>
                    <a:pt x="815" y="1737"/>
                  </a:cubicBezTo>
                  <a:lnTo>
                    <a:pt x="535" y="214"/>
                  </a:lnTo>
                  <a:cubicBezTo>
                    <a:pt x="511" y="89"/>
                    <a:pt x="402" y="0"/>
                    <a:pt x="282" y="0"/>
                  </a:cubicBezTo>
                  <a:close/>
                  <a:moveTo>
                    <a:pt x="748" y="2541"/>
                  </a:moveTo>
                  <a:cubicBezTo>
                    <a:pt x="732" y="2541"/>
                    <a:pt x="716" y="2543"/>
                    <a:pt x="699" y="2546"/>
                  </a:cubicBezTo>
                  <a:cubicBezTo>
                    <a:pt x="559" y="2570"/>
                    <a:pt x="466" y="2705"/>
                    <a:pt x="492" y="2846"/>
                  </a:cubicBezTo>
                  <a:lnTo>
                    <a:pt x="575" y="3297"/>
                  </a:lnTo>
                  <a:cubicBezTo>
                    <a:pt x="597" y="3423"/>
                    <a:pt x="706" y="3509"/>
                    <a:pt x="829" y="3509"/>
                  </a:cubicBezTo>
                  <a:cubicBezTo>
                    <a:pt x="844" y="3509"/>
                    <a:pt x="860" y="3507"/>
                    <a:pt x="875" y="3505"/>
                  </a:cubicBezTo>
                  <a:cubicBezTo>
                    <a:pt x="1015" y="3479"/>
                    <a:pt x="1108" y="3345"/>
                    <a:pt x="1082" y="3203"/>
                  </a:cubicBezTo>
                  <a:lnTo>
                    <a:pt x="999" y="2753"/>
                  </a:lnTo>
                  <a:cubicBezTo>
                    <a:pt x="977" y="2628"/>
                    <a:pt x="868" y="2541"/>
                    <a:pt x="748"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2744197" y="2562552"/>
              <a:ext cx="31871" cy="26555"/>
            </a:xfrm>
            <a:custGeom>
              <a:avLst/>
              <a:gdLst/>
              <a:ahLst/>
              <a:cxnLst/>
              <a:rect l="l" t="t" r="r" b="b"/>
              <a:pathLst>
                <a:path w="2932" h="2443" extrusionOk="0">
                  <a:moveTo>
                    <a:pt x="2642" y="0"/>
                  </a:moveTo>
                  <a:cubicBezTo>
                    <a:pt x="2584" y="0"/>
                    <a:pt x="2526" y="19"/>
                    <a:pt x="2478" y="58"/>
                  </a:cubicBezTo>
                  <a:lnTo>
                    <a:pt x="1279" y="1040"/>
                  </a:lnTo>
                  <a:cubicBezTo>
                    <a:pt x="1169" y="1130"/>
                    <a:pt x="1153" y="1294"/>
                    <a:pt x="1243" y="1404"/>
                  </a:cubicBezTo>
                  <a:cubicBezTo>
                    <a:pt x="1295" y="1466"/>
                    <a:pt x="1369" y="1497"/>
                    <a:pt x="1443" y="1497"/>
                  </a:cubicBezTo>
                  <a:cubicBezTo>
                    <a:pt x="1500" y="1497"/>
                    <a:pt x="1559" y="1478"/>
                    <a:pt x="1607" y="1440"/>
                  </a:cubicBezTo>
                  <a:lnTo>
                    <a:pt x="2806" y="459"/>
                  </a:lnTo>
                  <a:cubicBezTo>
                    <a:pt x="2916" y="367"/>
                    <a:pt x="2932" y="205"/>
                    <a:pt x="2842" y="94"/>
                  </a:cubicBezTo>
                  <a:cubicBezTo>
                    <a:pt x="2791" y="32"/>
                    <a:pt x="2717" y="0"/>
                    <a:pt x="2642" y="0"/>
                  </a:cubicBezTo>
                  <a:close/>
                  <a:moveTo>
                    <a:pt x="644" y="1636"/>
                  </a:moveTo>
                  <a:cubicBezTo>
                    <a:pt x="586" y="1636"/>
                    <a:pt x="529" y="1655"/>
                    <a:pt x="480" y="1694"/>
                  </a:cubicBezTo>
                  <a:lnTo>
                    <a:pt x="127" y="1984"/>
                  </a:lnTo>
                  <a:cubicBezTo>
                    <a:pt x="16" y="2073"/>
                    <a:pt x="1" y="2237"/>
                    <a:pt x="91" y="2348"/>
                  </a:cubicBezTo>
                  <a:cubicBezTo>
                    <a:pt x="142" y="2410"/>
                    <a:pt x="217" y="2441"/>
                    <a:pt x="291" y="2441"/>
                  </a:cubicBezTo>
                  <a:lnTo>
                    <a:pt x="291" y="2443"/>
                  </a:lnTo>
                  <a:cubicBezTo>
                    <a:pt x="348" y="2443"/>
                    <a:pt x="406" y="2422"/>
                    <a:pt x="455" y="2384"/>
                  </a:cubicBezTo>
                  <a:lnTo>
                    <a:pt x="808" y="2094"/>
                  </a:lnTo>
                  <a:cubicBezTo>
                    <a:pt x="919" y="2003"/>
                    <a:pt x="934" y="1840"/>
                    <a:pt x="844" y="1730"/>
                  </a:cubicBezTo>
                  <a:cubicBezTo>
                    <a:pt x="793" y="1668"/>
                    <a:pt x="719" y="1636"/>
                    <a:pt x="644" y="16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2580615" y="2696405"/>
              <a:ext cx="31893" cy="26566"/>
            </a:xfrm>
            <a:custGeom>
              <a:avLst/>
              <a:gdLst/>
              <a:ahLst/>
              <a:cxnLst/>
              <a:rect l="l" t="t" r="r" b="b"/>
              <a:pathLst>
                <a:path w="2934" h="2444" extrusionOk="0">
                  <a:moveTo>
                    <a:pt x="2644" y="1"/>
                  </a:moveTo>
                  <a:cubicBezTo>
                    <a:pt x="2586" y="1"/>
                    <a:pt x="2528" y="20"/>
                    <a:pt x="2480" y="59"/>
                  </a:cubicBezTo>
                  <a:lnTo>
                    <a:pt x="1281" y="1041"/>
                  </a:lnTo>
                  <a:cubicBezTo>
                    <a:pt x="1171" y="1130"/>
                    <a:pt x="1155" y="1294"/>
                    <a:pt x="1245" y="1405"/>
                  </a:cubicBezTo>
                  <a:cubicBezTo>
                    <a:pt x="1296" y="1467"/>
                    <a:pt x="1371" y="1498"/>
                    <a:pt x="1445" y="1498"/>
                  </a:cubicBezTo>
                  <a:cubicBezTo>
                    <a:pt x="1502" y="1498"/>
                    <a:pt x="1560" y="1479"/>
                    <a:pt x="1609" y="1441"/>
                  </a:cubicBezTo>
                  <a:lnTo>
                    <a:pt x="2808" y="459"/>
                  </a:lnTo>
                  <a:cubicBezTo>
                    <a:pt x="2918" y="369"/>
                    <a:pt x="2934" y="206"/>
                    <a:pt x="2844" y="95"/>
                  </a:cubicBezTo>
                  <a:cubicBezTo>
                    <a:pt x="2792" y="33"/>
                    <a:pt x="2718" y="1"/>
                    <a:pt x="2644" y="1"/>
                  </a:cubicBezTo>
                  <a:close/>
                  <a:moveTo>
                    <a:pt x="646" y="1636"/>
                  </a:moveTo>
                  <a:cubicBezTo>
                    <a:pt x="588" y="1636"/>
                    <a:pt x="530" y="1655"/>
                    <a:pt x="482" y="1694"/>
                  </a:cubicBezTo>
                  <a:lnTo>
                    <a:pt x="127" y="1984"/>
                  </a:lnTo>
                  <a:cubicBezTo>
                    <a:pt x="16" y="2076"/>
                    <a:pt x="1" y="2238"/>
                    <a:pt x="91" y="2348"/>
                  </a:cubicBezTo>
                  <a:cubicBezTo>
                    <a:pt x="142" y="2410"/>
                    <a:pt x="217" y="2443"/>
                    <a:pt x="291" y="2443"/>
                  </a:cubicBezTo>
                  <a:cubicBezTo>
                    <a:pt x="348" y="2443"/>
                    <a:pt x="406" y="2424"/>
                    <a:pt x="455" y="2384"/>
                  </a:cubicBezTo>
                  <a:lnTo>
                    <a:pt x="808" y="2095"/>
                  </a:lnTo>
                  <a:cubicBezTo>
                    <a:pt x="919" y="2003"/>
                    <a:pt x="936" y="1841"/>
                    <a:pt x="844" y="1731"/>
                  </a:cubicBezTo>
                  <a:cubicBezTo>
                    <a:pt x="794" y="1668"/>
                    <a:pt x="720" y="1636"/>
                    <a:pt x="646" y="16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2719696" y="2534084"/>
              <a:ext cx="22925" cy="34240"/>
            </a:xfrm>
            <a:custGeom>
              <a:avLst/>
              <a:gdLst/>
              <a:ahLst/>
              <a:cxnLst/>
              <a:rect l="l" t="t" r="r" b="b"/>
              <a:pathLst>
                <a:path w="2109" h="3150" extrusionOk="0">
                  <a:moveTo>
                    <a:pt x="1814" y="0"/>
                  </a:moveTo>
                  <a:cubicBezTo>
                    <a:pt x="1725" y="0"/>
                    <a:pt x="1638" y="47"/>
                    <a:pt x="1591" y="129"/>
                  </a:cubicBezTo>
                  <a:lnTo>
                    <a:pt x="816" y="1471"/>
                  </a:lnTo>
                  <a:cubicBezTo>
                    <a:pt x="745" y="1596"/>
                    <a:pt x="787" y="1754"/>
                    <a:pt x="911" y="1825"/>
                  </a:cubicBezTo>
                  <a:cubicBezTo>
                    <a:pt x="952" y="1847"/>
                    <a:pt x="995" y="1860"/>
                    <a:pt x="1040" y="1860"/>
                  </a:cubicBezTo>
                  <a:cubicBezTo>
                    <a:pt x="1130" y="1860"/>
                    <a:pt x="1216" y="1813"/>
                    <a:pt x="1265" y="1730"/>
                  </a:cubicBezTo>
                  <a:lnTo>
                    <a:pt x="2037" y="388"/>
                  </a:lnTo>
                  <a:cubicBezTo>
                    <a:pt x="2108" y="264"/>
                    <a:pt x="2067" y="107"/>
                    <a:pt x="1943" y="34"/>
                  </a:cubicBezTo>
                  <a:cubicBezTo>
                    <a:pt x="1902" y="11"/>
                    <a:pt x="1858" y="0"/>
                    <a:pt x="1814" y="0"/>
                  </a:cubicBezTo>
                  <a:close/>
                  <a:moveTo>
                    <a:pt x="524" y="2237"/>
                  </a:moveTo>
                  <a:cubicBezTo>
                    <a:pt x="435" y="2237"/>
                    <a:pt x="348" y="2283"/>
                    <a:pt x="300" y="2367"/>
                  </a:cubicBezTo>
                  <a:lnTo>
                    <a:pt x="72" y="2764"/>
                  </a:lnTo>
                  <a:cubicBezTo>
                    <a:pt x="0" y="2886"/>
                    <a:pt x="43" y="3045"/>
                    <a:pt x="167" y="3115"/>
                  </a:cubicBezTo>
                  <a:cubicBezTo>
                    <a:pt x="207" y="3140"/>
                    <a:pt x="252" y="3150"/>
                    <a:pt x="295" y="3150"/>
                  </a:cubicBezTo>
                  <a:cubicBezTo>
                    <a:pt x="385" y="3150"/>
                    <a:pt x="471" y="3103"/>
                    <a:pt x="519" y="3021"/>
                  </a:cubicBezTo>
                  <a:lnTo>
                    <a:pt x="749" y="2626"/>
                  </a:lnTo>
                  <a:cubicBezTo>
                    <a:pt x="819" y="2501"/>
                    <a:pt x="776" y="2344"/>
                    <a:pt x="654" y="2272"/>
                  </a:cubicBezTo>
                  <a:cubicBezTo>
                    <a:pt x="613" y="2249"/>
                    <a:pt x="568" y="2237"/>
                    <a:pt x="524" y="22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2614072" y="2717167"/>
              <a:ext cx="22925" cy="34262"/>
            </a:xfrm>
            <a:custGeom>
              <a:avLst/>
              <a:gdLst/>
              <a:ahLst/>
              <a:cxnLst/>
              <a:rect l="l" t="t" r="r" b="b"/>
              <a:pathLst>
                <a:path w="2109" h="3152" extrusionOk="0">
                  <a:moveTo>
                    <a:pt x="1814" y="0"/>
                  </a:moveTo>
                  <a:cubicBezTo>
                    <a:pt x="1725" y="0"/>
                    <a:pt x="1639" y="46"/>
                    <a:pt x="1591" y="129"/>
                  </a:cubicBezTo>
                  <a:lnTo>
                    <a:pt x="817" y="1472"/>
                  </a:lnTo>
                  <a:cubicBezTo>
                    <a:pt x="746" y="1596"/>
                    <a:pt x="787" y="1753"/>
                    <a:pt x="912" y="1824"/>
                  </a:cubicBezTo>
                  <a:cubicBezTo>
                    <a:pt x="953" y="1848"/>
                    <a:pt x="996" y="1858"/>
                    <a:pt x="1041" y="1858"/>
                  </a:cubicBezTo>
                  <a:lnTo>
                    <a:pt x="1041" y="1860"/>
                  </a:lnTo>
                  <a:cubicBezTo>
                    <a:pt x="1129" y="1860"/>
                    <a:pt x="1217" y="1813"/>
                    <a:pt x="1263" y="1730"/>
                  </a:cubicBezTo>
                  <a:lnTo>
                    <a:pt x="2038" y="388"/>
                  </a:lnTo>
                  <a:cubicBezTo>
                    <a:pt x="2109" y="264"/>
                    <a:pt x="2067" y="107"/>
                    <a:pt x="1943" y="35"/>
                  </a:cubicBezTo>
                  <a:cubicBezTo>
                    <a:pt x="1902" y="11"/>
                    <a:pt x="1858" y="0"/>
                    <a:pt x="1814" y="0"/>
                  </a:cubicBezTo>
                  <a:close/>
                  <a:moveTo>
                    <a:pt x="524" y="2237"/>
                  </a:moveTo>
                  <a:cubicBezTo>
                    <a:pt x="435" y="2237"/>
                    <a:pt x="348" y="2284"/>
                    <a:pt x="301" y="2367"/>
                  </a:cubicBezTo>
                  <a:lnTo>
                    <a:pt x="71" y="2764"/>
                  </a:lnTo>
                  <a:cubicBezTo>
                    <a:pt x="1" y="2888"/>
                    <a:pt x="42" y="3045"/>
                    <a:pt x="166" y="3117"/>
                  </a:cubicBezTo>
                  <a:cubicBezTo>
                    <a:pt x="208" y="3140"/>
                    <a:pt x="251" y="3152"/>
                    <a:pt x="296" y="3152"/>
                  </a:cubicBezTo>
                  <a:cubicBezTo>
                    <a:pt x="384" y="3152"/>
                    <a:pt x="472" y="3105"/>
                    <a:pt x="518" y="3023"/>
                  </a:cubicBezTo>
                  <a:lnTo>
                    <a:pt x="748" y="2624"/>
                  </a:lnTo>
                  <a:cubicBezTo>
                    <a:pt x="820" y="2502"/>
                    <a:pt x="777" y="2343"/>
                    <a:pt x="653" y="2272"/>
                  </a:cubicBezTo>
                  <a:cubicBezTo>
                    <a:pt x="612" y="2248"/>
                    <a:pt x="568" y="2237"/>
                    <a:pt x="524" y="22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2764665" y="2641131"/>
              <a:ext cx="38708" cy="6076"/>
            </a:xfrm>
            <a:custGeom>
              <a:avLst/>
              <a:gdLst/>
              <a:ahLst/>
              <a:cxnLst/>
              <a:rect l="l" t="t" r="r" b="b"/>
              <a:pathLst>
                <a:path w="3561" h="559" extrusionOk="0">
                  <a:moveTo>
                    <a:pt x="245" y="0"/>
                  </a:moveTo>
                  <a:cubicBezTo>
                    <a:pt x="93" y="0"/>
                    <a:pt x="3" y="119"/>
                    <a:pt x="2" y="256"/>
                  </a:cubicBezTo>
                  <a:cubicBezTo>
                    <a:pt x="0" y="398"/>
                    <a:pt x="114" y="515"/>
                    <a:pt x="257" y="519"/>
                  </a:cubicBezTo>
                  <a:lnTo>
                    <a:pt x="716" y="524"/>
                  </a:lnTo>
                  <a:lnTo>
                    <a:pt x="719" y="524"/>
                  </a:lnTo>
                  <a:cubicBezTo>
                    <a:pt x="861" y="524"/>
                    <a:pt x="975" y="412"/>
                    <a:pt x="977" y="270"/>
                  </a:cubicBezTo>
                  <a:cubicBezTo>
                    <a:pt x="980" y="127"/>
                    <a:pt x="866" y="10"/>
                    <a:pt x="723" y="8"/>
                  </a:cubicBezTo>
                  <a:lnTo>
                    <a:pt x="264" y="1"/>
                  </a:lnTo>
                  <a:cubicBezTo>
                    <a:pt x="258" y="1"/>
                    <a:pt x="251" y="0"/>
                    <a:pt x="245" y="0"/>
                  </a:cubicBezTo>
                  <a:close/>
                  <a:moveTo>
                    <a:pt x="1751" y="22"/>
                  </a:moveTo>
                  <a:cubicBezTo>
                    <a:pt x="1611" y="22"/>
                    <a:pt x="1496" y="134"/>
                    <a:pt x="1494" y="275"/>
                  </a:cubicBezTo>
                  <a:cubicBezTo>
                    <a:pt x="1492" y="418"/>
                    <a:pt x="1606" y="536"/>
                    <a:pt x="1748" y="538"/>
                  </a:cubicBezTo>
                  <a:lnTo>
                    <a:pt x="3297" y="558"/>
                  </a:lnTo>
                  <a:lnTo>
                    <a:pt x="3300" y="558"/>
                  </a:lnTo>
                  <a:cubicBezTo>
                    <a:pt x="3442" y="558"/>
                    <a:pt x="3557" y="446"/>
                    <a:pt x="3559" y="305"/>
                  </a:cubicBezTo>
                  <a:cubicBezTo>
                    <a:pt x="3561" y="161"/>
                    <a:pt x="3447" y="44"/>
                    <a:pt x="3304" y="42"/>
                  </a:cubicBezTo>
                  <a:lnTo>
                    <a:pt x="1755" y="2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2553309" y="2638283"/>
              <a:ext cx="38719" cy="6087"/>
            </a:xfrm>
            <a:custGeom>
              <a:avLst/>
              <a:gdLst/>
              <a:ahLst/>
              <a:cxnLst/>
              <a:rect l="l" t="t" r="r" b="b"/>
              <a:pathLst>
                <a:path w="3562" h="560" extrusionOk="0">
                  <a:moveTo>
                    <a:pt x="261" y="1"/>
                  </a:moveTo>
                  <a:cubicBezTo>
                    <a:pt x="120" y="1"/>
                    <a:pt x="4" y="115"/>
                    <a:pt x="3" y="256"/>
                  </a:cubicBezTo>
                  <a:cubicBezTo>
                    <a:pt x="1" y="399"/>
                    <a:pt x="115" y="517"/>
                    <a:pt x="258" y="518"/>
                  </a:cubicBezTo>
                  <a:lnTo>
                    <a:pt x="715" y="523"/>
                  </a:lnTo>
                  <a:lnTo>
                    <a:pt x="719" y="523"/>
                  </a:lnTo>
                  <a:cubicBezTo>
                    <a:pt x="860" y="523"/>
                    <a:pt x="976" y="411"/>
                    <a:pt x="977" y="270"/>
                  </a:cubicBezTo>
                  <a:cubicBezTo>
                    <a:pt x="979" y="127"/>
                    <a:pt x="865" y="9"/>
                    <a:pt x="722" y="8"/>
                  </a:cubicBezTo>
                  <a:lnTo>
                    <a:pt x="265" y="1"/>
                  </a:lnTo>
                  <a:close/>
                  <a:moveTo>
                    <a:pt x="1732" y="20"/>
                  </a:moveTo>
                  <a:cubicBezTo>
                    <a:pt x="1609" y="20"/>
                    <a:pt x="1497" y="142"/>
                    <a:pt x="1493" y="277"/>
                  </a:cubicBezTo>
                  <a:cubicBezTo>
                    <a:pt x="1492" y="418"/>
                    <a:pt x="1605" y="536"/>
                    <a:pt x="1749" y="537"/>
                  </a:cubicBezTo>
                  <a:lnTo>
                    <a:pt x="3298" y="560"/>
                  </a:lnTo>
                  <a:lnTo>
                    <a:pt x="3301" y="560"/>
                  </a:lnTo>
                  <a:cubicBezTo>
                    <a:pt x="3443" y="560"/>
                    <a:pt x="3558" y="446"/>
                    <a:pt x="3560" y="304"/>
                  </a:cubicBezTo>
                  <a:cubicBezTo>
                    <a:pt x="3562" y="161"/>
                    <a:pt x="3448" y="44"/>
                    <a:pt x="3305" y="42"/>
                  </a:cubicBezTo>
                  <a:lnTo>
                    <a:pt x="1755" y="21"/>
                  </a:lnTo>
                  <a:cubicBezTo>
                    <a:pt x="1748" y="20"/>
                    <a:pt x="1740" y="20"/>
                    <a:pt x="1732" y="2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2759002" y="2598238"/>
              <a:ext cx="37404" cy="16903"/>
            </a:xfrm>
            <a:custGeom>
              <a:avLst/>
              <a:gdLst/>
              <a:ahLst/>
              <a:cxnLst/>
              <a:rect l="l" t="t" r="r" b="b"/>
              <a:pathLst>
                <a:path w="3441" h="1555" extrusionOk="0">
                  <a:moveTo>
                    <a:pt x="3148" y="0"/>
                  </a:moveTo>
                  <a:cubicBezTo>
                    <a:pt x="3119" y="0"/>
                    <a:pt x="3089" y="5"/>
                    <a:pt x="3061" y="15"/>
                  </a:cubicBezTo>
                  <a:lnTo>
                    <a:pt x="1604" y="545"/>
                  </a:lnTo>
                  <a:cubicBezTo>
                    <a:pt x="1470" y="593"/>
                    <a:pt x="1401" y="742"/>
                    <a:pt x="1449" y="874"/>
                  </a:cubicBezTo>
                  <a:cubicBezTo>
                    <a:pt x="1487" y="980"/>
                    <a:pt x="1587" y="1045"/>
                    <a:pt x="1692" y="1045"/>
                  </a:cubicBezTo>
                  <a:cubicBezTo>
                    <a:pt x="1722" y="1045"/>
                    <a:pt x="1751" y="1040"/>
                    <a:pt x="1780" y="1030"/>
                  </a:cubicBezTo>
                  <a:lnTo>
                    <a:pt x="3237" y="502"/>
                  </a:lnTo>
                  <a:cubicBezTo>
                    <a:pt x="3371" y="453"/>
                    <a:pt x="3440" y="305"/>
                    <a:pt x="3392" y="170"/>
                  </a:cubicBezTo>
                  <a:cubicBezTo>
                    <a:pt x="3354" y="65"/>
                    <a:pt x="3254" y="0"/>
                    <a:pt x="3148" y="0"/>
                  </a:cubicBezTo>
                  <a:close/>
                  <a:moveTo>
                    <a:pt x="721" y="881"/>
                  </a:moveTo>
                  <a:cubicBezTo>
                    <a:pt x="692" y="881"/>
                    <a:pt x="662" y="886"/>
                    <a:pt x="633" y="897"/>
                  </a:cubicBezTo>
                  <a:lnTo>
                    <a:pt x="202" y="1054"/>
                  </a:lnTo>
                  <a:cubicBezTo>
                    <a:pt x="69" y="1102"/>
                    <a:pt x="0" y="1250"/>
                    <a:pt x="48" y="1385"/>
                  </a:cubicBezTo>
                  <a:cubicBezTo>
                    <a:pt x="86" y="1489"/>
                    <a:pt x="185" y="1554"/>
                    <a:pt x="292" y="1554"/>
                  </a:cubicBezTo>
                  <a:cubicBezTo>
                    <a:pt x="321" y="1554"/>
                    <a:pt x="350" y="1549"/>
                    <a:pt x="380" y="1539"/>
                  </a:cubicBezTo>
                  <a:lnTo>
                    <a:pt x="809" y="1382"/>
                  </a:lnTo>
                  <a:cubicBezTo>
                    <a:pt x="944" y="1333"/>
                    <a:pt x="1013" y="1187"/>
                    <a:pt x="964" y="1052"/>
                  </a:cubicBezTo>
                  <a:cubicBezTo>
                    <a:pt x="927" y="947"/>
                    <a:pt x="827" y="881"/>
                    <a:pt x="721" y="8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2560309" y="2670372"/>
              <a:ext cx="37404" cy="16914"/>
            </a:xfrm>
            <a:custGeom>
              <a:avLst/>
              <a:gdLst/>
              <a:ahLst/>
              <a:cxnLst/>
              <a:rect l="l" t="t" r="r" b="b"/>
              <a:pathLst>
                <a:path w="3441" h="1556" extrusionOk="0">
                  <a:moveTo>
                    <a:pt x="3149" y="0"/>
                  </a:moveTo>
                  <a:cubicBezTo>
                    <a:pt x="3120" y="0"/>
                    <a:pt x="3090" y="5"/>
                    <a:pt x="3061" y="16"/>
                  </a:cubicBezTo>
                  <a:lnTo>
                    <a:pt x="1605" y="544"/>
                  </a:lnTo>
                  <a:cubicBezTo>
                    <a:pt x="1470" y="594"/>
                    <a:pt x="1401" y="741"/>
                    <a:pt x="1450" y="875"/>
                  </a:cubicBezTo>
                  <a:cubicBezTo>
                    <a:pt x="1488" y="981"/>
                    <a:pt x="1588" y="1046"/>
                    <a:pt x="1693" y="1046"/>
                  </a:cubicBezTo>
                  <a:cubicBezTo>
                    <a:pt x="1722" y="1046"/>
                    <a:pt x="1752" y="1041"/>
                    <a:pt x="1781" y="1031"/>
                  </a:cubicBezTo>
                  <a:lnTo>
                    <a:pt x="3237" y="501"/>
                  </a:lnTo>
                  <a:cubicBezTo>
                    <a:pt x="3372" y="453"/>
                    <a:pt x="3441" y="304"/>
                    <a:pt x="3390" y="170"/>
                  </a:cubicBezTo>
                  <a:cubicBezTo>
                    <a:pt x="3353" y="66"/>
                    <a:pt x="3254" y="0"/>
                    <a:pt x="3149" y="0"/>
                  </a:cubicBezTo>
                  <a:close/>
                  <a:moveTo>
                    <a:pt x="722" y="882"/>
                  </a:moveTo>
                  <a:cubicBezTo>
                    <a:pt x="693" y="882"/>
                    <a:pt x="663" y="887"/>
                    <a:pt x="634" y="898"/>
                  </a:cubicBezTo>
                  <a:lnTo>
                    <a:pt x="204" y="1053"/>
                  </a:lnTo>
                  <a:cubicBezTo>
                    <a:pt x="69" y="1103"/>
                    <a:pt x="0" y="1250"/>
                    <a:pt x="49" y="1384"/>
                  </a:cubicBezTo>
                  <a:cubicBezTo>
                    <a:pt x="87" y="1489"/>
                    <a:pt x="187" y="1555"/>
                    <a:pt x="292" y="1555"/>
                  </a:cubicBezTo>
                  <a:cubicBezTo>
                    <a:pt x="321" y="1555"/>
                    <a:pt x="351" y="1550"/>
                    <a:pt x="380" y="1539"/>
                  </a:cubicBezTo>
                  <a:lnTo>
                    <a:pt x="810" y="1382"/>
                  </a:lnTo>
                  <a:cubicBezTo>
                    <a:pt x="944" y="1334"/>
                    <a:pt x="1013" y="1186"/>
                    <a:pt x="965" y="1051"/>
                  </a:cubicBezTo>
                  <a:cubicBezTo>
                    <a:pt x="927" y="947"/>
                    <a:pt x="828" y="882"/>
                    <a:pt x="722" y="8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2744012" y="2696612"/>
              <a:ext cx="31838" cy="26631"/>
            </a:xfrm>
            <a:custGeom>
              <a:avLst/>
              <a:gdLst/>
              <a:ahLst/>
              <a:cxnLst/>
              <a:rect l="l" t="t" r="r" b="b"/>
              <a:pathLst>
                <a:path w="2929" h="2450" extrusionOk="0">
                  <a:moveTo>
                    <a:pt x="291" y="1"/>
                  </a:moveTo>
                  <a:cubicBezTo>
                    <a:pt x="217" y="1"/>
                    <a:pt x="143" y="33"/>
                    <a:pt x="92" y="95"/>
                  </a:cubicBezTo>
                  <a:cubicBezTo>
                    <a:pt x="1" y="205"/>
                    <a:pt x="16" y="368"/>
                    <a:pt x="127" y="459"/>
                  </a:cubicBezTo>
                  <a:lnTo>
                    <a:pt x="480" y="749"/>
                  </a:lnTo>
                  <a:cubicBezTo>
                    <a:pt x="529" y="790"/>
                    <a:pt x="585" y="809"/>
                    <a:pt x="644" y="809"/>
                  </a:cubicBezTo>
                  <a:cubicBezTo>
                    <a:pt x="718" y="809"/>
                    <a:pt x="792" y="777"/>
                    <a:pt x="844" y="714"/>
                  </a:cubicBezTo>
                  <a:cubicBezTo>
                    <a:pt x="934" y="604"/>
                    <a:pt x="918" y="442"/>
                    <a:pt x="808" y="352"/>
                  </a:cubicBezTo>
                  <a:lnTo>
                    <a:pt x="454" y="61"/>
                  </a:lnTo>
                  <a:cubicBezTo>
                    <a:pt x="407" y="20"/>
                    <a:pt x="349" y="1"/>
                    <a:pt x="291" y="1"/>
                  </a:cubicBezTo>
                  <a:close/>
                  <a:moveTo>
                    <a:pt x="1441" y="949"/>
                  </a:moveTo>
                  <a:cubicBezTo>
                    <a:pt x="1367" y="949"/>
                    <a:pt x="1294" y="980"/>
                    <a:pt x="1243" y="1042"/>
                  </a:cubicBezTo>
                  <a:cubicBezTo>
                    <a:pt x="1151" y="1153"/>
                    <a:pt x="1167" y="1315"/>
                    <a:pt x="1277" y="1406"/>
                  </a:cubicBezTo>
                  <a:lnTo>
                    <a:pt x="2475" y="2391"/>
                  </a:lnTo>
                  <a:cubicBezTo>
                    <a:pt x="2523" y="2431"/>
                    <a:pt x="2580" y="2450"/>
                    <a:pt x="2638" y="2450"/>
                  </a:cubicBezTo>
                  <a:cubicBezTo>
                    <a:pt x="2713" y="2450"/>
                    <a:pt x="2787" y="2417"/>
                    <a:pt x="2837" y="2355"/>
                  </a:cubicBezTo>
                  <a:cubicBezTo>
                    <a:pt x="2928" y="2246"/>
                    <a:pt x="2913" y="2083"/>
                    <a:pt x="2802" y="1993"/>
                  </a:cubicBezTo>
                  <a:lnTo>
                    <a:pt x="1605" y="1008"/>
                  </a:lnTo>
                  <a:cubicBezTo>
                    <a:pt x="1557" y="968"/>
                    <a:pt x="1499" y="949"/>
                    <a:pt x="1441" y="9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2580865" y="2562259"/>
              <a:ext cx="31816" cy="26621"/>
            </a:xfrm>
            <a:custGeom>
              <a:avLst/>
              <a:gdLst/>
              <a:ahLst/>
              <a:cxnLst/>
              <a:rect l="l" t="t" r="r" b="b"/>
              <a:pathLst>
                <a:path w="2927" h="2449" extrusionOk="0">
                  <a:moveTo>
                    <a:pt x="290" y="0"/>
                  </a:moveTo>
                  <a:cubicBezTo>
                    <a:pt x="216" y="0"/>
                    <a:pt x="143" y="32"/>
                    <a:pt x="92" y="94"/>
                  </a:cubicBezTo>
                  <a:cubicBezTo>
                    <a:pt x="0" y="204"/>
                    <a:pt x="16" y="366"/>
                    <a:pt x="126" y="458"/>
                  </a:cubicBezTo>
                  <a:lnTo>
                    <a:pt x="480" y="749"/>
                  </a:lnTo>
                  <a:cubicBezTo>
                    <a:pt x="528" y="789"/>
                    <a:pt x="587" y="808"/>
                    <a:pt x="644" y="808"/>
                  </a:cubicBezTo>
                  <a:cubicBezTo>
                    <a:pt x="718" y="808"/>
                    <a:pt x="792" y="775"/>
                    <a:pt x="844" y="713"/>
                  </a:cubicBezTo>
                  <a:cubicBezTo>
                    <a:pt x="934" y="603"/>
                    <a:pt x="918" y="441"/>
                    <a:pt x="808" y="349"/>
                  </a:cubicBezTo>
                  <a:lnTo>
                    <a:pt x="454" y="59"/>
                  </a:lnTo>
                  <a:cubicBezTo>
                    <a:pt x="406" y="20"/>
                    <a:pt x="348" y="0"/>
                    <a:pt x="290" y="0"/>
                  </a:cubicBezTo>
                  <a:close/>
                  <a:moveTo>
                    <a:pt x="1442" y="948"/>
                  </a:moveTo>
                  <a:cubicBezTo>
                    <a:pt x="1367" y="948"/>
                    <a:pt x="1293" y="980"/>
                    <a:pt x="1242" y="1043"/>
                  </a:cubicBezTo>
                  <a:cubicBezTo>
                    <a:pt x="1151" y="1151"/>
                    <a:pt x="1167" y="1315"/>
                    <a:pt x="1277" y="1405"/>
                  </a:cubicBezTo>
                  <a:lnTo>
                    <a:pt x="2473" y="2390"/>
                  </a:lnTo>
                  <a:cubicBezTo>
                    <a:pt x="2521" y="2430"/>
                    <a:pt x="2579" y="2449"/>
                    <a:pt x="2636" y="2449"/>
                  </a:cubicBezTo>
                  <a:cubicBezTo>
                    <a:pt x="2711" y="2449"/>
                    <a:pt x="2785" y="2418"/>
                    <a:pt x="2837" y="2356"/>
                  </a:cubicBezTo>
                  <a:cubicBezTo>
                    <a:pt x="2926" y="2245"/>
                    <a:pt x="2911" y="2083"/>
                    <a:pt x="2802" y="1992"/>
                  </a:cubicBezTo>
                  <a:lnTo>
                    <a:pt x="1606" y="1007"/>
                  </a:lnTo>
                  <a:cubicBezTo>
                    <a:pt x="1558" y="967"/>
                    <a:pt x="1500" y="948"/>
                    <a:pt x="1442" y="9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2759611" y="2668600"/>
              <a:ext cx="37632" cy="16240"/>
            </a:xfrm>
            <a:custGeom>
              <a:avLst/>
              <a:gdLst/>
              <a:ahLst/>
              <a:cxnLst/>
              <a:rect l="l" t="t" r="r" b="b"/>
              <a:pathLst>
                <a:path w="3462" h="1494" extrusionOk="0">
                  <a:moveTo>
                    <a:pt x="293" y="0"/>
                  </a:moveTo>
                  <a:cubicBezTo>
                    <a:pt x="184" y="0"/>
                    <a:pt x="83" y="68"/>
                    <a:pt x="46" y="176"/>
                  </a:cubicBezTo>
                  <a:cubicBezTo>
                    <a:pt x="1" y="310"/>
                    <a:pt x="73" y="457"/>
                    <a:pt x="208" y="503"/>
                  </a:cubicBezTo>
                  <a:lnTo>
                    <a:pt x="641" y="650"/>
                  </a:lnTo>
                  <a:cubicBezTo>
                    <a:pt x="670" y="660"/>
                    <a:pt x="696" y="664"/>
                    <a:pt x="726" y="664"/>
                  </a:cubicBezTo>
                  <a:cubicBezTo>
                    <a:pt x="833" y="664"/>
                    <a:pt x="933" y="597"/>
                    <a:pt x="969" y="490"/>
                  </a:cubicBezTo>
                  <a:cubicBezTo>
                    <a:pt x="1015" y="353"/>
                    <a:pt x="943" y="207"/>
                    <a:pt x="808" y="162"/>
                  </a:cubicBezTo>
                  <a:lnTo>
                    <a:pt x="375" y="14"/>
                  </a:lnTo>
                  <a:cubicBezTo>
                    <a:pt x="348" y="5"/>
                    <a:pt x="320" y="0"/>
                    <a:pt x="293" y="0"/>
                  </a:cubicBezTo>
                  <a:close/>
                  <a:moveTo>
                    <a:pt x="1704" y="480"/>
                  </a:moveTo>
                  <a:cubicBezTo>
                    <a:pt x="1597" y="480"/>
                    <a:pt x="1496" y="547"/>
                    <a:pt x="1459" y="655"/>
                  </a:cubicBezTo>
                  <a:cubicBezTo>
                    <a:pt x="1412" y="790"/>
                    <a:pt x="1485" y="936"/>
                    <a:pt x="1619" y="983"/>
                  </a:cubicBezTo>
                  <a:lnTo>
                    <a:pt x="3087" y="1480"/>
                  </a:lnTo>
                  <a:cubicBezTo>
                    <a:pt x="3115" y="1490"/>
                    <a:pt x="3143" y="1494"/>
                    <a:pt x="3170" y="1494"/>
                  </a:cubicBezTo>
                  <a:cubicBezTo>
                    <a:pt x="3277" y="1494"/>
                    <a:pt x="3379" y="1426"/>
                    <a:pt x="3415" y="1318"/>
                  </a:cubicBezTo>
                  <a:cubicBezTo>
                    <a:pt x="3462" y="1183"/>
                    <a:pt x="3389" y="1037"/>
                    <a:pt x="3253" y="992"/>
                  </a:cubicBezTo>
                  <a:lnTo>
                    <a:pt x="1787" y="493"/>
                  </a:lnTo>
                  <a:cubicBezTo>
                    <a:pt x="1759" y="484"/>
                    <a:pt x="1731" y="480"/>
                    <a:pt x="1704" y="4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2559462" y="2600662"/>
              <a:ext cx="37610" cy="16262"/>
            </a:xfrm>
            <a:custGeom>
              <a:avLst/>
              <a:gdLst/>
              <a:ahLst/>
              <a:cxnLst/>
              <a:rect l="l" t="t" r="r" b="b"/>
              <a:pathLst>
                <a:path w="3460" h="1496" extrusionOk="0">
                  <a:moveTo>
                    <a:pt x="292" y="1"/>
                  </a:moveTo>
                  <a:cubicBezTo>
                    <a:pt x="185" y="1"/>
                    <a:pt x="84" y="68"/>
                    <a:pt x="47" y="175"/>
                  </a:cubicBezTo>
                  <a:cubicBezTo>
                    <a:pt x="1" y="312"/>
                    <a:pt x="73" y="458"/>
                    <a:pt x="208" y="503"/>
                  </a:cubicBezTo>
                  <a:lnTo>
                    <a:pt x="641" y="650"/>
                  </a:lnTo>
                  <a:cubicBezTo>
                    <a:pt x="668" y="660"/>
                    <a:pt x="696" y="663"/>
                    <a:pt x="725" y="663"/>
                  </a:cubicBezTo>
                  <a:cubicBezTo>
                    <a:pt x="832" y="663"/>
                    <a:pt x="932" y="596"/>
                    <a:pt x="969" y="489"/>
                  </a:cubicBezTo>
                  <a:cubicBezTo>
                    <a:pt x="1015" y="353"/>
                    <a:pt x="943" y="206"/>
                    <a:pt x="808" y="161"/>
                  </a:cubicBezTo>
                  <a:lnTo>
                    <a:pt x="375" y="15"/>
                  </a:lnTo>
                  <a:cubicBezTo>
                    <a:pt x="348" y="5"/>
                    <a:pt x="319" y="1"/>
                    <a:pt x="292" y="1"/>
                  </a:cubicBezTo>
                  <a:close/>
                  <a:moveTo>
                    <a:pt x="1704" y="479"/>
                  </a:moveTo>
                  <a:cubicBezTo>
                    <a:pt x="1596" y="479"/>
                    <a:pt x="1496" y="547"/>
                    <a:pt x="1459" y="655"/>
                  </a:cubicBezTo>
                  <a:cubicBezTo>
                    <a:pt x="1412" y="789"/>
                    <a:pt x="1485" y="936"/>
                    <a:pt x="1619" y="983"/>
                  </a:cubicBezTo>
                  <a:lnTo>
                    <a:pt x="3087" y="1481"/>
                  </a:lnTo>
                  <a:cubicBezTo>
                    <a:pt x="3115" y="1490"/>
                    <a:pt x="3142" y="1495"/>
                    <a:pt x="3170" y="1495"/>
                  </a:cubicBezTo>
                  <a:cubicBezTo>
                    <a:pt x="3277" y="1495"/>
                    <a:pt x="3377" y="1426"/>
                    <a:pt x="3415" y="1319"/>
                  </a:cubicBezTo>
                  <a:cubicBezTo>
                    <a:pt x="3460" y="1184"/>
                    <a:pt x="3387" y="1038"/>
                    <a:pt x="3253" y="991"/>
                  </a:cubicBezTo>
                  <a:lnTo>
                    <a:pt x="1786" y="493"/>
                  </a:lnTo>
                  <a:cubicBezTo>
                    <a:pt x="1759" y="484"/>
                    <a:pt x="1731" y="479"/>
                    <a:pt x="1704" y="4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2691336" y="2519713"/>
              <a:ext cx="12055" cy="38154"/>
            </a:xfrm>
            <a:custGeom>
              <a:avLst/>
              <a:gdLst/>
              <a:ahLst/>
              <a:cxnLst/>
              <a:rect l="l" t="t" r="r" b="b"/>
              <a:pathLst>
                <a:path w="1109" h="3510" extrusionOk="0">
                  <a:moveTo>
                    <a:pt x="827" y="1"/>
                  </a:moveTo>
                  <a:cubicBezTo>
                    <a:pt x="707" y="1"/>
                    <a:pt x="598" y="89"/>
                    <a:pt x="573" y="212"/>
                  </a:cubicBezTo>
                  <a:lnTo>
                    <a:pt x="294" y="1737"/>
                  </a:lnTo>
                  <a:cubicBezTo>
                    <a:pt x="270" y="1877"/>
                    <a:pt x="363" y="2012"/>
                    <a:pt x="503" y="2038"/>
                  </a:cubicBezTo>
                  <a:cubicBezTo>
                    <a:pt x="518" y="2041"/>
                    <a:pt x="534" y="2041"/>
                    <a:pt x="549" y="2041"/>
                  </a:cubicBezTo>
                  <a:cubicBezTo>
                    <a:pt x="672" y="2041"/>
                    <a:pt x="780" y="1955"/>
                    <a:pt x="803" y="1831"/>
                  </a:cubicBezTo>
                  <a:lnTo>
                    <a:pt x="1082" y="306"/>
                  </a:lnTo>
                  <a:cubicBezTo>
                    <a:pt x="1108" y="166"/>
                    <a:pt x="1015" y="31"/>
                    <a:pt x="875" y="5"/>
                  </a:cubicBezTo>
                  <a:cubicBezTo>
                    <a:pt x="859" y="2"/>
                    <a:pt x="843" y="1"/>
                    <a:pt x="827" y="1"/>
                  </a:cubicBezTo>
                  <a:close/>
                  <a:moveTo>
                    <a:pt x="363" y="2541"/>
                  </a:moveTo>
                  <a:cubicBezTo>
                    <a:pt x="241" y="2541"/>
                    <a:pt x="132" y="2628"/>
                    <a:pt x="109" y="2752"/>
                  </a:cubicBezTo>
                  <a:lnTo>
                    <a:pt x="26" y="3204"/>
                  </a:lnTo>
                  <a:cubicBezTo>
                    <a:pt x="0" y="3344"/>
                    <a:pt x="94" y="3478"/>
                    <a:pt x="233" y="3504"/>
                  </a:cubicBezTo>
                  <a:cubicBezTo>
                    <a:pt x="249" y="3508"/>
                    <a:pt x="264" y="3509"/>
                    <a:pt x="280" y="3509"/>
                  </a:cubicBezTo>
                  <a:lnTo>
                    <a:pt x="282" y="3508"/>
                  </a:lnTo>
                  <a:cubicBezTo>
                    <a:pt x="402" y="3508"/>
                    <a:pt x="511" y="3421"/>
                    <a:pt x="535" y="3297"/>
                  </a:cubicBezTo>
                  <a:lnTo>
                    <a:pt x="616" y="2847"/>
                  </a:lnTo>
                  <a:cubicBezTo>
                    <a:pt x="642" y="2705"/>
                    <a:pt x="551" y="2571"/>
                    <a:pt x="409" y="2545"/>
                  </a:cubicBezTo>
                  <a:cubicBezTo>
                    <a:pt x="394" y="2542"/>
                    <a:pt x="378" y="2541"/>
                    <a:pt x="363"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2653324" y="2727635"/>
              <a:ext cx="12055" cy="38143"/>
            </a:xfrm>
            <a:custGeom>
              <a:avLst/>
              <a:gdLst/>
              <a:ahLst/>
              <a:cxnLst/>
              <a:rect l="l" t="t" r="r" b="b"/>
              <a:pathLst>
                <a:path w="1109" h="3509" extrusionOk="0">
                  <a:moveTo>
                    <a:pt x="825" y="0"/>
                  </a:moveTo>
                  <a:cubicBezTo>
                    <a:pt x="705" y="0"/>
                    <a:pt x="596" y="89"/>
                    <a:pt x="573" y="214"/>
                  </a:cubicBezTo>
                  <a:lnTo>
                    <a:pt x="294" y="1737"/>
                  </a:lnTo>
                  <a:cubicBezTo>
                    <a:pt x="268" y="1877"/>
                    <a:pt x="361" y="2011"/>
                    <a:pt x="503" y="2037"/>
                  </a:cubicBezTo>
                  <a:cubicBezTo>
                    <a:pt x="518" y="2041"/>
                    <a:pt x="534" y="2042"/>
                    <a:pt x="549" y="2042"/>
                  </a:cubicBezTo>
                  <a:cubicBezTo>
                    <a:pt x="672" y="2042"/>
                    <a:pt x="780" y="1954"/>
                    <a:pt x="803" y="1830"/>
                  </a:cubicBezTo>
                  <a:lnTo>
                    <a:pt x="1082" y="307"/>
                  </a:lnTo>
                  <a:cubicBezTo>
                    <a:pt x="1108" y="165"/>
                    <a:pt x="1013" y="31"/>
                    <a:pt x="873" y="5"/>
                  </a:cubicBezTo>
                  <a:cubicBezTo>
                    <a:pt x="857" y="2"/>
                    <a:pt x="841" y="0"/>
                    <a:pt x="825" y="0"/>
                  </a:cubicBezTo>
                  <a:close/>
                  <a:moveTo>
                    <a:pt x="358" y="2541"/>
                  </a:moveTo>
                  <a:cubicBezTo>
                    <a:pt x="238" y="2541"/>
                    <a:pt x="132" y="2629"/>
                    <a:pt x="109" y="2753"/>
                  </a:cubicBezTo>
                  <a:lnTo>
                    <a:pt x="26" y="3203"/>
                  </a:lnTo>
                  <a:cubicBezTo>
                    <a:pt x="0" y="3345"/>
                    <a:pt x="94" y="3479"/>
                    <a:pt x="233" y="3505"/>
                  </a:cubicBezTo>
                  <a:cubicBezTo>
                    <a:pt x="249" y="3507"/>
                    <a:pt x="264" y="3509"/>
                    <a:pt x="280" y="3509"/>
                  </a:cubicBezTo>
                  <a:cubicBezTo>
                    <a:pt x="402" y="3509"/>
                    <a:pt x="511" y="3423"/>
                    <a:pt x="534" y="3297"/>
                  </a:cubicBezTo>
                  <a:lnTo>
                    <a:pt x="616" y="2846"/>
                  </a:lnTo>
                  <a:cubicBezTo>
                    <a:pt x="642" y="2705"/>
                    <a:pt x="549" y="2572"/>
                    <a:pt x="409" y="2546"/>
                  </a:cubicBezTo>
                  <a:cubicBezTo>
                    <a:pt x="392" y="2543"/>
                    <a:pt x="375" y="2541"/>
                    <a:pt x="358"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2614583" y="2533779"/>
              <a:ext cx="22816" cy="34327"/>
            </a:xfrm>
            <a:custGeom>
              <a:avLst/>
              <a:gdLst/>
              <a:ahLst/>
              <a:cxnLst/>
              <a:rect l="l" t="t" r="r" b="b"/>
              <a:pathLst>
                <a:path w="2099" h="3158" extrusionOk="0">
                  <a:moveTo>
                    <a:pt x="295" y="1"/>
                  </a:moveTo>
                  <a:cubicBezTo>
                    <a:pt x="251" y="1"/>
                    <a:pt x="207" y="12"/>
                    <a:pt x="168" y="35"/>
                  </a:cubicBezTo>
                  <a:cubicBezTo>
                    <a:pt x="43" y="105"/>
                    <a:pt x="0" y="264"/>
                    <a:pt x="71" y="387"/>
                  </a:cubicBezTo>
                  <a:lnTo>
                    <a:pt x="839" y="1732"/>
                  </a:lnTo>
                  <a:cubicBezTo>
                    <a:pt x="887" y="1817"/>
                    <a:pt x="975" y="1863"/>
                    <a:pt x="1063" y="1863"/>
                  </a:cubicBezTo>
                  <a:cubicBezTo>
                    <a:pt x="1108" y="1863"/>
                    <a:pt x="1151" y="1853"/>
                    <a:pt x="1192" y="1829"/>
                  </a:cubicBezTo>
                  <a:cubicBezTo>
                    <a:pt x="1315" y="1758"/>
                    <a:pt x="1358" y="1601"/>
                    <a:pt x="1289" y="1477"/>
                  </a:cubicBezTo>
                  <a:lnTo>
                    <a:pt x="520" y="131"/>
                  </a:lnTo>
                  <a:cubicBezTo>
                    <a:pt x="472" y="48"/>
                    <a:pt x="384" y="1"/>
                    <a:pt x="295" y="1"/>
                  </a:cubicBezTo>
                  <a:close/>
                  <a:moveTo>
                    <a:pt x="1575" y="2243"/>
                  </a:moveTo>
                  <a:cubicBezTo>
                    <a:pt x="1531" y="2243"/>
                    <a:pt x="1488" y="2254"/>
                    <a:pt x="1448" y="2277"/>
                  </a:cubicBezTo>
                  <a:cubicBezTo>
                    <a:pt x="1323" y="2348"/>
                    <a:pt x="1280" y="2507"/>
                    <a:pt x="1351" y="2629"/>
                  </a:cubicBezTo>
                  <a:lnTo>
                    <a:pt x="1579" y="3028"/>
                  </a:lnTo>
                  <a:cubicBezTo>
                    <a:pt x="1625" y="3111"/>
                    <a:pt x="1713" y="3157"/>
                    <a:pt x="1803" y="3157"/>
                  </a:cubicBezTo>
                  <a:cubicBezTo>
                    <a:pt x="1846" y="3157"/>
                    <a:pt x="1891" y="3147"/>
                    <a:pt x="1931" y="3124"/>
                  </a:cubicBezTo>
                  <a:cubicBezTo>
                    <a:pt x="2055" y="3054"/>
                    <a:pt x="2098" y="2895"/>
                    <a:pt x="2027" y="2771"/>
                  </a:cubicBezTo>
                  <a:lnTo>
                    <a:pt x="1800" y="2374"/>
                  </a:lnTo>
                  <a:cubicBezTo>
                    <a:pt x="1752" y="2290"/>
                    <a:pt x="1664" y="2243"/>
                    <a:pt x="1575" y="22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2719294" y="2717384"/>
              <a:ext cx="22794" cy="34327"/>
            </a:xfrm>
            <a:custGeom>
              <a:avLst/>
              <a:gdLst/>
              <a:ahLst/>
              <a:cxnLst/>
              <a:rect l="l" t="t" r="r" b="b"/>
              <a:pathLst>
                <a:path w="2097" h="3158" extrusionOk="0">
                  <a:moveTo>
                    <a:pt x="296" y="1"/>
                  </a:moveTo>
                  <a:cubicBezTo>
                    <a:pt x="253" y="1"/>
                    <a:pt x="208" y="12"/>
                    <a:pt x="168" y="35"/>
                  </a:cubicBezTo>
                  <a:cubicBezTo>
                    <a:pt x="44" y="106"/>
                    <a:pt x="1" y="263"/>
                    <a:pt x="72" y="387"/>
                  </a:cubicBezTo>
                  <a:lnTo>
                    <a:pt x="839" y="1733"/>
                  </a:lnTo>
                  <a:cubicBezTo>
                    <a:pt x="888" y="1816"/>
                    <a:pt x="976" y="1862"/>
                    <a:pt x="1064" y="1862"/>
                  </a:cubicBezTo>
                  <a:lnTo>
                    <a:pt x="1064" y="1864"/>
                  </a:lnTo>
                  <a:cubicBezTo>
                    <a:pt x="1107" y="1864"/>
                    <a:pt x="1151" y="1852"/>
                    <a:pt x="1191" y="1829"/>
                  </a:cubicBezTo>
                  <a:cubicBezTo>
                    <a:pt x="1315" y="1759"/>
                    <a:pt x="1359" y="1602"/>
                    <a:pt x="1288" y="1478"/>
                  </a:cubicBezTo>
                  <a:lnTo>
                    <a:pt x="520" y="132"/>
                  </a:lnTo>
                  <a:cubicBezTo>
                    <a:pt x="473" y="47"/>
                    <a:pt x="385" y="1"/>
                    <a:pt x="296" y="1"/>
                  </a:cubicBezTo>
                  <a:close/>
                  <a:moveTo>
                    <a:pt x="1575" y="2244"/>
                  </a:moveTo>
                  <a:cubicBezTo>
                    <a:pt x="1531" y="2244"/>
                    <a:pt x="1487" y="2255"/>
                    <a:pt x="1447" y="2278"/>
                  </a:cubicBezTo>
                  <a:cubicBezTo>
                    <a:pt x="1324" y="2349"/>
                    <a:pt x="1281" y="2506"/>
                    <a:pt x="1352" y="2630"/>
                  </a:cubicBezTo>
                  <a:lnTo>
                    <a:pt x="1578" y="3028"/>
                  </a:lnTo>
                  <a:cubicBezTo>
                    <a:pt x="1626" y="3111"/>
                    <a:pt x="1714" y="3158"/>
                    <a:pt x="1802" y="3158"/>
                  </a:cubicBezTo>
                  <a:cubicBezTo>
                    <a:pt x="1847" y="3158"/>
                    <a:pt x="1890" y="3148"/>
                    <a:pt x="1931" y="3125"/>
                  </a:cubicBezTo>
                  <a:cubicBezTo>
                    <a:pt x="2054" y="3054"/>
                    <a:pt x="2097" y="2896"/>
                    <a:pt x="2026" y="2771"/>
                  </a:cubicBezTo>
                  <a:lnTo>
                    <a:pt x="1800" y="2375"/>
                  </a:lnTo>
                  <a:cubicBezTo>
                    <a:pt x="1752" y="2291"/>
                    <a:pt x="1665" y="2244"/>
                    <a:pt x="1575" y="224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2653324" y="2519713"/>
              <a:ext cx="12033" cy="38154"/>
            </a:xfrm>
            <a:custGeom>
              <a:avLst/>
              <a:gdLst/>
              <a:ahLst/>
              <a:cxnLst/>
              <a:rect l="l" t="t" r="r" b="b"/>
              <a:pathLst>
                <a:path w="1107" h="3510" extrusionOk="0">
                  <a:moveTo>
                    <a:pt x="281" y="1"/>
                  </a:moveTo>
                  <a:cubicBezTo>
                    <a:pt x="265" y="1"/>
                    <a:pt x="249" y="2"/>
                    <a:pt x="233" y="5"/>
                  </a:cubicBezTo>
                  <a:cubicBezTo>
                    <a:pt x="94" y="31"/>
                    <a:pt x="0" y="166"/>
                    <a:pt x="26" y="306"/>
                  </a:cubicBezTo>
                  <a:lnTo>
                    <a:pt x="304" y="1831"/>
                  </a:lnTo>
                  <a:cubicBezTo>
                    <a:pt x="328" y="1955"/>
                    <a:pt x="437" y="2041"/>
                    <a:pt x="558" y="2041"/>
                  </a:cubicBezTo>
                  <a:lnTo>
                    <a:pt x="559" y="2041"/>
                  </a:lnTo>
                  <a:cubicBezTo>
                    <a:pt x="575" y="2041"/>
                    <a:pt x="591" y="2041"/>
                    <a:pt x="606" y="2038"/>
                  </a:cubicBezTo>
                  <a:cubicBezTo>
                    <a:pt x="746" y="2012"/>
                    <a:pt x="839" y="1877"/>
                    <a:pt x="813" y="1737"/>
                  </a:cubicBezTo>
                  <a:lnTo>
                    <a:pt x="534" y="212"/>
                  </a:lnTo>
                  <a:cubicBezTo>
                    <a:pt x="511" y="89"/>
                    <a:pt x="400" y="1"/>
                    <a:pt x="281" y="1"/>
                  </a:cubicBezTo>
                  <a:close/>
                  <a:moveTo>
                    <a:pt x="744" y="2541"/>
                  </a:moveTo>
                  <a:cubicBezTo>
                    <a:pt x="729" y="2541"/>
                    <a:pt x="713" y="2542"/>
                    <a:pt x="697" y="2545"/>
                  </a:cubicBezTo>
                  <a:cubicBezTo>
                    <a:pt x="558" y="2571"/>
                    <a:pt x="465" y="2705"/>
                    <a:pt x="490" y="2847"/>
                  </a:cubicBezTo>
                  <a:lnTo>
                    <a:pt x="573" y="3297"/>
                  </a:lnTo>
                  <a:cubicBezTo>
                    <a:pt x="596" y="3421"/>
                    <a:pt x="704" y="3509"/>
                    <a:pt x="827" y="3509"/>
                  </a:cubicBezTo>
                  <a:cubicBezTo>
                    <a:pt x="842" y="3509"/>
                    <a:pt x="858" y="3508"/>
                    <a:pt x="873" y="3504"/>
                  </a:cubicBezTo>
                  <a:cubicBezTo>
                    <a:pt x="1015" y="3478"/>
                    <a:pt x="1106" y="3344"/>
                    <a:pt x="1082" y="3204"/>
                  </a:cubicBezTo>
                  <a:lnTo>
                    <a:pt x="999" y="2754"/>
                  </a:lnTo>
                  <a:cubicBezTo>
                    <a:pt x="975" y="2628"/>
                    <a:pt x="865" y="2541"/>
                    <a:pt x="744"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2691336" y="2727635"/>
              <a:ext cx="12055" cy="38143"/>
            </a:xfrm>
            <a:custGeom>
              <a:avLst/>
              <a:gdLst/>
              <a:ahLst/>
              <a:cxnLst/>
              <a:rect l="l" t="t" r="r" b="b"/>
              <a:pathLst>
                <a:path w="1109" h="3509" extrusionOk="0">
                  <a:moveTo>
                    <a:pt x="282" y="0"/>
                  </a:moveTo>
                  <a:cubicBezTo>
                    <a:pt x="266" y="0"/>
                    <a:pt x="250" y="2"/>
                    <a:pt x="233" y="5"/>
                  </a:cubicBezTo>
                  <a:cubicBezTo>
                    <a:pt x="94" y="31"/>
                    <a:pt x="0" y="165"/>
                    <a:pt x="26" y="307"/>
                  </a:cubicBezTo>
                  <a:lnTo>
                    <a:pt x="306" y="1830"/>
                  </a:lnTo>
                  <a:cubicBezTo>
                    <a:pt x="328" y="1954"/>
                    <a:pt x="437" y="2042"/>
                    <a:pt x="559" y="2042"/>
                  </a:cubicBezTo>
                  <a:cubicBezTo>
                    <a:pt x="575" y="2042"/>
                    <a:pt x="591" y="2041"/>
                    <a:pt x="606" y="2037"/>
                  </a:cubicBezTo>
                  <a:cubicBezTo>
                    <a:pt x="746" y="2011"/>
                    <a:pt x="839" y="1877"/>
                    <a:pt x="815" y="1737"/>
                  </a:cubicBezTo>
                  <a:lnTo>
                    <a:pt x="535" y="214"/>
                  </a:lnTo>
                  <a:cubicBezTo>
                    <a:pt x="511" y="89"/>
                    <a:pt x="402" y="0"/>
                    <a:pt x="282" y="0"/>
                  </a:cubicBezTo>
                  <a:close/>
                  <a:moveTo>
                    <a:pt x="748" y="2541"/>
                  </a:moveTo>
                  <a:cubicBezTo>
                    <a:pt x="732" y="2541"/>
                    <a:pt x="716" y="2543"/>
                    <a:pt x="699" y="2546"/>
                  </a:cubicBezTo>
                  <a:cubicBezTo>
                    <a:pt x="559" y="2570"/>
                    <a:pt x="466" y="2705"/>
                    <a:pt x="492" y="2846"/>
                  </a:cubicBezTo>
                  <a:lnTo>
                    <a:pt x="575" y="3297"/>
                  </a:lnTo>
                  <a:cubicBezTo>
                    <a:pt x="597" y="3423"/>
                    <a:pt x="706" y="3509"/>
                    <a:pt x="829" y="3509"/>
                  </a:cubicBezTo>
                  <a:cubicBezTo>
                    <a:pt x="844" y="3509"/>
                    <a:pt x="860" y="3507"/>
                    <a:pt x="875" y="3505"/>
                  </a:cubicBezTo>
                  <a:cubicBezTo>
                    <a:pt x="1015" y="3479"/>
                    <a:pt x="1108" y="3345"/>
                    <a:pt x="1082" y="3203"/>
                  </a:cubicBezTo>
                  <a:lnTo>
                    <a:pt x="999" y="2753"/>
                  </a:lnTo>
                  <a:cubicBezTo>
                    <a:pt x="977" y="2628"/>
                    <a:pt x="868" y="2541"/>
                    <a:pt x="748" y="25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2744197" y="2562552"/>
              <a:ext cx="31871" cy="26555"/>
            </a:xfrm>
            <a:custGeom>
              <a:avLst/>
              <a:gdLst/>
              <a:ahLst/>
              <a:cxnLst/>
              <a:rect l="l" t="t" r="r" b="b"/>
              <a:pathLst>
                <a:path w="2932" h="2443" extrusionOk="0">
                  <a:moveTo>
                    <a:pt x="2642" y="0"/>
                  </a:moveTo>
                  <a:cubicBezTo>
                    <a:pt x="2584" y="0"/>
                    <a:pt x="2526" y="19"/>
                    <a:pt x="2478" y="58"/>
                  </a:cubicBezTo>
                  <a:lnTo>
                    <a:pt x="1279" y="1040"/>
                  </a:lnTo>
                  <a:cubicBezTo>
                    <a:pt x="1169" y="1130"/>
                    <a:pt x="1153" y="1294"/>
                    <a:pt x="1243" y="1404"/>
                  </a:cubicBezTo>
                  <a:cubicBezTo>
                    <a:pt x="1295" y="1466"/>
                    <a:pt x="1369" y="1497"/>
                    <a:pt x="1443" y="1497"/>
                  </a:cubicBezTo>
                  <a:cubicBezTo>
                    <a:pt x="1500" y="1497"/>
                    <a:pt x="1559" y="1478"/>
                    <a:pt x="1607" y="1440"/>
                  </a:cubicBezTo>
                  <a:lnTo>
                    <a:pt x="2806" y="459"/>
                  </a:lnTo>
                  <a:cubicBezTo>
                    <a:pt x="2916" y="367"/>
                    <a:pt x="2932" y="205"/>
                    <a:pt x="2842" y="94"/>
                  </a:cubicBezTo>
                  <a:cubicBezTo>
                    <a:pt x="2791" y="32"/>
                    <a:pt x="2717" y="0"/>
                    <a:pt x="2642" y="0"/>
                  </a:cubicBezTo>
                  <a:close/>
                  <a:moveTo>
                    <a:pt x="644" y="1636"/>
                  </a:moveTo>
                  <a:cubicBezTo>
                    <a:pt x="586" y="1636"/>
                    <a:pt x="529" y="1655"/>
                    <a:pt x="480" y="1694"/>
                  </a:cubicBezTo>
                  <a:lnTo>
                    <a:pt x="127" y="1984"/>
                  </a:lnTo>
                  <a:cubicBezTo>
                    <a:pt x="16" y="2073"/>
                    <a:pt x="1" y="2237"/>
                    <a:pt x="91" y="2348"/>
                  </a:cubicBezTo>
                  <a:cubicBezTo>
                    <a:pt x="142" y="2410"/>
                    <a:pt x="217" y="2441"/>
                    <a:pt x="291" y="2441"/>
                  </a:cubicBezTo>
                  <a:lnTo>
                    <a:pt x="291" y="2443"/>
                  </a:lnTo>
                  <a:cubicBezTo>
                    <a:pt x="348" y="2443"/>
                    <a:pt x="406" y="2422"/>
                    <a:pt x="455" y="2384"/>
                  </a:cubicBezTo>
                  <a:lnTo>
                    <a:pt x="808" y="2094"/>
                  </a:lnTo>
                  <a:cubicBezTo>
                    <a:pt x="919" y="2003"/>
                    <a:pt x="934" y="1840"/>
                    <a:pt x="844" y="1730"/>
                  </a:cubicBezTo>
                  <a:cubicBezTo>
                    <a:pt x="793" y="1668"/>
                    <a:pt x="719" y="1636"/>
                    <a:pt x="644" y="16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580615" y="2696405"/>
              <a:ext cx="31893" cy="26566"/>
            </a:xfrm>
            <a:custGeom>
              <a:avLst/>
              <a:gdLst/>
              <a:ahLst/>
              <a:cxnLst/>
              <a:rect l="l" t="t" r="r" b="b"/>
              <a:pathLst>
                <a:path w="2934" h="2444" extrusionOk="0">
                  <a:moveTo>
                    <a:pt x="2644" y="1"/>
                  </a:moveTo>
                  <a:cubicBezTo>
                    <a:pt x="2586" y="1"/>
                    <a:pt x="2528" y="20"/>
                    <a:pt x="2480" y="59"/>
                  </a:cubicBezTo>
                  <a:lnTo>
                    <a:pt x="1281" y="1041"/>
                  </a:lnTo>
                  <a:cubicBezTo>
                    <a:pt x="1171" y="1130"/>
                    <a:pt x="1155" y="1294"/>
                    <a:pt x="1245" y="1405"/>
                  </a:cubicBezTo>
                  <a:cubicBezTo>
                    <a:pt x="1296" y="1467"/>
                    <a:pt x="1371" y="1498"/>
                    <a:pt x="1445" y="1498"/>
                  </a:cubicBezTo>
                  <a:cubicBezTo>
                    <a:pt x="1502" y="1498"/>
                    <a:pt x="1560" y="1479"/>
                    <a:pt x="1609" y="1441"/>
                  </a:cubicBezTo>
                  <a:lnTo>
                    <a:pt x="2808" y="459"/>
                  </a:lnTo>
                  <a:cubicBezTo>
                    <a:pt x="2918" y="369"/>
                    <a:pt x="2934" y="206"/>
                    <a:pt x="2844" y="95"/>
                  </a:cubicBezTo>
                  <a:cubicBezTo>
                    <a:pt x="2792" y="33"/>
                    <a:pt x="2718" y="1"/>
                    <a:pt x="2644" y="1"/>
                  </a:cubicBezTo>
                  <a:close/>
                  <a:moveTo>
                    <a:pt x="646" y="1636"/>
                  </a:moveTo>
                  <a:cubicBezTo>
                    <a:pt x="588" y="1636"/>
                    <a:pt x="530" y="1655"/>
                    <a:pt x="482" y="1694"/>
                  </a:cubicBezTo>
                  <a:lnTo>
                    <a:pt x="127" y="1984"/>
                  </a:lnTo>
                  <a:cubicBezTo>
                    <a:pt x="16" y="2076"/>
                    <a:pt x="1" y="2238"/>
                    <a:pt x="91" y="2348"/>
                  </a:cubicBezTo>
                  <a:cubicBezTo>
                    <a:pt x="142" y="2410"/>
                    <a:pt x="217" y="2443"/>
                    <a:pt x="291" y="2443"/>
                  </a:cubicBezTo>
                  <a:cubicBezTo>
                    <a:pt x="348" y="2443"/>
                    <a:pt x="406" y="2424"/>
                    <a:pt x="455" y="2384"/>
                  </a:cubicBezTo>
                  <a:lnTo>
                    <a:pt x="808" y="2095"/>
                  </a:lnTo>
                  <a:cubicBezTo>
                    <a:pt x="919" y="2003"/>
                    <a:pt x="936" y="1841"/>
                    <a:pt x="844" y="1731"/>
                  </a:cubicBezTo>
                  <a:cubicBezTo>
                    <a:pt x="794" y="1668"/>
                    <a:pt x="720" y="1636"/>
                    <a:pt x="646" y="16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719696" y="2534084"/>
              <a:ext cx="22925" cy="34240"/>
            </a:xfrm>
            <a:custGeom>
              <a:avLst/>
              <a:gdLst/>
              <a:ahLst/>
              <a:cxnLst/>
              <a:rect l="l" t="t" r="r" b="b"/>
              <a:pathLst>
                <a:path w="2109" h="3150" extrusionOk="0">
                  <a:moveTo>
                    <a:pt x="1814" y="0"/>
                  </a:moveTo>
                  <a:cubicBezTo>
                    <a:pt x="1725" y="0"/>
                    <a:pt x="1638" y="47"/>
                    <a:pt x="1591" y="129"/>
                  </a:cubicBezTo>
                  <a:lnTo>
                    <a:pt x="816" y="1471"/>
                  </a:lnTo>
                  <a:cubicBezTo>
                    <a:pt x="745" y="1596"/>
                    <a:pt x="787" y="1754"/>
                    <a:pt x="911" y="1825"/>
                  </a:cubicBezTo>
                  <a:cubicBezTo>
                    <a:pt x="952" y="1847"/>
                    <a:pt x="995" y="1860"/>
                    <a:pt x="1040" y="1860"/>
                  </a:cubicBezTo>
                  <a:cubicBezTo>
                    <a:pt x="1130" y="1860"/>
                    <a:pt x="1216" y="1813"/>
                    <a:pt x="1265" y="1730"/>
                  </a:cubicBezTo>
                  <a:lnTo>
                    <a:pt x="2037" y="388"/>
                  </a:lnTo>
                  <a:cubicBezTo>
                    <a:pt x="2108" y="264"/>
                    <a:pt x="2067" y="107"/>
                    <a:pt x="1943" y="34"/>
                  </a:cubicBezTo>
                  <a:cubicBezTo>
                    <a:pt x="1902" y="11"/>
                    <a:pt x="1858" y="0"/>
                    <a:pt x="1814" y="0"/>
                  </a:cubicBezTo>
                  <a:close/>
                  <a:moveTo>
                    <a:pt x="524" y="2237"/>
                  </a:moveTo>
                  <a:cubicBezTo>
                    <a:pt x="435" y="2237"/>
                    <a:pt x="348" y="2283"/>
                    <a:pt x="300" y="2367"/>
                  </a:cubicBezTo>
                  <a:lnTo>
                    <a:pt x="72" y="2764"/>
                  </a:lnTo>
                  <a:cubicBezTo>
                    <a:pt x="0" y="2886"/>
                    <a:pt x="43" y="3045"/>
                    <a:pt x="167" y="3115"/>
                  </a:cubicBezTo>
                  <a:cubicBezTo>
                    <a:pt x="207" y="3140"/>
                    <a:pt x="252" y="3150"/>
                    <a:pt x="295" y="3150"/>
                  </a:cubicBezTo>
                  <a:cubicBezTo>
                    <a:pt x="385" y="3150"/>
                    <a:pt x="471" y="3103"/>
                    <a:pt x="519" y="3021"/>
                  </a:cubicBezTo>
                  <a:lnTo>
                    <a:pt x="749" y="2626"/>
                  </a:lnTo>
                  <a:cubicBezTo>
                    <a:pt x="819" y="2501"/>
                    <a:pt x="776" y="2344"/>
                    <a:pt x="654" y="2272"/>
                  </a:cubicBezTo>
                  <a:cubicBezTo>
                    <a:pt x="613" y="2249"/>
                    <a:pt x="568" y="2237"/>
                    <a:pt x="524" y="22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614072" y="2717167"/>
              <a:ext cx="22925" cy="34262"/>
            </a:xfrm>
            <a:custGeom>
              <a:avLst/>
              <a:gdLst/>
              <a:ahLst/>
              <a:cxnLst/>
              <a:rect l="l" t="t" r="r" b="b"/>
              <a:pathLst>
                <a:path w="2109" h="3152" extrusionOk="0">
                  <a:moveTo>
                    <a:pt x="1814" y="0"/>
                  </a:moveTo>
                  <a:cubicBezTo>
                    <a:pt x="1725" y="0"/>
                    <a:pt x="1639" y="46"/>
                    <a:pt x="1591" y="129"/>
                  </a:cubicBezTo>
                  <a:lnTo>
                    <a:pt x="817" y="1472"/>
                  </a:lnTo>
                  <a:cubicBezTo>
                    <a:pt x="746" y="1596"/>
                    <a:pt x="787" y="1753"/>
                    <a:pt x="912" y="1824"/>
                  </a:cubicBezTo>
                  <a:cubicBezTo>
                    <a:pt x="953" y="1848"/>
                    <a:pt x="996" y="1858"/>
                    <a:pt x="1041" y="1858"/>
                  </a:cubicBezTo>
                  <a:lnTo>
                    <a:pt x="1041" y="1860"/>
                  </a:lnTo>
                  <a:cubicBezTo>
                    <a:pt x="1129" y="1860"/>
                    <a:pt x="1217" y="1813"/>
                    <a:pt x="1263" y="1730"/>
                  </a:cubicBezTo>
                  <a:lnTo>
                    <a:pt x="2038" y="388"/>
                  </a:lnTo>
                  <a:cubicBezTo>
                    <a:pt x="2109" y="264"/>
                    <a:pt x="2067" y="107"/>
                    <a:pt x="1943" y="35"/>
                  </a:cubicBezTo>
                  <a:cubicBezTo>
                    <a:pt x="1902" y="11"/>
                    <a:pt x="1858" y="0"/>
                    <a:pt x="1814" y="0"/>
                  </a:cubicBezTo>
                  <a:close/>
                  <a:moveTo>
                    <a:pt x="524" y="2237"/>
                  </a:moveTo>
                  <a:cubicBezTo>
                    <a:pt x="435" y="2237"/>
                    <a:pt x="348" y="2284"/>
                    <a:pt x="301" y="2367"/>
                  </a:cubicBezTo>
                  <a:lnTo>
                    <a:pt x="71" y="2764"/>
                  </a:lnTo>
                  <a:cubicBezTo>
                    <a:pt x="1" y="2888"/>
                    <a:pt x="42" y="3045"/>
                    <a:pt x="166" y="3117"/>
                  </a:cubicBezTo>
                  <a:cubicBezTo>
                    <a:pt x="208" y="3140"/>
                    <a:pt x="251" y="3152"/>
                    <a:pt x="296" y="3152"/>
                  </a:cubicBezTo>
                  <a:cubicBezTo>
                    <a:pt x="384" y="3152"/>
                    <a:pt x="472" y="3105"/>
                    <a:pt x="518" y="3023"/>
                  </a:cubicBezTo>
                  <a:lnTo>
                    <a:pt x="748" y="2624"/>
                  </a:lnTo>
                  <a:cubicBezTo>
                    <a:pt x="820" y="2502"/>
                    <a:pt x="777" y="2343"/>
                    <a:pt x="653" y="2272"/>
                  </a:cubicBezTo>
                  <a:cubicBezTo>
                    <a:pt x="612" y="2248"/>
                    <a:pt x="568" y="2237"/>
                    <a:pt x="524" y="22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764665" y="2641131"/>
              <a:ext cx="38708" cy="6076"/>
            </a:xfrm>
            <a:custGeom>
              <a:avLst/>
              <a:gdLst/>
              <a:ahLst/>
              <a:cxnLst/>
              <a:rect l="l" t="t" r="r" b="b"/>
              <a:pathLst>
                <a:path w="3561" h="559" extrusionOk="0">
                  <a:moveTo>
                    <a:pt x="245" y="0"/>
                  </a:moveTo>
                  <a:cubicBezTo>
                    <a:pt x="93" y="0"/>
                    <a:pt x="3" y="119"/>
                    <a:pt x="2" y="256"/>
                  </a:cubicBezTo>
                  <a:cubicBezTo>
                    <a:pt x="0" y="398"/>
                    <a:pt x="114" y="515"/>
                    <a:pt x="257" y="519"/>
                  </a:cubicBezTo>
                  <a:lnTo>
                    <a:pt x="716" y="524"/>
                  </a:lnTo>
                  <a:lnTo>
                    <a:pt x="719" y="524"/>
                  </a:lnTo>
                  <a:cubicBezTo>
                    <a:pt x="861" y="524"/>
                    <a:pt x="975" y="412"/>
                    <a:pt x="977" y="270"/>
                  </a:cubicBezTo>
                  <a:cubicBezTo>
                    <a:pt x="980" y="127"/>
                    <a:pt x="866" y="10"/>
                    <a:pt x="723" y="8"/>
                  </a:cubicBezTo>
                  <a:lnTo>
                    <a:pt x="264" y="1"/>
                  </a:lnTo>
                  <a:cubicBezTo>
                    <a:pt x="258" y="1"/>
                    <a:pt x="251" y="0"/>
                    <a:pt x="245" y="0"/>
                  </a:cubicBezTo>
                  <a:close/>
                  <a:moveTo>
                    <a:pt x="1751" y="22"/>
                  </a:moveTo>
                  <a:cubicBezTo>
                    <a:pt x="1611" y="22"/>
                    <a:pt x="1496" y="134"/>
                    <a:pt x="1494" y="275"/>
                  </a:cubicBezTo>
                  <a:cubicBezTo>
                    <a:pt x="1492" y="418"/>
                    <a:pt x="1606" y="536"/>
                    <a:pt x="1748" y="538"/>
                  </a:cubicBezTo>
                  <a:lnTo>
                    <a:pt x="3297" y="558"/>
                  </a:lnTo>
                  <a:lnTo>
                    <a:pt x="3300" y="558"/>
                  </a:lnTo>
                  <a:cubicBezTo>
                    <a:pt x="3442" y="558"/>
                    <a:pt x="3557" y="446"/>
                    <a:pt x="3559" y="305"/>
                  </a:cubicBezTo>
                  <a:cubicBezTo>
                    <a:pt x="3561" y="161"/>
                    <a:pt x="3447" y="44"/>
                    <a:pt x="3304" y="42"/>
                  </a:cubicBezTo>
                  <a:lnTo>
                    <a:pt x="1755" y="2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553309" y="2638283"/>
              <a:ext cx="38719" cy="6087"/>
            </a:xfrm>
            <a:custGeom>
              <a:avLst/>
              <a:gdLst/>
              <a:ahLst/>
              <a:cxnLst/>
              <a:rect l="l" t="t" r="r" b="b"/>
              <a:pathLst>
                <a:path w="3562" h="560" extrusionOk="0">
                  <a:moveTo>
                    <a:pt x="261" y="1"/>
                  </a:moveTo>
                  <a:cubicBezTo>
                    <a:pt x="120" y="1"/>
                    <a:pt x="4" y="115"/>
                    <a:pt x="3" y="256"/>
                  </a:cubicBezTo>
                  <a:cubicBezTo>
                    <a:pt x="1" y="399"/>
                    <a:pt x="115" y="517"/>
                    <a:pt x="258" y="518"/>
                  </a:cubicBezTo>
                  <a:lnTo>
                    <a:pt x="715" y="523"/>
                  </a:lnTo>
                  <a:lnTo>
                    <a:pt x="719" y="523"/>
                  </a:lnTo>
                  <a:cubicBezTo>
                    <a:pt x="860" y="523"/>
                    <a:pt x="976" y="411"/>
                    <a:pt x="977" y="270"/>
                  </a:cubicBezTo>
                  <a:cubicBezTo>
                    <a:pt x="979" y="127"/>
                    <a:pt x="865" y="9"/>
                    <a:pt x="722" y="8"/>
                  </a:cubicBezTo>
                  <a:lnTo>
                    <a:pt x="265" y="1"/>
                  </a:lnTo>
                  <a:close/>
                  <a:moveTo>
                    <a:pt x="1732" y="20"/>
                  </a:moveTo>
                  <a:cubicBezTo>
                    <a:pt x="1609" y="20"/>
                    <a:pt x="1497" y="142"/>
                    <a:pt x="1493" y="277"/>
                  </a:cubicBezTo>
                  <a:cubicBezTo>
                    <a:pt x="1492" y="418"/>
                    <a:pt x="1605" y="536"/>
                    <a:pt x="1749" y="537"/>
                  </a:cubicBezTo>
                  <a:lnTo>
                    <a:pt x="3298" y="560"/>
                  </a:lnTo>
                  <a:lnTo>
                    <a:pt x="3301" y="560"/>
                  </a:lnTo>
                  <a:cubicBezTo>
                    <a:pt x="3443" y="560"/>
                    <a:pt x="3558" y="446"/>
                    <a:pt x="3560" y="304"/>
                  </a:cubicBezTo>
                  <a:cubicBezTo>
                    <a:pt x="3562" y="161"/>
                    <a:pt x="3448" y="44"/>
                    <a:pt x="3305" y="42"/>
                  </a:cubicBezTo>
                  <a:lnTo>
                    <a:pt x="1755" y="21"/>
                  </a:lnTo>
                  <a:cubicBezTo>
                    <a:pt x="1748" y="20"/>
                    <a:pt x="1740" y="20"/>
                    <a:pt x="1732" y="2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2759002" y="2598238"/>
              <a:ext cx="37404" cy="16903"/>
            </a:xfrm>
            <a:custGeom>
              <a:avLst/>
              <a:gdLst/>
              <a:ahLst/>
              <a:cxnLst/>
              <a:rect l="l" t="t" r="r" b="b"/>
              <a:pathLst>
                <a:path w="3441" h="1555" extrusionOk="0">
                  <a:moveTo>
                    <a:pt x="3148" y="0"/>
                  </a:moveTo>
                  <a:cubicBezTo>
                    <a:pt x="3119" y="0"/>
                    <a:pt x="3089" y="5"/>
                    <a:pt x="3061" y="15"/>
                  </a:cubicBezTo>
                  <a:lnTo>
                    <a:pt x="1604" y="545"/>
                  </a:lnTo>
                  <a:cubicBezTo>
                    <a:pt x="1470" y="593"/>
                    <a:pt x="1401" y="742"/>
                    <a:pt x="1449" y="874"/>
                  </a:cubicBezTo>
                  <a:cubicBezTo>
                    <a:pt x="1487" y="980"/>
                    <a:pt x="1587" y="1045"/>
                    <a:pt x="1692" y="1045"/>
                  </a:cubicBezTo>
                  <a:cubicBezTo>
                    <a:pt x="1722" y="1045"/>
                    <a:pt x="1751" y="1040"/>
                    <a:pt x="1780" y="1030"/>
                  </a:cubicBezTo>
                  <a:lnTo>
                    <a:pt x="3237" y="502"/>
                  </a:lnTo>
                  <a:cubicBezTo>
                    <a:pt x="3371" y="453"/>
                    <a:pt x="3440" y="305"/>
                    <a:pt x="3392" y="170"/>
                  </a:cubicBezTo>
                  <a:cubicBezTo>
                    <a:pt x="3354" y="65"/>
                    <a:pt x="3254" y="0"/>
                    <a:pt x="3148" y="0"/>
                  </a:cubicBezTo>
                  <a:close/>
                  <a:moveTo>
                    <a:pt x="721" y="881"/>
                  </a:moveTo>
                  <a:cubicBezTo>
                    <a:pt x="692" y="881"/>
                    <a:pt x="662" y="886"/>
                    <a:pt x="633" y="897"/>
                  </a:cubicBezTo>
                  <a:lnTo>
                    <a:pt x="202" y="1054"/>
                  </a:lnTo>
                  <a:cubicBezTo>
                    <a:pt x="69" y="1102"/>
                    <a:pt x="0" y="1250"/>
                    <a:pt x="48" y="1385"/>
                  </a:cubicBezTo>
                  <a:cubicBezTo>
                    <a:pt x="86" y="1489"/>
                    <a:pt x="185" y="1554"/>
                    <a:pt x="292" y="1554"/>
                  </a:cubicBezTo>
                  <a:cubicBezTo>
                    <a:pt x="321" y="1554"/>
                    <a:pt x="350" y="1549"/>
                    <a:pt x="380" y="1539"/>
                  </a:cubicBezTo>
                  <a:lnTo>
                    <a:pt x="809" y="1382"/>
                  </a:lnTo>
                  <a:cubicBezTo>
                    <a:pt x="944" y="1333"/>
                    <a:pt x="1013" y="1187"/>
                    <a:pt x="964" y="1052"/>
                  </a:cubicBezTo>
                  <a:cubicBezTo>
                    <a:pt x="927" y="947"/>
                    <a:pt x="827" y="881"/>
                    <a:pt x="721" y="8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2560309" y="2670372"/>
              <a:ext cx="37404" cy="16914"/>
            </a:xfrm>
            <a:custGeom>
              <a:avLst/>
              <a:gdLst/>
              <a:ahLst/>
              <a:cxnLst/>
              <a:rect l="l" t="t" r="r" b="b"/>
              <a:pathLst>
                <a:path w="3441" h="1556" extrusionOk="0">
                  <a:moveTo>
                    <a:pt x="3149" y="0"/>
                  </a:moveTo>
                  <a:cubicBezTo>
                    <a:pt x="3120" y="0"/>
                    <a:pt x="3090" y="5"/>
                    <a:pt x="3061" y="16"/>
                  </a:cubicBezTo>
                  <a:lnTo>
                    <a:pt x="1605" y="544"/>
                  </a:lnTo>
                  <a:cubicBezTo>
                    <a:pt x="1470" y="594"/>
                    <a:pt x="1401" y="741"/>
                    <a:pt x="1450" y="875"/>
                  </a:cubicBezTo>
                  <a:cubicBezTo>
                    <a:pt x="1488" y="981"/>
                    <a:pt x="1588" y="1046"/>
                    <a:pt x="1693" y="1046"/>
                  </a:cubicBezTo>
                  <a:cubicBezTo>
                    <a:pt x="1722" y="1046"/>
                    <a:pt x="1752" y="1041"/>
                    <a:pt x="1781" y="1031"/>
                  </a:cubicBezTo>
                  <a:lnTo>
                    <a:pt x="3237" y="501"/>
                  </a:lnTo>
                  <a:cubicBezTo>
                    <a:pt x="3372" y="453"/>
                    <a:pt x="3441" y="304"/>
                    <a:pt x="3390" y="170"/>
                  </a:cubicBezTo>
                  <a:cubicBezTo>
                    <a:pt x="3353" y="66"/>
                    <a:pt x="3254" y="0"/>
                    <a:pt x="3149" y="0"/>
                  </a:cubicBezTo>
                  <a:close/>
                  <a:moveTo>
                    <a:pt x="722" y="882"/>
                  </a:moveTo>
                  <a:cubicBezTo>
                    <a:pt x="693" y="882"/>
                    <a:pt x="663" y="887"/>
                    <a:pt x="634" y="898"/>
                  </a:cubicBezTo>
                  <a:lnTo>
                    <a:pt x="204" y="1053"/>
                  </a:lnTo>
                  <a:cubicBezTo>
                    <a:pt x="69" y="1103"/>
                    <a:pt x="0" y="1250"/>
                    <a:pt x="49" y="1384"/>
                  </a:cubicBezTo>
                  <a:cubicBezTo>
                    <a:pt x="87" y="1489"/>
                    <a:pt x="187" y="1555"/>
                    <a:pt x="292" y="1555"/>
                  </a:cubicBezTo>
                  <a:cubicBezTo>
                    <a:pt x="321" y="1555"/>
                    <a:pt x="351" y="1550"/>
                    <a:pt x="380" y="1539"/>
                  </a:cubicBezTo>
                  <a:lnTo>
                    <a:pt x="810" y="1382"/>
                  </a:lnTo>
                  <a:cubicBezTo>
                    <a:pt x="944" y="1334"/>
                    <a:pt x="1013" y="1186"/>
                    <a:pt x="965" y="1051"/>
                  </a:cubicBezTo>
                  <a:cubicBezTo>
                    <a:pt x="927" y="947"/>
                    <a:pt x="828" y="882"/>
                    <a:pt x="722" y="8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2744012" y="2696612"/>
              <a:ext cx="31838" cy="26631"/>
            </a:xfrm>
            <a:custGeom>
              <a:avLst/>
              <a:gdLst/>
              <a:ahLst/>
              <a:cxnLst/>
              <a:rect l="l" t="t" r="r" b="b"/>
              <a:pathLst>
                <a:path w="2929" h="2450" extrusionOk="0">
                  <a:moveTo>
                    <a:pt x="291" y="1"/>
                  </a:moveTo>
                  <a:cubicBezTo>
                    <a:pt x="217" y="1"/>
                    <a:pt x="143" y="33"/>
                    <a:pt x="92" y="95"/>
                  </a:cubicBezTo>
                  <a:cubicBezTo>
                    <a:pt x="1" y="205"/>
                    <a:pt x="16" y="368"/>
                    <a:pt x="127" y="459"/>
                  </a:cubicBezTo>
                  <a:lnTo>
                    <a:pt x="480" y="749"/>
                  </a:lnTo>
                  <a:cubicBezTo>
                    <a:pt x="529" y="790"/>
                    <a:pt x="585" y="809"/>
                    <a:pt x="644" y="809"/>
                  </a:cubicBezTo>
                  <a:cubicBezTo>
                    <a:pt x="718" y="809"/>
                    <a:pt x="792" y="777"/>
                    <a:pt x="844" y="714"/>
                  </a:cubicBezTo>
                  <a:cubicBezTo>
                    <a:pt x="934" y="604"/>
                    <a:pt x="918" y="442"/>
                    <a:pt x="808" y="352"/>
                  </a:cubicBezTo>
                  <a:lnTo>
                    <a:pt x="454" y="61"/>
                  </a:lnTo>
                  <a:cubicBezTo>
                    <a:pt x="407" y="20"/>
                    <a:pt x="349" y="1"/>
                    <a:pt x="291" y="1"/>
                  </a:cubicBezTo>
                  <a:close/>
                  <a:moveTo>
                    <a:pt x="1441" y="949"/>
                  </a:moveTo>
                  <a:cubicBezTo>
                    <a:pt x="1367" y="949"/>
                    <a:pt x="1294" y="980"/>
                    <a:pt x="1243" y="1042"/>
                  </a:cubicBezTo>
                  <a:cubicBezTo>
                    <a:pt x="1151" y="1153"/>
                    <a:pt x="1167" y="1315"/>
                    <a:pt x="1277" y="1406"/>
                  </a:cubicBezTo>
                  <a:lnTo>
                    <a:pt x="2475" y="2391"/>
                  </a:lnTo>
                  <a:cubicBezTo>
                    <a:pt x="2523" y="2431"/>
                    <a:pt x="2580" y="2450"/>
                    <a:pt x="2638" y="2450"/>
                  </a:cubicBezTo>
                  <a:cubicBezTo>
                    <a:pt x="2713" y="2450"/>
                    <a:pt x="2787" y="2417"/>
                    <a:pt x="2837" y="2355"/>
                  </a:cubicBezTo>
                  <a:cubicBezTo>
                    <a:pt x="2928" y="2246"/>
                    <a:pt x="2913" y="2083"/>
                    <a:pt x="2802" y="1993"/>
                  </a:cubicBezTo>
                  <a:lnTo>
                    <a:pt x="1605" y="1008"/>
                  </a:lnTo>
                  <a:cubicBezTo>
                    <a:pt x="1557" y="968"/>
                    <a:pt x="1499" y="949"/>
                    <a:pt x="1441" y="9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2580865" y="2562259"/>
              <a:ext cx="31816" cy="26621"/>
            </a:xfrm>
            <a:custGeom>
              <a:avLst/>
              <a:gdLst/>
              <a:ahLst/>
              <a:cxnLst/>
              <a:rect l="l" t="t" r="r" b="b"/>
              <a:pathLst>
                <a:path w="2927" h="2449" extrusionOk="0">
                  <a:moveTo>
                    <a:pt x="290" y="0"/>
                  </a:moveTo>
                  <a:cubicBezTo>
                    <a:pt x="216" y="0"/>
                    <a:pt x="143" y="32"/>
                    <a:pt x="92" y="94"/>
                  </a:cubicBezTo>
                  <a:cubicBezTo>
                    <a:pt x="0" y="204"/>
                    <a:pt x="16" y="366"/>
                    <a:pt x="126" y="458"/>
                  </a:cubicBezTo>
                  <a:lnTo>
                    <a:pt x="480" y="749"/>
                  </a:lnTo>
                  <a:cubicBezTo>
                    <a:pt x="528" y="789"/>
                    <a:pt x="587" y="808"/>
                    <a:pt x="644" y="808"/>
                  </a:cubicBezTo>
                  <a:cubicBezTo>
                    <a:pt x="718" y="808"/>
                    <a:pt x="792" y="775"/>
                    <a:pt x="844" y="713"/>
                  </a:cubicBezTo>
                  <a:cubicBezTo>
                    <a:pt x="934" y="603"/>
                    <a:pt x="918" y="441"/>
                    <a:pt x="808" y="349"/>
                  </a:cubicBezTo>
                  <a:lnTo>
                    <a:pt x="454" y="59"/>
                  </a:lnTo>
                  <a:cubicBezTo>
                    <a:pt x="406" y="20"/>
                    <a:pt x="348" y="0"/>
                    <a:pt x="290" y="0"/>
                  </a:cubicBezTo>
                  <a:close/>
                  <a:moveTo>
                    <a:pt x="1442" y="948"/>
                  </a:moveTo>
                  <a:cubicBezTo>
                    <a:pt x="1367" y="948"/>
                    <a:pt x="1293" y="980"/>
                    <a:pt x="1242" y="1043"/>
                  </a:cubicBezTo>
                  <a:cubicBezTo>
                    <a:pt x="1151" y="1151"/>
                    <a:pt x="1167" y="1315"/>
                    <a:pt x="1277" y="1405"/>
                  </a:cubicBezTo>
                  <a:lnTo>
                    <a:pt x="2473" y="2390"/>
                  </a:lnTo>
                  <a:cubicBezTo>
                    <a:pt x="2521" y="2430"/>
                    <a:pt x="2579" y="2449"/>
                    <a:pt x="2636" y="2449"/>
                  </a:cubicBezTo>
                  <a:cubicBezTo>
                    <a:pt x="2711" y="2449"/>
                    <a:pt x="2785" y="2418"/>
                    <a:pt x="2837" y="2356"/>
                  </a:cubicBezTo>
                  <a:cubicBezTo>
                    <a:pt x="2926" y="2245"/>
                    <a:pt x="2911" y="2083"/>
                    <a:pt x="2802" y="1992"/>
                  </a:cubicBezTo>
                  <a:lnTo>
                    <a:pt x="1606" y="1007"/>
                  </a:lnTo>
                  <a:cubicBezTo>
                    <a:pt x="1558" y="967"/>
                    <a:pt x="1500" y="948"/>
                    <a:pt x="1442" y="9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2759611" y="2668600"/>
              <a:ext cx="37632" cy="16240"/>
            </a:xfrm>
            <a:custGeom>
              <a:avLst/>
              <a:gdLst/>
              <a:ahLst/>
              <a:cxnLst/>
              <a:rect l="l" t="t" r="r" b="b"/>
              <a:pathLst>
                <a:path w="3462" h="1494" extrusionOk="0">
                  <a:moveTo>
                    <a:pt x="293" y="0"/>
                  </a:moveTo>
                  <a:cubicBezTo>
                    <a:pt x="184" y="0"/>
                    <a:pt x="83" y="68"/>
                    <a:pt x="46" y="176"/>
                  </a:cubicBezTo>
                  <a:cubicBezTo>
                    <a:pt x="1" y="310"/>
                    <a:pt x="73" y="457"/>
                    <a:pt x="208" y="503"/>
                  </a:cubicBezTo>
                  <a:lnTo>
                    <a:pt x="641" y="650"/>
                  </a:lnTo>
                  <a:cubicBezTo>
                    <a:pt x="670" y="660"/>
                    <a:pt x="696" y="664"/>
                    <a:pt x="726" y="664"/>
                  </a:cubicBezTo>
                  <a:cubicBezTo>
                    <a:pt x="833" y="664"/>
                    <a:pt x="933" y="597"/>
                    <a:pt x="969" y="490"/>
                  </a:cubicBezTo>
                  <a:cubicBezTo>
                    <a:pt x="1015" y="353"/>
                    <a:pt x="943" y="207"/>
                    <a:pt x="808" y="162"/>
                  </a:cubicBezTo>
                  <a:lnTo>
                    <a:pt x="375" y="14"/>
                  </a:lnTo>
                  <a:cubicBezTo>
                    <a:pt x="348" y="5"/>
                    <a:pt x="320" y="0"/>
                    <a:pt x="293" y="0"/>
                  </a:cubicBezTo>
                  <a:close/>
                  <a:moveTo>
                    <a:pt x="1704" y="480"/>
                  </a:moveTo>
                  <a:cubicBezTo>
                    <a:pt x="1597" y="480"/>
                    <a:pt x="1496" y="547"/>
                    <a:pt x="1459" y="655"/>
                  </a:cubicBezTo>
                  <a:cubicBezTo>
                    <a:pt x="1412" y="790"/>
                    <a:pt x="1485" y="936"/>
                    <a:pt x="1619" y="983"/>
                  </a:cubicBezTo>
                  <a:lnTo>
                    <a:pt x="3087" y="1480"/>
                  </a:lnTo>
                  <a:cubicBezTo>
                    <a:pt x="3115" y="1490"/>
                    <a:pt x="3143" y="1494"/>
                    <a:pt x="3170" y="1494"/>
                  </a:cubicBezTo>
                  <a:cubicBezTo>
                    <a:pt x="3277" y="1494"/>
                    <a:pt x="3379" y="1426"/>
                    <a:pt x="3415" y="1318"/>
                  </a:cubicBezTo>
                  <a:cubicBezTo>
                    <a:pt x="3462" y="1183"/>
                    <a:pt x="3389" y="1037"/>
                    <a:pt x="3253" y="992"/>
                  </a:cubicBezTo>
                  <a:lnTo>
                    <a:pt x="1787" y="493"/>
                  </a:lnTo>
                  <a:cubicBezTo>
                    <a:pt x="1759" y="484"/>
                    <a:pt x="1731" y="480"/>
                    <a:pt x="1704" y="4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0"/>
            <p:cNvSpPr/>
            <p:nvPr/>
          </p:nvSpPr>
          <p:spPr>
            <a:xfrm>
              <a:off x="2559462" y="2600662"/>
              <a:ext cx="37610" cy="16262"/>
            </a:xfrm>
            <a:custGeom>
              <a:avLst/>
              <a:gdLst/>
              <a:ahLst/>
              <a:cxnLst/>
              <a:rect l="l" t="t" r="r" b="b"/>
              <a:pathLst>
                <a:path w="3460" h="1496" extrusionOk="0">
                  <a:moveTo>
                    <a:pt x="292" y="1"/>
                  </a:moveTo>
                  <a:cubicBezTo>
                    <a:pt x="185" y="1"/>
                    <a:pt x="84" y="68"/>
                    <a:pt x="47" y="175"/>
                  </a:cubicBezTo>
                  <a:cubicBezTo>
                    <a:pt x="1" y="312"/>
                    <a:pt x="73" y="458"/>
                    <a:pt x="208" y="503"/>
                  </a:cubicBezTo>
                  <a:lnTo>
                    <a:pt x="641" y="650"/>
                  </a:lnTo>
                  <a:cubicBezTo>
                    <a:pt x="668" y="660"/>
                    <a:pt x="696" y="663"/>
                    <a:pt x="725" y="663"/>
                  </a:cubicBezTo>
                  <a:cubicBezTo>
                    <a:pt x="832" y="663"/>
                    <a:pt x="932" y="596"/>
                    <a:pt x="969" y="489"/>
                  </a:cubicBezTo>
                  <a:cubicBezTo>
                    <a:pt x="1015" y="353"/>
                    <a:pt x="943" y="206"/>
                    <a:pt x="808" y="161"/>
                  </a:cubicBezTo>
                  <a:lnTo>
                    <a:pt x="375" y="15"/>
                  </a:lnTo>
                  <a:cubicBezTo>
                    <a:pt x="348" y="5"/>
                    <a:pt x="319" y="1"/>
                    <a:pt x="292" y="1"/>
                  </a:cubicBezTo>
                  <a:close/>
                  <a:moveTo>
                    <a:pt x="1704" y="479"/>
                  </a:moveTo>
                  <a:cubicBezTo>
                    <a:pt x="1596" y="479"/>
                    <a:pt x="1496" y="547"/>
                    <a:pt x="1459" y="655"/>
                  </a:cubicBezTo>
                  <a:cubicBezTo>
                    <a:pt x="1412" y="789"/>
                    <a:pt x="1485" y="936"/>
                    <a:pt x="1619" y="983"/>
                  </a:cubicBezTo>
                  <a:lnTo>
                    <a:pt x="3087" y="1481"/>
                  </a:lnTo>
                  <a:cubicBezTo>
                    <a:pt x="3115" y="1490"/>
                    <a:pt x="3142" y="1495"/>
                    <a:pt x="3170" y="1495"/>
                  </a:cubicBezTo>
                  <a:cubicBezTo>
                    <a:pt x="3277" y="1495"/>
                    <a:pt x="3377" y="1426"/>
                    <a:pt x="3415" y="1319"/>
                  </a:cubicBezTo>
                  <a:cubicBezTo>
                    <a:pt x="3460" y="1184"/>
                    <a:pt x="3387" y="1038"/>
                    <a:pt x="3253" y="991"/>
                  </a:cubicBezTo>
                  <a:lnTo>
                    <a:pt x="1786" y="493"/>
                  </a:lnTo>
                  <a:cubicBezTo>
                    <a:pt x="1759" y="484"/>
                    <a:pt x="1731" y="479"/>
                    <a:pt x="1704" y="4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2704630" y="2524594"/>
              <a:ext cx="17262" cy="36817"/>
            </a:xfrm>
            <a:custGeom>
              <a:avLst/>
              <a:gdLst/>
              <a:ahLst/>
              <a:cxnLst/>
              <a:rect l="l" t="t" r="r" b="b"/>
              <a:pathLst>
                <a:path w="1588" h="3387" extrusionOk="0">
                  <a:moveTo>
                    <a:pt x="1296" y="0"/>
                  </a:moveTo>
                  <a:cubicBezTo>
                    <a:pt x="1190" y="0"/>
                    <a:pt x="1091" y="66"/>
                    <a:pt x="1053" y="172"/>
                  </a:cubicBezTo>
                  <a:lnTo>
                    <a:pt x="541" y="1635"/>
                  </a:lnTo>
                  <a:cubicBezTo>
                    <a:pt x="494" y="1770"/>
                    <a:pt x="565" y="1916"/>
                    <a:pt x="699" y="1965"/>
                  </a:cubicBezTo>
                  <a:cubicBezTo>
                    <a:pt x="729" y="1975"/>
                    <a:pt x="756" y="1979"/>
                    <a:pt x="786" y="1979"/>
                  </a:cubicBezTo>
                  <a:cubicBezTo>
                    <a:pt x="891" y="1979"/>
                    <a:pt x="991" y="1913"/>
                    <a:pt x="1029" y="1806"/>
                  </a:cubicBezTo>
                  <a:lnTo>
                    <a:pt x="1541" y="343"/>
                  </a:lnTo>
                  <a:cubicBezTo>
                    <a:pt x="1588" y="209"/>
                    <a:pt x="1517" y="62"/>
                    <a:pt x="1383" y="15"/>
                  </a:cubicBezTo>
                  <a:cubicBezTo>
                    <a:pt x="1354" y="5"/>
                    <a:pt x="1325" y="0"/>
                    <a:pt x="1296" y="0"/>
                  </a:cubicBezTo>
                  <a:close/>
                  <a:moveTo>
                    <a:pt x="444" y="2437"/>
                  </a:moveTo>
                  <a:cubicBezTo>
                    <a:pt x="337" y="2437"/>
                    <a:pt x="238" y="2503"/>
                    <a:pt x="201" y="2610"/>
                  </a:cubicBezTo>
                  <a:lnTo>
                    <a:pt x="49" y="3043"/>
                  </a:lnTo>
                  <a:cubicBezTo>
                    <a:pt x="1" y="3178"/>
                    <a:pt x="71" y="3324"/>
                    <a:pt x="208" y="3373"/>
                  </a:cubicBezTo>
                  <a:cubicBezTo>
                    <a:pt x="235" y="3381"/>
                    <a:pt x="265" y="3386"/>
                    <a:pt x="292" y="3386"/>
                  </a:cubicBezTo>
                  <a:cubicBezTo>
                    <a:pt x="399" y="3386"/>
                    <a:pt x="499" y="3319"/>
                    <a:pt x="535" y="3214"/>
                  </a:cubicBezTo>
                  <a:lnTo>
                    <a:pt x="687" y="2781"/>
                  </a:lnTo>
                  <a:cubicBezTo>
                    <a:pt x="736" y="2646"/>
                    <a:pt x="663" y="2498"/>
                    <a:pt x="529" y="2451"/>
                  </a:cubicBezTo>
                  <a:cubicBezTo>
                    <a:pt x="501" y="2442"/>
                    <a:pt x="472" y="2437"/>
                    <a:pt x="444" y="24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2634812" y="2724091"/>
              <a:ext cx="17262" cy="36817"/>
            </a:xfrm>
            <a:custGeom>
              <a:avLst/>
              <a:gdLst/>
              <a:ahLst/>
              <a:cxnLst/>
              <a:rect l="l" t="t" r="r" b="b"/>
              <a:pathLst>
                <a:path w="1588" h="3387" extrusionOk="0">
                  <a:moveTo>
                    <a:pt x="1295" y="0"/>
                  </a:moveTo>
                  <a:cubicBezTo>
                    <a:pt x="1189" y="0"/>
                    <a:pt x="1090" y="68"/>
                    <a:pt x="1053" y="174"/>
                  </a:cubicBezTo>
                  <a:lnTo>
                    <a:pt x="541" y="1635"/>
                  </a:lnTo>
                  <a:cubicBezTo>
                    <a:pt x="492" y="1770"/>
                    <a:pt x="565" y="1918"/>
                    <a:pt x="699" y="1965"/>
                  </a:cubicBezTo>
                  <a:cubicBezTo>
                    <a:pt x="727" y="1975"/>
                    <a:pt x="756" y="1978"/>
                    <a:pt x="784" y="1978"/>
                  </a:cubicBezTo>
                  <a:cubicBezTo>
                    <a:pt x="891" y="1978"/>
                    <a:pt x="991" y="1913"/>
                    <a:pt x="1027" y="1806"/>
                  </a:cubicBezTo>
                  <a:lnTo>
                    <a:pt x="1540" y="345"/>
                  </a:lnTo>
                  <a:cubicBezTo>
                    <a:pt x="1588" y="210"/>
                    <a:pt x="1515" y="62"/>
                    <a:pt x="1381" y="15"/>
                  </a:cubicBezTo>
                  <a:cubicBezTo>
                    <a:pt x="1353" y="5"/>
                    <a:pt x="1324" y="0"/>
                    <a:pt x="1295" y="0"/>
                  </a:cubicBezTo>
                  <a:close/>
                  <a:moveTo>
                    <a:pt x="442" y="2438"/>
                  </a:moveTo>
                  <a:cubicBezTo>
                    <a:pt x="335" y="2438"/>
                    <a:pt x="237" y="2505"/>
                    <a:pt x="199" y="2610"/>
                  </a:cubicBezTo>
                  <a:lnTo>
                    <a:pt x="47" y="3043"/>
                  </a:lnTo>
                  <a:cubicBezTo>
                    <a:pt x="1" y="3177"/>
                    <a:pt x="71" y="3324"/>
                    <a:pt x="206" y="3372"/>
                  </a:cubicBezTo>
                  <a:cubicBezTo>
                    <a:pt x="235" y="3383"/>
                    <a:pt x="263" y="3386"/>
                    <a:pt x="292" y="3386"/>
                  </a:cubicBezTo>
                  <a:cubicBezTo>
                    <a:pt x="398" y="3386"/>
                    <a:pt x="498" y="3321"/>
                    <a:pt x="536" y="3214"/>
                  </a:cubicBezTo>
                  <a:lnTo>
                    <a:pt x="687" y="2781"/>
                  </a:lnTo>
                  <a:cubicBezTo>
                    <a:pt x="734" y="2646"/>
                    <a:pt x="663" y="2499"/>
                    <a:pt x="529" y="2453"/>
                  </a:cubicBezTo>
                  <a:cubicBezTo>
                    <a:pt x="500" y="2443"/>
                    <a:pt x="471" y="2438"/>
                    <a:pt x="442" y="24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2631834" y="2525659"/>
              <a:ext cx="18066" cy="36534"/>
            </a:xfrm>
            <a:custGeom>
              <a:avLst/>
              <a:gdLst/>
              <a:ahLst/>
              <a:cxnLst/>
              <a:rect l="l" t="t" r="r" b="b"/>
              <a:pathLst>
                <a:path w="1662" h="3361" extrusionOk="0">
                  <a:moveTo>
                    <a:pt x="294" y="1"/>
                  </a:moveTo>
                  <a:cubicBezTo>
                    <a:pt x="263" y="1"/>
                    <a:pt x="231" y="7"/>
                    <a:pt x="201" y="19"/>
                  </a:cubicBezTo>
                  <a:cubicBezTo>
                    <a:pt x="68" y="69"/>
                    <a:pt x="0" y="217"/>
                    <a:pt x="50" y="350"/>
                  </a:cubicBezTo>
                  <a:lnTo>
                    <a:pt x="601" y="1800"/>
                  </a:lnTo>
                  <a:cubicBezTo>
                    <a:pt x="640" y="1903"/>
                    <a:pt x="739" y="1967"/>
                    <a:pt x="842" y="1967"/>
                  </a:cubicBezTo>
                  <a:cubicBezTo>
                    <a:pt x="872" y="1967"/>
                    <a:pt x="903" y="1962"/>
                    <a:pt x="934" y="1950"/>
                  </a:cubicBezTo>
                  <a:cubicBezTo>
                    <a:pt x="1067" y="1900"/>
                    <a:pt x="1134" y="1749"/>
                    <a:pt x="1084" y="1617"/>
                  </a:cubicBezTo>
                  <a:lnTo>
                    <a:pt x="534" y="167"/>
                  </a:lnTo>
                  <a:cubicBezTo>
                    <a:pt x="495" y="65"/>
                    <a:pt x="397" y="1"/>
                    <a:pt x="294" y="1"/>
                  </a:cubicBezTo>
                  <a:close/>
                  <a:moveTo>
                    <a:pt x="1209" y="2415"/>
                  </a:moveTo>
                  <a:cubicBezTo>
                    <a:pt x="1178" y="2415"/>
                    <a:pt x="1147" y="2421"/>
                    <a:pt x="1117" y="2433"/>
                  </a:cubicBezTo>
                  <a:cubicBezTo>
                    <a:pt x="984" y="2483"/>
                    <a:pt x="916" y="2631"/>
                    <a:pt x="967" y="2766"/>
                  </a:cubicBezTo>
                  <a:lnTo>
                    <a:pt x="1129" y="3193"/>
                  </a:lnTo>
                  <a:cubicBezTo>
                    <a:pt x="1168" y="3297"/>
                    <a:pt x="1267" y="3361"/>
                    <a:pt x="1370" y="3361"/>
                  </a:cubicBezTo>
                  <a:cubicBezTo>
                    <a:pt x="1401" y="3361"/>
                    <a:pt x="1432" y="3356"/>
                    <a:pt x="1462" y="3344"/>
                  </a:cubicBezTo>
                  <a:cubicBezTo>
                    <a:pt x="1595" y="3294"/>
                    <a:pt x="1662" y="3143"/>
                    <a:pt x="1612" y="3011"/>
                  </a:cubicBezTo>
                  <a:lnTo>
                    <a:pt x="1450" y="2583"/>
                  </a:lnTo>
                  <a:cubicBezTo>
                    <a:pt x="1411" y="2480"/>
                    <a:pt x="1313" y="2415"/>
                    <a:pt x="1209" y="24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0"/>
            <p:cNvSpPr/>
            <p:nvPr/>
          </p:nvSpPr>
          <p:spPr>
            <a:xfrm>
              <a:off x="2706794" y="2723298"/>
              <a:ext cx="18066" cy="36534"/>
            </a:xfrm>
            <a:custGeom>
              <a:avLst/>
              <a:gdLst/>
              <a:ahLst/>
              <a:cxnLst/>
              <a:rect l="l" t="t" r="r" b="b"/>
              <a:pathLst>
                <a:path w="1662" h="3361" extrusionOk="0">
                  <a:moveTo>
                    <a:pt x="291" y="0"/>
                  </a:moveTo>
                  <a:cubicBezTo>
                    <a:pt x="261" y="0"/>
                    <a:pt x="230" y="6"/>
                    <a:pt x="200" y="17"/>
                  </a:cubicBezTo>
                  <a:cubicBezTo>
                    <a:pt x="67" y="69"/>
                    <a:pt x="0" y="218"/>
                    <a:pt x="50" y="350"/>
                  </a:cubicBezTo>
                  <a:lnTo>
                    <a:pt x="599" y="1800"/>
                  </a:lnTo>
                  <a:cubicBezTo>
                    <a:pt x="638" y="1903"/>
                    <a:pt x="736" y="1967"/>
                    <a:pt x="841" y="1967"/>
                  </a:cubicBezTo>
                  <a:lnTo>
                    <a:pt x="841" y="1967"/>
                  </a:lnTo>
                  <a:cubicBezTo>
                    <a:pt x="872" y="1967"/>
                    <a:pt x="903" y="1962"/>
                    <a:pt x="933" y="1950"/>
                  </a:cubicBezTo>
                  <a:cubicBezTo>
                    <a:pt x="1066" y="1900"/>
                    <a:pt x="1134" y="1750"/>
                    <a:pt x="1082" y="1617"/>
                  </a:cubicBezTo>
                  <a:lnTo>
                    <a:pt x="533" y="168"/>
                  </a:lnTo>
                  <a:cubicBezTo>
                    <a:pt x="494" y="65"/>
                    <a:pt x="395" y="0"/>
                    <a:pt x="291" y="0"/>
                  </a:cubicBezTo>
                  <a:close/>
                  <a:moveTo>
                    <a:pt x="841" y="1967"/>
                  </a:moveTo>
                  <a:lnTo>
                    <a:pt x="841" y="1967"/>
                  </a:lnTo>
                  <a:cubicBezTo>
                    <a:pt x="841" y="1967"/>
                    <a:pt x="841" y="1967"/>
                    <a:pt x="840" y="1967"/>
                  </a:cubicBezTo>
                  <a:lnTo>
                    <a:pt x="842" y="1967"/>
                  </a:lnTo>
                  <a:cubicBezTo>
                    <a:pt x="842" y="1967"/>
                    <a:pt x="841" y="1967"/>
                    <a:pt x="841" y="1967"/>
                  </a:cubicBezTo>
                  <a:close/>
                  <a:moveTo>
                    <a:pt x="1208" y="2415"/>
                  </a:moveTo>
                  <a:cubicBezTo>
                    <a:pt x="1177" y="2415"/>
                    <a:pt x="1145" y="2421"/>
                    <a:pt x="1115" y="2433"/>
                  </a:cubicBezTo>
                  <a:cubicBezTo>
                    <a:pt x="982" y="2483"/>
                    <a:pt x="914" y="2633"/>
                    <a:pt x="966" y="2766"/>
                  </a:cubicBezTo>
                  <a:lnTo>
                    <a:pt x="1128" y="3194"/>
                  </a:lnTo>
                  <a:cubicBezTo>
                    <a:pt x="1168" y="3297"/>
                    <a:pt x="1266" y="3361"/>
                    <a:pt x="1370" y="3361"/>
                  </a:cubicBezTo>
                  <a:cubicBezTo>
                    <a:pt x="1399" y="3361"/>
                    <a:pt x="1430" y="3356"/>
                    <a:pt x="1461" y="3344"/>
                  </a:cubicBezTo>
                  <a:cubicBezTo>
                    <a:pt x="1594" y="3292"/>
                    <a:pt x="1661" y="3144"/>
                    <a:pt x="1611" y="3011"/>
                  </a:cubicBezTo>
                  <a:lnTo>
                    <a:pt x="1449" y="2583"/>
                  </a:lnTo>
                  <a:cubicBezTo>
                    <a:pt x="1409" y="2479"/>
                    <a:pt x="1312" y="2415"/>
                    <a:pt x="1208" y="24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0"/>
            <p:cNvSpPr/>
            <p:nvPr/>
          </p:nvSpPr>
          <p:spPr>
            <a:xfrm>
              <a:off x="2672433" y="2517757"/>
              <a:ext cx="6533" cy="38686"/>
            </a:xfrm>
            <a:custGeom>
              <a:avLst/>
              <a:gdLst/>
              <a:ahLst/>
              <a:cxnLst/>
              <a:rect l="l" t="t" r="r" b="b"/>
              <a:pathLst>
                <a:path w="601" h="3559" extrusionOk="0">
                  <a:moveTo>
                    <a:pt x="256" y="1"/>
                  </a:moveTo>
                  <a:cubicBezTo>
                    <a:pt x="113" y="6"/>
                    <a:pt x="0" y="123"/>
                    <a:pt x="4" y="266"/>
                  </a:cubicBezTo>
                  <a:lnTo>
                    <a:pt x="44" y="1816"/>
                  </a:lnTo>
                  <a:cubicBezTo>
                    <a:pt x="47" y="1955"/>
                    <a:pt x="163" y="2068"/>
                    <a:pt x="302" y="2068"/>
                  </a:cubicBezTo>
                  <a:lnTo>
                    <a:pt x="309" y="2068"/>
                  </a:lnTo>
                  <a:cubicBezTo>
                    <a:pt x="451" y="2062"/>
                    <a:pt x="563" y="1945"/>
                    <a:pt x="559" y="1802"/>
                  </a:cubicBezTo>
                  <a:lnTo>
                    <a:pt x="522" y="253"/>
                  </a:lnTo>
                  <a:cubicBezTo>
                    <a:pt x="518" y="111"/>
                    <a:pt x="411" y="13"/>
                    <a:pt x="256" y="1"/>
                  </a:cubicBezTo>
                  <a:close/>
                  <a:moveTo>
                    <a:pt x="325" y="2583"/>
                  </a:moveTo>
                  <a:cubicBezTo>
                    <a:pt x="324" y="2583"/>
                    <a:pt x="323" y="2583"/>
                    <a:pt x="321" y="2583"/>
                  </a:cubicBezTo>
                  <a:cubicBezTo>
                    <a:pt x="178" y="2587"/>
                    <a:pt x="66" y="2706"/>
                    <a:pt x="69" y="2847"/>
                  </a:cubicBezTo>
                  <a:lnTo>
                    <a:pt x="82" y="3306"/>
                  </a:lnTo>
                  <a:cubicBezTo>
                    <a:pt x="85" y="3446"/>
                    <a:pt x="201" y="3558"/>
                    <a:pt x="340" y="3558"/>
                  </a:cubicBezTo>
                  <a:lnTo>
                    <a:pt x="346" y="3558"/>
                  </a:lnTo>
                  <a:cubicBezTo>
                    <a:pt x="489" y="3553"/>
                    <a:pt x="601" y="3436"/>
                    <a:pt x="597" y="3292"/>
                  </a:cubicBezTo>
                  <a:lnTo>
                    <a:pt x="587" y="2835"/>
                  </a:lnTo>
                  <a:cubicBezTo>
                    <a:pt x="582" y="2693"/>
                    <a:pt x="483" y="2583"/>
                    <a:pt x="325" y="258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2677738" y="2729070"/>
              <a:ext cx="6522" cy="38665"/>
            </a:xfrm>
            <a:custGeom>
              <a:avLst/>
              <a:gdLst/>
              <a:ahLst/>
              <a:cxnLst/>
              <a:rect l="l" t="t" r="r" b="b"/>
              <a:pathLst>
                <a:path w="600" h="3557" extrusionOk="0">
                  <a:moveTo>
                    <a:pt x="256" y="1"/>
                  </a:moveTo>
                  <a:cubicBezTo>
                    <a:pt x="113" y="4"/>
                    <a:pt x="1" y="123"/>
                    <a:pt x="4" y="264"/>
                  </a:cubicBezTo>
                  <a:lnTo>
                    <a:pt x="42" y="1814"/>
                  </a:lnTo>
                  <a:cubicBezTo>
                    <a:pt x="46" y="1953"/>
                    <a:pt x="161" y="2066"/>
                    <a:pt x="301" y="2066"/>
                  </a:cubicBezTo>
                  <a:lnTo>
                    <a:pt x="308" y="2066"/>
                  </a:lnTo>
                  <a:cubicBezTo>
                    <a:pt x="449" y="2062"/>
                    <a:pt x="561" y="1943"/>
                    <a:pt x="558" y="1800"/>
                  </a:cubicBezTo>
                  <a:lnTo>
                    <a:pt x="520" y="252"/>
                  </a:lnTo>
                  <a:cubicBezTo>
                    <a:pt x="517" y="111"/>
                    <a:pt x="403" y="1"/>
                    <a:pt x="263" y="1"/>
                  </a:cubicBezTo>
                  <a:close/>
                  <a:moveTo>
                    <a:pt x="320" y="2581"/>
                  </a:moveTo>
                  <a:cubicBezTo>
                    <a:pt x="177" y="2585"/>
                    <a:pt x="65" y="2704"/>
                    <a:pt x="68" y="2845"/>
                  </a:cubicBezTo>
                  <a:lnTo>
                    <a:pt x="80" y="3304"/>
                  </a:lnTo>
                  <a:cubicBezTo>
                    <a:pt x="84" y="3444"/>
                    <a:pt x="197" y="3556"/>
                    <a:pt x="337" y="3556"/>
                  </a:cubicBezTo>
                  <a:lnTo>
                    <a:pt x="344" y="3556"/>
                  </a:lnTo>
                  <a:cubicBezTo>
                    <a:pt x="487" y="3553"/>
                    <a:pt x="599" y="3434"/>
                    <a:pt x="596" y="3291"/>
                  </a:cubicBezTo>
                  <a:lnTo>
                    <a:pt x="584" y="2833"/>
                  </a:lnTo>
                  <a:cubicBezTo>
                    <a:pt x="580" y="2690"/>
                    <a:pt x="454" y="2594"/>
                    <a:pt x="320" y="25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2752078" y="2578151"/>
              <a:ext cx="34925" cy="22338"/>
            </a:xfrm>
            <a:custGeom>
              <a:avLst/>
              <a:gdLst/>
              <a:ahLst/>
              <a:cxnLst/>
              <a:rect l="l" t="t" r="r" b="b"/>
              <a:pathLst>
                <a:path w="3213" h="2055" extrusionOk="0">
                  <a:moveTo>
                    <a:pt x="2919" y="0"/>
                  </a:moveTo>
                  <a:cubicBezTo>
                    <a:pt x="2874" y="0"/>
                    <a:pt x="2829" y="12"/>
                    <a:pt x="2788" y="36"/>
                  </a:cubicBezTo>
                  <a:lnTo>
                    <a:pt x="1451" y="819"/>
                  </a:lnTo>
                  <a:cubicBezTo>
                    <a:pt x="1327" y="890"/>
                    <a:pt x="1286" y="1049"/>
                    <a:pt x="1358" y="1173"/>
                  </a:cubicBezTo>
                  <a:cubicBezTo>
                    <a:pt x="1406" y="1254"/>
                    <a:pt x="1493" y="1301"/>
                    <a:pt x="1581" y="1301"/>
                  </a:cubicBezTo>
                  <a:cubicBezTo>
                    <a:pt x="1626" y="1301"/>
                    <a:pt x="1670" y="1289"/>
                    <a:pt x="1712" y="1265"/>
                  </a:cubicBezTo>
                  <a:lnTo>
                    <a:pt x="3049" y="481"/>
                  </a:lnTo>
                  <a:cubicBezTo>
                    <a:pt x="3171" y="409"/>
                    <a:pt x="3213" y="252"/>
                    <a:pt x="3142" y="128"/>
                  </a:cubicBezTo>
                  <a:cubicBezTo>
                    <a:pt x="3094" y="46"/>
                    <a:pt x="3007" y="0"/>
                    <a:pt x="2919" y="0"/>
                  </a:cubicBezTo>
                  <a:close/>
                  <a:moveTo>
                    <a:pt x="689" y="1306"/>
                  </a:moveTo>
                  <a:cubicBezTo>
                    <a:pt x="645" y="1306"/>
                    <a:pt x="600" y="1317"/>
                    <a:pt x="559" y="1340"/>
                  </a:cubicBezTo>
                  <a:lnTo>
                    <a:pt x="164" y="1573"/>
                  </a:lnTo>
                  <a:cubicBezTo>
                    <a:pt x="42" y="1644"/>
                    <a:pt x="0" y="1803"/>
                    <a:pt x="71" y="1925"/>
                  </a:cubicBezTo>
                  <a:cubicBezTo>
                    <a:pt x="121" y="2008"/>
                    <a:pt x="207" y="2055"/>
                    <a:pt x="295" y="2055"/>
                  </a:cubicBezTo>
                  <a:cubicBezTo>
                    <a:pt x="339" y="2055"/>
                    <a:pt x="385" y="2043"/>
                    <a:pt x="425" y="2018"/>
                  </a:cubicBezTo>
                  <a:lnTo>
                    <a:pt x="820" y="1786"/>
                  </a:lnTo>
                  <a:cubicBezTo>
                    <a:pt x="944" y="1715"/>
                    <a:pt x="986" y="1556"/>
                    <a:pt x="913" y="1434"/>
                  </a:cubicBezTo>
                  <a:cubicBezTo>
                    <a:pt x="865" y="1351"/>
                    <a:pt x="778" y="1306"/>
                    <a:pt x="689" y="130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2569690" y="2685014"/>
              <a:ext cx="34958" cy="22327"/>
            </a:xfrm>
            <a:custGeom>
              <a:avLst/>
              <a:gdLst/>
              <a:ahLst/>
              <a:cxnLst/>
              <a:rect l="l" t="t" r="r" b="b"/>
              <a:pathLst>
                <a:path w="3216" h="2054" extrusionOk="0">
                  <a:moveTo>
                    <a:pt x="2921" y="1"/>
                  </a:moveTo>
                  <a:cubicBezTo>
                    <a:pt x="2876" y="1"/>
                    <a:pt x="2831" y="12"/>
                    <a:pt x="2790" y="35"/>
                  </a:cubicBezTo>
                  <a:lnTo>
                    <a:pt x="1453" y="819"/>
                  </a:lnTo>
                  <a:cubicBezTo>
                    <a:pt x="1330" y="891"/>
                    <a:pt x="1289" y="1048"/>
                    <a:pt x="1361" y="1172"/>
                  </a:cubicBezTo>
                  <a:cubicBezTo>
                    <a:pt x="1408" y="1254"/>
                    <a:pt x="1496" y="1300"/>
                    <a:pt x="1584" y="1300"/>
                  </a:cubicBezTo>
                  <a:cubicBezTo>
                    <a:pt x="1629" y="1300"/>
                    <a:pt x="1674" y="1288"/>
                    <a:pt x="1715" y="1264"/>
                  </a:cubicBezTo>
                  <a:lnTo>
                    <a:pt x="3052" y="482"/>
                  </a:lnTo>
                  <a:cubicBezTo>
                    <a:pt x="3174" y="410"/>
                    <a:pt x="3216" y="251"/>
                    <a:pt x="3143" y="129"/>
                  </a:cubicBezTo>
                  <a:cubicBezTo>
                    <a:pt x="3095" y="46"/>
                    <a:pt x="3009" y="1"/>
                    <a:pt x="2921" y="1"/>
                  </a:cubicBezTo>
                  <a:close/>
                  <a:moveTo>
                    <a:pt x="693" y="1306"/>
                  </a:moveTo>
                  <a:cubicBezTo>
                    <a:pt x="648" y="1306"/>
                    <a:pt x="603" y="1317"/>
                    <a:pt x="562" y="1341"/>
                  </a:cubicBezTo>
                  <a:lnTo>
                    <a:pt x="166" y="1573"/>
                  </a:lnTo>
                  <a:cubicBezTo>
                    <a:pt x="41" y="1645"/>
                    <a:pt x="0" y="1802"/>
                    <a:pt x="73" y="1926"/>
                  </a:cubicBezTo>
                  <a:cubicBezTo>
                    <a:pt x="121" y="2009"/>
                    <a:pt x="207" y="2054"/>
                    <a:pt x="296" y="2054"/>
                  </a:cubicBezTo>
                  <a:lnTo>
                    <a:pt x="296" y="2054"/>
                  </a:lnTo>
                  <a:cubicBezTo>
                    <a:pt x="340" y="2054"/>
                    <a:pt x="385" y="2042"/>
                    <a:pt x="426" y="2018"/>
                  </a:cubicBezTo>
                  <a:lnTo>
                    <a:pt x="823" y="1787"/>
                  </a:lnTo>
                  <a:cubicBezTo>
                    <a:pt x="945" y="1714"/>
                    <a:pt x="987" y="1557"/>
                    <a:pt x="914" y="1433"/>
                  </a:cubicBezTo>
                  <a:cubicBezTo>
                    <a:pt x="867" y="1351"/>
                    <a:pt x="781" y="1306"/>
                    <a:pt x="693" y="1306"/>
                  </a:cubicBezTo>
                  <a:close/>
                  <a:moveTo>
                    <a:pt x="296" y="2054"/>
                  </a:moveTo>
                  <a:cubicBezTo>
                    <a:pt x="296" y="2054"/>
                    <a:pt x="295" y="2054"/>
                    <a:pt x="295" y="2054"/>
                  </a:cubicBezTo>
                  <a:lnTo>
                    <a:pt x="297" y="2054"/>
                  </a:lnTo>
                  <a:cubicBezTo>
                    <a:pt x="297" y="2054"/>
                    <a:pt x="296" y="2054"/>
                    <a:pt x="296" y="20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0"/>
            <p:cNvSpPr/>
            <p:nvPr/>
          </p:nvSpPr>
          <p:spPr>
            <a:xfrm>
              <a:off x="2731186" y="2544834"/>
              <a:ext cx="27088" cy="31349"/>
            </a:xfrm>
            <a:custGeom>
              <a:avLst/>
              <a:gdLst/>
              <a:ahLst/>
              <a:cxnLst/>
              <a:rect l="l" t="t" r="r" b="b"/>
              <a:pathLst>
                <a:path w="2492" h="2884" extrusionOk="0">
                  <a:moveTo>
                    <a:pt x="2201" y="1"/>
                  </a:moveTo>
                  <a:cubicBezTo>
                    <a:pt x="2126" y="1"/>
                    <a:pt x="2051" y="34"/>
                    <a:pt x="2000" y="98"/>
                  </a:cubicBezTo>
                  <a:lnTo>
                    <a:pt x="1027" y="1304"/>
                  </a:lnTo>
                  <a:cubicBezTo>
                    <a:pt x="937" y="1414"/>
                    <a:pt x="955" y="1576"/>
                    <a:pt x="1065" y="1666"/>
                  </a:cubicBezTo>
                  <a:cubicBezTo>
                    <a:pt x="1113" y="1706"/>
                    <a:pt x="1170" y="1723"/>
                    <a:pt x="1227" y="1723"/>
                  </a:cubicBezTo>
                  <a:cubicBezTo>
                    <a:pt x="1303" y="1723"/>
                    <a:pt x="1377" y="1690"/>
                    <a:pt x="1429" y="1628"/>
                  </a:cubicBezTo>
                  <a:lnTo>
                    <a:pt x="2402" y="422"/>
                  </a:lnTo>
                  <a:cubicBezTo>
                    <a:pt x="2492" y="312"/>
                    <a:pt x="2475" y="148"/>
                    <a:pt x="2362" y="58"/>
                  </a:cubicBezTo>
                  <a:cubicBezTo>
                    <a:pt x="2315" y="19"/>
                    <a:pt x="2258" y="1"/>
                    <a:pt x="2201" y="1"/>
                  </a:cubicBezTo>
                  <a:close/>
                  <a:moveTo>
                    <a:pt x="580" y="2010"/>
                  </a:moveTo>
                  <a:cubicBezTo>
                    <a:pt x="504" y="2010"/>
                    <a:pt x="430" y="2044"/>
                    <a:pt x="378" y="2107"/>
                  </a:cubicBezTo>
                  <a:lnTo>
                    <a:pt x="90" y="2463"/>
                  </a:lnTo>
                  <a:cubicBezTo>
                    <a:pt x="1" y="2573"/>
                    <a:pt x="18" y="2735"/>
                    <a:pt x="130" y="2825"/>
                  </a:cubicBezTo>
                  <a:cubicBezTo>
                    <a:pt x="177" y="2865"/>
                    <a:pt x="235" y="2884"/>
                    <a:pt x="292" y="2884"/>
                  </a:cubicBezTo>
                  <a:cubicBezTo>
                    <a:pt x="366" y="2884"/>
                    <a:pt x="442" y="2851"/>
                    <a:pt x="492" y="2787"/>
                  </a:cubicBezTo>
                  <a:lnTo>
                    <a:pt x="780" y="2432"/>
                  </a:lnTo>
                  <a:cubicBezTo>
                    <a:pt x="870" y="2320"/>
                    <a:pt x="853" y="2158"/>
                    <a:pt x="741" y="2068"/>
                  </a:cubicBezTo>
                  <a:cubicBezTo>
                    <a:pt x="693" y="2029"/>
                    <a:pt x="636" y="2010"/>
                    <a:pt x="580" y="20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0"/>
            <p:cNvSpPr/>
            <p:nvPr/>
          </p:nvSpPr>
          <p:spPr>
            <a:xfrm>
              <a:off x="2598431" y="2709319"/>
              <a:ext cx="27077" cy="31349"/>
            </a:xfrm>
            <a:custGeom>
              <a:avLst/>
              <a:gdLst/>
              <a:ahLst/>
              <a:cxnLst/>
              <a:rect l="l" t="t" r="r" b="b"/>
              <a:pathLst>
                <a:path w="2491" h="2884" extrusionOk="0">
                  <a:moveTo>
                    <a:pt x="2201" y="0"/>
                  </a:moveTo>
                  <a:cubicBezTo>
                    <a:pt x="2126" y="0"/>
                    <a:pt x="2051" y="33"/>
                    <a:pt x="2000" y="96"/>
                  </a:cubicBezTo>
                  <a:lnTo>
                    <a:pt x="1027" y="1302"/>
                  </a:lnTo>
                  <a:cubicBezTo>
                    <a:pt x="938" y="1414"/>
                    <a:pt x="955" y="1576"/>
                    <a:pt x="1065" y="1666"/>
                  </a:cubicBezTo>
                  <a:cubicBezTo>
                    <a:pt x="1114" y="1704"/>
                    <a:pt x="1171" y="1723"/>
                    <a:pt x="1227" y="1723"/>
                  </a:cubicBezTo>
                  <a:cubicBezTo>
                    <a:pt x="1303" y="1723"/>
                    <a:pt x="1378" y="1690"/>
                    <a:pt x="1429" y="1626"/>
                  </a:cubicBezTo>
                  <a:lnTo>
                    <a:pt x="2401" y="420"/>
                  </a:lnTo>
                  <a:cubicBezTo>
                    <a:pt x="2490" y="310"/>
                    <a:pt x="2473" y="148"/>
                    <a:pt x="2363" y="58"/>
                  </a:cubicBezTo>
                  <a:cubicBezTo>
                    <a:pt x="2315" y="19"/>
                    <a:pt x="2258" y="0"/>
                    <a:pt x="2201" y="0"/>
                  </a:cubicBezTo>
                  <a:close/>
                  <a:moveTo>
                    <a:pt x="579" y="2010"/>
                  </a:moveTo>
                  <a:cubicBezTo>
                    <a:pt x="504" y="2010"/>
                    <a:pt x="430" y="2043"/>
                    <a:pt x="379" y="2106"/>
                  </a:cubicBezTo>
                  <a:lnTo>
                    <a:pt x="91" y="2463"/>
                  </a:lnTo>
                  <a:cubicBezTo>
                    <a:pt x="1" y="2573"/>
                    <a:pt x="18" y="2737"/>
                    <a:pt x="130" y="2827"/>
                  </a:cubicBezTo>
                  <a:cubicBezTo>
                    <a:pt x="177" y="2865"/>
                    <a:pt x="235" y="2884"/>
                    <a:pt x="292" y="2884"/>
                  </a:cubicBezTo>
                  <a:cubicBezTo>
                    <a:pt x="367" y="2884"/>
                    <a:pt x="442" y="2851"/>
                    <a:pt x="492" y="2787"/>
                  </a:cubicBezTo>
                  <a:lnTo>
                    <a:pt x="781" y="2430"/>
                  </a:lnTo>
                  <a:cubicBezTo>
                    <a:pt x="870" y="2320"/>
                    <a:pt x="853" y="2157"/>
                    <a:pt x="743" y="2068"/>
                  </a:cubicBezTo>
                  <a:cubicBezTo>
                    <a:pt x="694" y="2029"/>
                    <a:pt x="637" y="2010"/>
                    <a:pt x="579" y="20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2763220" y="2654958"/>
              <a:ext cx="38621" cy="11185"/>
            </a:xfrm>
            <a:custGeom>
              <a:avLst/>
              <a:gdLst/>
              <a:ahLst/>
              <a:cxnLst/>
              <a:rect l="l" t="t" r="r" b="b"/>
              <a:pathLst>
                <a:path w="3553" h="1029" extrusionOk="0">
                  <a:moveTo>
                    <a:pt x="278" y="0"/>
                  </a:moveTo>
                  <a:cubicBezTo>
                    <a:pt x="156" y="0"/>
                    <a:pt x="44" y="89"/>
                    <a:pt x="23" y="214"/>
                  </a:cubicBezTo>
                  <a:cubicBezTo>
                    <a:pt x="0" y="356"/>
                    <a:pt x="93" y="489"/>
                    <a:pt x="235" y="513"/>
                  </a:cubicBezTo>
                  <a:lnTo>
                    <a:pt x="685" y="590"/>
                  </a:lnTo>
                  <a:cubicBezTo>
                    <a:pt x="699" y="592"/>
                    <a:pt x="714" y="594"/>
                    <a:pt x="728" y="594"/>
                  </a:cubicBezTo>
                  <a:cubicBezTo>
                    <a:pt x="852" y="594"/>
                    <a:pt x="961" y="506"/>
                    <a:pt x="984" y="380"/>
                  </a:cubicBezTo>
                  <a:cubicBezTo>
                    <a:pt x="1006" y="239"/>
                    <a:pt x="913" y="106"/>
                    <a:pt x="771" y="82"/>
                  </a:cubicBezTo>
                  <a:lnTo>
                    <a:pt x="321" y="4"/>
                  </a:lnTo>
                  <a:cubicBezTo>
                    <a:pt x="307" y="1"/>
                    <a:pt x="292" y="0"/>
                    <a:pt x="278" y="0"/>
                  </a:cubicBezTo>
                  <a:close/>
                  <a:moveTo>
                    <a:pt x="1746" y="252"/>
                  </a:moveTo>
                  <a:cubicBezTo>
                    <a:pt x="1624" y="252"/>
                    <a:pt x="1514" y="340"/>
                    <a:pt x="1493" y="466"/>
                  </a:cubicBezTo>
                  <a:cubicBezTo>
                    <a:pt x="1468" y="608"/>
                    <a:pt x="1563" y="741"/>
                    <a:pt x="1703" y="765"/>
                  </a:cubicBezTo>
                  <a:lnTo>
                    <a:pt x="3230" y="1025"/>
                  </a:lnTo>
                  <a:cubicBezTo>
                    <a:pt x="3245" y="1029"/>
                    <a:pt x="3259" y="1029"/>
                    <a:pt x="3275" y="1029"/>
                  </a:cubicBezTo>
                  <a:cubicBezTo>
                    <a:pt x="3397" y="1029"/>
                    <a:pt x="3506" y="941"/>
                    <a:pt x="3528" y="815"/>
                  </a:cubicBezTo>
                  <a:cubicBezTo>
                    <a:pt x="3552" y="673"/>
                    <a:pt x="3458" y="540"/>
                    <a:pt x="3318" y="516"/>
                  </a:cubicBezTo>
                  <a:lnTo>
                    <a:pt x="1789" y="256"/>
                  </a:lnTo>
                  <a:cubicBezTo>
                    <a:pt x="1775" y="253"/>
                    <a:pt x="1760" y="252"/>
                    <a:pt x="1746"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2554853" y="2619337"/>
              <a:ext cx="38665" cy="11218"/>
            </a:xfrm>
            <a:custGeom>
              <a:avLst/>
              <a:gdLst/>
              <a:ahLst/>
              <a:cxnLst/>
              <a:rect l="l" t="t" r="r" b="b"/>
              <a:pathLst>
                <a:path w="3557" h="1032" extrusionOk="0">
                  <a:moveTo>
                    <a:pt x="279" y="1"/>
                  </a:moveTo>
                  <a:cubicBezTo>
                    <a:pt x="156" y="1"/>
                    <a:pt x="46" y="90"/>
                    <a:pt x="25" y="217"/>
                  </a:cubicBezTo>
                  <a:cubicBezTo>
                    <a:pt x="0" y="357"/>
                    <a:pt x="95" y="491"/>
                    <a:pt x="235" y="514"/>
                  </a:cubicBezTo>
                  <a:lnTo>
                    <a:pt x="689" y="591"/>
                  </a:lnTo>
                  <a:cubicBezTo>
                    <a:pt x="703" y="595"/>
                    <a:pt x="718" y="595"/>
                    <a:pt x="732" y="595"/>
                  </a:cubicBezTo>
                  <a:cubicBezTo>
                    <a:pt x="856" y="595"/>
                    <a:pt x="965" y="507"/>
                    <a:pt x="987" y="381"/>
                  </a:cubicBezTo>
                  <a:cubicBezTo>
                    <a:pt x="1010" y="239"/>
                    <a:pt x="917" y="107"/>
                    <a:pt x="775" y="82"/>
                  </a:cubicBezTo>
                  <a:lnTo>
                    <a:pt x="323" y="5"/>
                  </a:lnTo>
                  <a:cubicBezTo>
                    <a:pt x="308" y="2"/>
                    <a:pt x="294" y="1"/>
                    <a:pt x="279" y="1"/>
                  </a:cubicBezTo>
                  <a:close/>
                  <a:moveTo>
                    <a:pt x="1752" y="253"/>
                  </a:moveTo>
                  <a:cubicBezTo>
                    <a:pt x="1630" y="253"/>
                    <a:pt x="1518" y="341"/>
                    <a:pt x="1496" y="467"/>
                  </a:cubicBezTo>
                  <a:cubicBezTo>
                    <a:pt x="1472" y="609"/>
                    <a:pt x="1567" y="741"/>
                    <a:pt x="1707" y="766"/>
                  </a:cubicBezTo>
                  <a:lnTo>
                    <a:pt x="3233" y="1026"/>
                  </a:lnTo>
                  <a:cubicBezTo>
                    <a:pt x="3249" y="1030"/>
                    <a:pt x="3263" y="1031"/>
                    <a:pt x="3278" y="1031"/>
                  </a:cubicBezTo>
                  <a:lnTo>
                    <a:pt x="3278" y="1030"/>
                  </a:lnTo>
                  <a:cubicBezTo>
                    <a:pt x="3401" y="1030"/>
                    <a:pt x="3510" y="942"/>
                    <a:pt x="3532" y="816"/>
                  </a:cubicBezTo>
                  <a:cubicBezTo>
                    <a:pt x="3556" y="676"/>
                    <a:pt x="3461" y="541"/>
                    <a:pt x="3321" y="517"/>
                  </a:cubicBezTo>
                  <a:lnTo>
                    <a:pt x="1793" y="257"/>
                  </a:lnTo>
                  <a:cubicBezTo>
                    <a:pt x="1779" y="254"/>
                    <a:pt x="1766" y="253"/>
                    <a:pt x="1752" y="25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2762807" y="2616576"/>
              <a:ext cx="38567" cy="11946"/>
            </a:xfrm>
            <a:custGeom>
              <a:avLst/>
              <a:gdLst/>
              <a:ahLst/>
              <a:cxnLst/>
              <a:rect l="l" t="t" r="r" b="b"/>
              <a:pathLst>
                <a:path w="3548" h="1099" extrusionOk="0">
                  <a:moveTo>
                    <a:pt x="3266" y="0"/>
                  </a:moveTo>
                  <a:cubicBezTo>
                    <a:pt x="3249" y="0"/>
                    <a:pt x="3233" y="2"/>
                    <a:pt x="3216" y="5"/>
                  </a:cubicBezTo>
                  <a:lnTo>
                    <a:pt x="1696" y="302"/>
                  </a:lnTo>
                  <a:cubicBezTo>
                    <a:pt x="1556" y="328"/>
                    <a:pt x="1465" y="464"/>
                    <a:pt x="1491" y="604"/>
                  </a:cubicBezTo>
                  <a:cubicBezTo>
                    <a:pt x="1515" y="728"/>
                    <a:pt x="1624" y="813"/>
                    <a:pt x="1744" y="813"/>
                  </a:cubicBezTo>
                  <a:cubicBezTo>
                    <a:pt x="1762" y="813"/>
                    <a:pt x="1777" y="811"/>
                    <a:pt x="1794" y="807"/>
                  </a:cubicBezTo>
                  <a:lnTo>
                    <a:pt x="3316" y="511"/>
                  </a:lnTo>
                  <a:cubicBezTo>
                    <a:pt x="3456" y="485"/>
                    <a:pt x="3547" y="348"/>
                    <a:pt x="3520" y="209"/>
                  </a:cubicBezTo>
                  <a:cubicBezTo>
                    <a:pt x="3495" y="86"/>
                    <a:pt x="3386" y="0"/>
                    <a:pt x="3266" y="0"/>
                  </a:cubicBezTo>
                  <a:close/>
                  <a:moveTo>
                    <a:pt x="729" y="494"/>
                  </a:moveTo>
                  <a:cubicBezTo>
                    <a:pt x="714" y="494"/>
                    <a:pt x="698" y="496"/>
                    <a:pt x="682" y="499"/>
                  </a:cubicBezTo>
                  <a:lnTo>
                    <a:pt x="231" y="587"/>
                  </a:lnTo>
                  <a:cubicBezTo>
                    <a:pt x="92" y="614"/>
                    <a:pt x="0" y="750"/>
                    <a:pt x="28" y="890"/>
                  </a:cubicBezTo>
                  <a:cubicBezTo>
                    <a:pt x="52" y="1013"/>
                    <a:pt x="161" y="1099"/>
                    <a:pt x="281" y="1099"/>
                  </a:cubicBezTo>
                  <a:cubicBezTo>
                    <a:pt x="297" y="1099"/>
                    <a:pt x="314" y="1097"/>
                    <a:pt x="332" y="1094"/>
                  </a:cubicBezTo>
                  <a:lnTo>
                    <a:pt x="782" y="1006"/>
                  </a:lnTo>
                  <a:cubicBezTo>
                    <a:pt x="922" y="978"/>
                    <a:pt x="1013" y="844"/>
                    <a:pt x="985" y="704"/>
                  </a:cubicBezTo>
                  <a:cubicBezTo>
                    <a:pt x="961" y="579"/>
                    <a:pt x="850" y="494"/>
                    <a:pt x="729" y="4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2555342" y="2656991"/>
              <a:ext cx="38567" cy="11946"/>
            </a:xfrm>
            <a:custGeom>
              <a:avLst/>
              <a:gdLst/>
              <a:ahLst/>
              <a:cxnLst/>
              <a:rect l="l" t="t" r="r" b="b"/>
              <a:pathLst>
                <a:path w="3548" h="1099" extrusionOk="0">
                  <a:moveTo>
                    <a:pt x="3266" y="0"/>
                  </a:moveTo>
                  <a:cubicBezTo>
                    <a:pt x="3249" y="0"/>
                    <a:pt x="3233" y="2"/>
                    <a:pt x="3216" y="5"/>
                  </a:cubicBezTo>
                  <a:lnTo>
                    <a:pt x="1696" y="302"/>
                  </a:lnTo>
                  <a:cubicBezTo>
                    <a:pt x="1556" y="329"/>
                    <a:pt x="1465" y="464"/>
                    <a:pt x="1491" y="605"/>
                  </a:cubicBezTo>
                  <a:cubicBezTo>
                    <a:pt x="1515" y="728"/>
                    <a:pt x="1624" y="814"/>
                    <a:pt x="1744" y="814"/>
                  </a:cubicBezTo>
                  <a:cubicBezTo>
                    <a:pt x="1762" y="814"/>
                    <a:pt x="1779" y="812"/>
                    <a:pt x="1795" y="809"/>
                  </a:cubicBezTo>
                  <a:lnTo>
                    <a:pt x="3316" y="512"/>
                  </a:lnTo>
                  <a:cubicBezTo>
                    <a:pt x="3456" y="485"/>
                    <a:pt x="3547" y="350"/>
                    <a:pt x="3520" y="210"/>
                  </a:cubicBezTo>
                  <a:cubicBezTo>
                    <a:pt x="3495" y="86"/>
                    <a:pt x="3386" y="0"/>
                    <a:pt x="3266" y="0"/>
                  </a:cubicBezTo>
                  <a:close/>
                  <a:moveTo>
                    <a:pt x="733" y="495"/>
                  </a:moveTo>
                  <a:cubicBezTo>
                    <a:pt x="716" y="495"/>
                    <a:pt x="699" y="496"/>
                    <a:pt x="682" y="500"/>
                  </a:cubicBezTo>
                  <a:lnTo>
                    <a:pt x="231" y="586"/>
                  </a:lnTo>
                  <a:cubicBezTo>
                    <a:pt x="92" y="614"/>
                    <a:pt x="0" y="750"/>
                    <a:pt x="28" y="890"/>
                  </a:cubicBezTo>
                  <a:cubicBezTo>
                    <a:pt x="52" y="1012"/>
                    <a:pt x="161" y="1099"/>
                    <a:pt x="281" y="1099"/>
                  </a:cubicBezTo>
                  <a:cubicBezTo>
                    <a:pt x="297" y="1099"/>
                    <a:pt x="314" y="1097"/>
                    <a:pt x="332" y="1094"/>
                  </a:cubicBezTo>
                  <a:lnTo>
                    <a:pt x="780" y="1006"/>
                  </a:lnTo>
                  <a:cubicBezTo>
                    <a:pt x="922" y="980"/>
                    <a:pt x="1013" y="843"/>
                    <a:pt x="985" y="704"/>
                  </a:cubicBezTo>
                  <a:cubicBezTo>
                    <a:pt x="961" y="581"/>
                    <a:pt x="852" y="495"/>
                    <a:pt x="733" y="4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2734414" y="2706612"/>
              <a:ext cx="28219" cy="30349"/>
            </a:xfrm>
            <a:custGeom>
              <a:avLst/>
              <a:gdLst/>
              <a:ahLst/>
              <a:cxnLst/>
              <a:rect l="l" t="t" r="r" b="b"/>
              <a:pathLst>
                <a:path w="2596" h="2792" extrusionOk="0">
                  <a:moveTo>
                    <a:pt x="288" y="0"/>
                  </a:moveTo>
                  <a:cubicBezTo>
                    <a:pt x="228" y="0"/>
                    <a:pt x="167" y="22"/>
                    <a:pt x="118" y="65"/>
                  </a:cubicBezTo>
                  <a:cubicBezTo>
                    <a:pt x="11" y="160"/>
                    <a:pt x="0" y="324"/>
                    <a:pt x="95" y="431"/>
                  </a:cubicBezTo>
                  <a:lnTo>
                    <a:pt x="399" y="773"/>
                  </a:lnTo>
                  <a:cubicBezTo>
                    <a:pt x="451" y="830"/>
                    <a:pt x="521" y="859"/>
                    <a:pt x="592" y="859"/>
                  </a:cubicBezTo>
                  <a:cubicBezTo>
                    <a:pt x="654" y="859"/>
                    <a:pt x="715" y="838"/>
                    <a:pt x="765" y="795"/>
                  </a:cubicBezTo>
                  <a:cubicBezTo>
                    <a:pt x="870" y="700"/>
                    <a:pt x="880" y="536"/>
                    <a:pt x="785" y="429"/>
                  </a:cubicBezTo>
                  <a:lnTo>
                    <a:pt x="482" y="88"/>
                  </a:lnTo>
                  <a:cubicBezTo>
                    <a:pt x="430" y="30"/>
                    <a:pt x="359" y="0"/>
                    <a:pt x="288" y="0"/>
                  </a:cubicBezTo>
                  <a:close/>
                  <a:moveTo>
                    <a:pt x="1278" y="1115"/>
                  </a:moveTo>
                  <a:cubicBezTo>
                    <a:pt x="1217" y="1115"/>
                    <a:pt x="1156" y="1137"/>
                    <a:pt x="1106" y="1181"/>
                  </a:cubicBezTo>
                  <a:cubicBezTo>
                    <a:pt x="1001" y="1276"/>
                    <a:pt x="991" y="1439"/>
                    <a:pt x="1085" y="1546"/>
                  </a:cubicBezTo>
                  <a:lnTo>
                    <a:pt x="2114" y="2705"/>
                  </a:lnTo>
                  <a:cubicBezTo>
                    <a:pt x="2164" y="2762"/>
                    <a:pt x="2236" y="2791"/>
                    <a:pt x="2307" y="2791"/>
                  </a:cubicBezTo>
                  <a:cubicBezTo>
                    <a:pt x="2367" y="2791"/>
                    <a:pt x="2429" y="2769"/>
                    <a:pt x="2478" y="2726"/>
                  </a:cubicBezTo>
                  <a:cubicBezTo>
                    <a:pt x="2585" y="2631"/>
                    <a:pt x="2595" y="2469"/>
                    <a:pt x="2500" y="2362"/>
                  </a:cubicBezTo>
                  <a:lnTo>
                    <a:pt x="1472" y="1202"/>
                  </a:lnTo>
                  <a:cubicBezTo>
                    <a:pt x="1421" y="1145"/>
                    <a:pt x="1350" y="1115"/>
                    <a:pt x="1278" y="11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2594083" y="2548552"/>
              <a:ext cx="28219" cy="30338"/>
            </a:xfrm>
            <a:custGeom>
              <a:avLst/>
              <a:gdLst/>
              <a:ahLst/>
              <a:cxnLst/>
              <a:rect l="l" t="t" r="r" b="b"/>
              <a:pathLst>
                <a:path w="2596" h="2791" extrusionOk="0">
                  <a:moveTo>
                    <a:pt x="289" y="0"/>
                  </a:moveTo>
                  <a:cubicBezTo>
                    <a:pt x="228" y="0"/>
                    <a:pt x="166" y="22"/>
                    <a:pt x="116" y="66"/>
                  </a:cubicBezTo>
                  <a:cubicBezTo>
                    <a:pt x="11" y="161"/>
                    <a:pt x="1" y="323"/>
                    <a:pt x="95" y="430"/>
                  </a:cubicBezTo>
                  <a:lnTo>
                    <a:pt x="399" y="773"/>
                  </a:lnTo>
                  <a:cubicBezTo>
                    <a:pt x="449" y="830"/>
                    <a:pt x="520" y="860"/>
                    <a:pt x="592" y="860"/>
                  </a:cubicBezTo>
                  <a:cubicBezTo>
                    <a:pt x="653" y="860"/>
                    <a:pt x="713" y="837"/>
                    <a:pt x="763" y="794"/>
                  </a:cubicBezTo>
                  <a:cubicBezTo>
                    <a:pt x="870" y="699"/>
                    <a:pt x="880" y="537"/>
                    <a:pt x="786" y="430"/>
                  </a:cubicBezTo>
                  <a:lnTo>
                    <a:pt x="482" y="87"/>
                  </a:lnTo>
                  <a:cubicBezTo>
                    <a:pt x="431" y="29"/>
                    <a:pt x="360" y="0"/>
                    <a:pt x="289" y="0"/>
                  </a:cubicBezTo>
                  <a:close/>
                  <a:moveTo>
                    <a:pt x="1277" y="1116"/>
                  </a:moveTo>
                  <a:cubicBezTo>
                    <a:pt x="1216" y="1116"/>
                    <a:pt x="1156" y="1137"/>
                    <a:pt x="1106" y="1181"/>
                  </a:cubicBezTo>
                  <a:cubicBezTo>
                    <a:pt x="999" y="1276"/>
                    <a:pt x="989" y="1438"/>
                    <a:pt x="1084" y="1545"/>
                  </a:cubicBezTo>
                  <a:lnTo>
                    <a:pt x="2114" y="2704"/>
                  </a:lnTo>
                  <a:cubicBezTo>
                    <a:pt x="2164" y="2761"/>
                    <a:pt x="2235" y="2790"/>
                    <a:pt x="2307" y="2790"/>
                  </a:cubicBezTo>
                  <a:cubicBezTo>
                    <a:pt x="2368" y="2790"/>
                    <a:pt x="2428" y="2770"/>
                    <a:pt x="2478" y="2725"/>
                  </a:cubicBezTo>
                  <a:cubicBezTo>
                    <a:pt x="2585" y="2630"/>
                    <a:pt x="2595" y="2468"/>
                    <a:pt x="2500" y="2361"/>
                  </a:cubicBezTo>
                  <a:lnTo>
                    <a:pt x="1470" y="1203"/>
                  </a:lnTo>
                  <a:cubicBezTo>
                    <a:pt x="1419" y="1145"/>
                    <a:pt x="1348" y="1116"/>
                    <a:pt x="1277" y="11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0"/>
            <p:cNvSpPr/>
            <p:nvPr/>
          </p:nvSpPr>
          <p:spPr>
            <a:xfrm>
              <a:off x="2754100" y="2681361"/>
              <a:ext cx="35697" cy="20957"/>
            </a:xfrm>
            <a:custGeom>
              <a:avLst/>
              <a:gdLst/>
              <a:ahLst/>
              <a:cxnLst/>
              <a:rect l="l" t="t" r="r" b="b"/>
              <a:pathLst>
                <a:path w="3284" h="1928" extrusionOk="0">
                  <a:moveTo>
                    <a:pt x="297" y="1"/>
                  </a:moveTo>
                  <a:cubicBezTo>
                    <a:pt x="204" y="1"/>
                    <a:pt x="114" y="51"/>
                    <a:pt x="68" y="139"/>
                  </a:cubicBezTo>
                  <a:cubicBezTo>
                    <a:pt x="1" y="265"/>
                    <a:pt x="49" y="422"/>
                    <a:pt x="175" y="487"/>
                  </a:cubicBezTo>
                  <a:lnTo>
                    <a:pt x="580" y="699"/>
                  </a:lnTo>
                  <a:cubicBezTo>
                    <a:pt x="618" y="720"/>
                    <a:pt x="660" y="729"/>
                    <a:pt x="701" y="729"/>
                  </a:cubicBezTo>
                  <a:cubicBezTo>
                    <a:pt x="794" y="729"/>
                    <a:pt x="884" y="679"/>
                    <a:pt x="929" y="591"/>
                  </a:cubicBezTo>
                  <a:cubicBezTo>
                    <a:pt x="996" y="465"/>
                    <a:pt x="946" y="309"/>
                    <a:pt x="820" y="242"/>
                  </a:cubicBezTo>
                  <a:lnTo>
                    <a:pt x="417" y="30"/>
                  </a:lnTo>
                  <a:cubicBezTo>
                    <a:pt x="378" y="10"/>
                    <a:pt x="338" y="1"/>
                    <a:pt x="297" y="1"/>
                  </a:cubicBezTo>
                  <a:close/>
                  <a:moveTo>
                    <a:pt x="1617" y="693"/>
                  </a:moveTo>
                  <a:cubicBezTo>
                    <a:pt x="1524" y="693"/>
                    <a:pt x="1434" y="742"/>
                    <a:pt x="1388" y="830"/>
                  </a:cubicBezTo>
                  <a:cubicBezTo>
                    <a:pt x="1321" y="956"/>
                    <a:pt x="1369" y="1113"/>
                    <a:pt x="1497" y="1179"/>
                  </a:cubicBezTo>
                  <a:lnTo>
                    <a:pt x="2868" y="1898"/>
                  </a:lnTo>
                  <a:cubicBezTo>
                    <a:pt x="2906" y="1919"/>
                    <a:pt x="2947" y="1928"/>
                    <a:pt x="2989" y="1928"/>
                  </a:cubicBezTo>
                  <a:cubicBezTo>
                    <a:pt x="3080" y="1928"/>
                    <a:pt x="3170" y="1878"/>
                    <a:pt x="3217" y="1790"/>
                  </a:cubicBezTo>
                  <a:cubicBezTo>
                    <a:pt x="3284" y="1664"/>
                    <a:pt x="3234" y="1508"/>
                    <a:pt x="3108" y="1441"/>
                  </a:cubicBezTo>
                  <a:lnTo>
                    <a:pt x="1736" y="722"/>
                  </a:lnTo>
                  <a:cubicBezTo>
                    <a:pt x="1698" y="702"/>
                    <a:pt x="1657" y="693"/>
                    <a:pt x="1617" y="6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0"/>
            <p:cNvSpPr/>
            <p:nvPr/>
          </p:nvSpPr>
          <p:spPr>
            <a:xfrm>
              <a:off x="2566929" y="2583173"/>
              <a:ext cx="35675" cy="20979"/>
            </a:xfrm>
            <a:custGeom>
              <a:avLst/>
              <a:gdLst/>
              <a:ahLst/>
              <a:cxnLst/>
              <a:rect l="l" t="t" r="r" b="b"/>
              <a:pathLst>
                <a:path w="3282" h="1930" extrusionOk="0">
                  <a:moveTo>
                    <a:pt x="296" y="0"/>
                  </a:moveTo>
                  <a:cubicBezTo>
                    <a:pt x="203" y="0"/>
                    <a:pt x="112" y="51"/>
                    <a:pt x="66" y="138"/>
                  </a:cubicBezTo>
                  <a:cubicBezTo>
                    <a:pt x="0" y="266"/>
                    <a:pt x="49" y="421"/>
                    <a:pt x="175" y="487"/>
                  </a:cubicBezTo>
                  <a:lnTo>
                    <a:pt x="580" y="701"/>
                  </a:lnTo>
                  <a:cubicBezTo>
                    <a:pt x="618" y="720"/>
                    <a:pt x="659" y="730"/>
                    <a:pt x="699" y="730"/>
                  </a:cubicBezTo>
                  <a:cubicBezTo>
                    <a:pt x="792" y="730"/>
                    <a:pt x="882" y="680"/>
                    <a:pt x="929" y="592"/>
                  </a:cubicBezTo>
                  <a:cubicBezTo>
                    <a:pt x="994" y="464"/>
                    <a:pt x="946" y="309"/>
                    <a:pt x="820" y="242"/>
                  </a:cubicBezTo>
                  <a:lnTo>
                    <a:pt x="415" y="30"/>
                  </a:lnTo>
                  <a:cubicBezTo>
                    <a:pt x="377" y="10"/>
                    <a:pt x="336" y="0"/>
                    <a:pt x="296" y="0"/>
                  </a:cubicBezTo>
                  <a:close/>
                  <a:moveTo>
                    <a:pt x="1614" y="694"/>
                  </a:moveTo>
                  <a:cubicBezTo>
                    <a:pt x="1521" y="694"/>
                    <a:pt x="1431" y="743"/>
                    <a:pt x="1386" y="832"/>
                  </a:cubicBezTo>
                  <a:cubicBezTo>
                    <a:pt x="1319" y="958"/>
                    <a:pt x="1369" y="1113"/>
                    <a:pt x="1494" y="1180"/>
                  </a:cubicBezTo>
                  <a:lnTo>
                    <a:pt x="2866" y="1900"/>
                  </a:lnTo>
                  <a:cubicBezTo>
                    <a:pt x="2904" y="1921"/>
                    <a:pt x="2945" y="1929"/>
                    <a:pt x="2987" y="1929"/>
                  </a:cubicBezTo>
                  <a:cubicBezTo>
                    <a:pt x="3078" y="1929"/>
                    <a:pt x="3168" y="1879"/>
                    <a:pt x="3215" y="1791"/>
                  </a:cubicBezTo>
                  <a:cubicBezTo>
                    <a:pt x="3282" y="1665"/>
                    <a:pt x="3232" y="1508"/>
                    <a:pt x="3106" y="1443"/>
                  </a:cubicBezTo>
                  <a:lnTo>
                    <a:pt x="1734" y="723"/>
                  </a:lnTo>
                  <a:cubicBezTo>
                    <a:pt x="1696" y="703"/>
                    <a:pt x="1655" y="694"/>
                    <a:pt x="1614" y="6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2704652" y="2419851"/>
              <a:ext cx="17001" cy="65144"/>
            </a:xfrm>
            <a:custGeom>
              <a:avLst/>
              <a:gdLst/>
              <a:ahLst/>
              <a:cxnLst/>
              <a:rect l="l" t="t" r="r" b="b"/>
              <a:pathLst>
                <a:path w="1564" h="5993" extrusionOk="0">
                  <a:moveTo>
                    <a:pt x="1281" y="1"/>
                  </a:moveTo>
                  <a:cubicBezTo>
                    <a:pt x="1160" y="1"/>
                    <a:pt x="1051" y="89"/>
                    <a:pt x="1029" y="214"/>
                  </a:cubicBezTo>
                  <a:lnTo>
                    <a:pt x="749" y="1738"/>
                  </a:lnTo>
                  <a:cubicBezTo>
                    <a:pt x="723" y="1877"/>
                    <a:pt x="818" y="2012"/>
                    <a:pt x="958" y="2038"/>
                  </a:cubicBezTo>
                  <a:cubicBezTo>
                    <a:pt x="973" y="2041"/>
                    <a:pt x="989" y="2043"/>
                    <a:pt x="1004" y="2043"/>
                  </a:cubicBezTo>
                  <a:cubicBezTo>
                    <a:pt x="1127" y="2043"/>
                    <a:pt x="1236" y="1955"/>
                    <a:pt x="1258" y="1831"/>
                  </a:cubicBezTo>
                  <a:lnTo>
                    <a:pt x="1538" y="306"/>
                  </a:lnTo>
                  <a:cubicBezTo>
                    <a:pt x="1563" y="166"/>
                    <a:pt x="1469" y="31"/>
                    <a:pt x="1329" y="6"/>
                  </a:cubicBezTo>
                  <a:cubicBezTo>
                    <a:pt x="1313" y="2"/>
                    <a:pt x="1297" y="1"/>
                    <a:pt x="1281" y="1"/>
                  </a:cubicBezTo>
                  <a:close/>
                  <a:moveTo>
                    <a:pt x="814" y="2542"/>
                  </a:moveTo>
                  <a:cubicBezTo>
                    <a:pt x="695" y="2542"/>
                    <a:pt x="586" y="2630"/>
                    <a:pt x="563" y="2754"/>
                  </a:cubicBezTo>
                  <a:lnTo>
                    <a:pt x="471" y="3261"/>
                  </a:lnTo>
                  <a:cubicBezTo>
                    <a:pt x="446" y="3403"/>
                    <a:pt x="539" y="3537"/>
                    <a:pt x="678" y="3561"/>
                  </a:cubicBezTo>
                  <a:cubicBezTo>
                    <a:pt x="694" y="3565"/>
                    <a:pt x="709" y="3566"/>
                    <a:pt x="725" y="3566"/>
                  </a:cubicBezTo>
                  <a:cubicBezTo>
                    <a:pt x="847" y="3566"/>
                    <a:pt x="956" y="3478"/>
                    <a:pt x="979" y="3354"/>
                  </a:cubicBezTo>
                  <a:lnTo>
                    <a:pt x="1072" y="2847"/>
                  </a:lnTo>
                  <a:cubicBezTo>
                    <a:pt x="1098" y="2706"/>
                    <a:pt x="1004" y="2571"/>
                    <a:pt x="865" y="2547"/>
                  </a:cubicBezTo>
                  <a:cubicBezTo>
                    <a:pt x="848" y="2543"/>
                    <a:pt x="831" y="2542"/>
                    <a:pt x="814" y="2542"/>
                  </a:cubicBezTo>
                  <a:close/>
                  <a:moveTo>
                    <a:pt x="444" y="4573"/>
                  </a:moveTo>
                  <a:cubicBezTo>
                    <a:pt x="324" y="4573"/>
                    <a:pt x="215" y="4661"/>
                    <a:pt x="192" y="4784"/>
                  </a:cubicBezTo>
                  <a:lnTo>
                    <a:pt x="26" y="5688"/>
                  </a:lnTo>
                  <a:cubicBezTo>
                    <a:pt x="0" y="5828"/>
                    <a:pt x="94" y="5963"/>
                    <a:pt x="235" y="5989"/>
                  </a:cubicBezTo>
                  <a:cubicBezTo>
                    <a:pt x="251" y="5992"/>
                    <a:pt x="266" y="5992"/>
                    <a:pt x="282" y="5992"/>
                  </a:cubicBezTo>
                  <a:cubicBezTo>
                    <a:pt x="404" y="5992"/>
                    <a:pt x="511" y="5906"/>
                    <a:pt x="535" y="5782"/>
                  </a:cubicBezTo>
                  <a:lnTo>
                    <a:pt x="701" y="4879"/>
                  </a:lnTo>
                  <a:cubicBezTo>
                    <a:pt x="727" y="4738"/>
                    <a:pt x="634" y="4603"/>
                    <a:pt x="492" y="4577"/>
                  </a:cubicBezTo>
                  <a:cubicBezTo>
                    <a:pt x="476" y="4574"/>
                    <a:pt x="460" y="4573"/>
                    <a:pt x="444" y="45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0"/>
            <p:cNvSpPr/>
            <p:nvPr/>
          </p:nvSpPr>
          <p:spPr>
            <a:xfrm>
              <a:off x="2635062" y="2800496"/>
              <a:ext cx="16979" cy="65144"/>
            </a:xfrm>
            <a:custGeom>
              <a:avLst/>
              <a:gdLst/>
              <a:ahLst/>
              <a:cxnLst/>
              <a:rect l="l" t="t" r="r" b="b"/>
              <a:pathLst>
                <a:path w="1562" h="5993" extrusionOk="0">
                  <a:moveTo>
                    <a:pt x="1282" y="0"/>
                  </a:moveTo>
                  <a:cubicBezTo>
                    <a:pt x="1161" y="0"/>
                    <a:pt x="1050" y="88"/>
                    <a:pt x="1028" y="213"/>
                  </a:cubicBezTo>
                  <a:lnTo>
                    <a:pt x="749" y="1736"/>
                  </a:lnTo>
                  <a:cubicBezTo>
                    <a:pt x="725" y="1876"/>
                    <a:pt x="816" y="2011"/>
                    <a:pt x="958" y="2037"/>
                  </a:cubicBezTo>
                  <a:cubicBezTo>
                    <a:pt x="973" y="2040"/>
                    <a:pt x="989" y="2042"/>
                    <a:pt x="1004" y="2042"/>
                  </a:cubicBezTo>
                  <a:cubicBezTo>
                    <a:pt x="1127" y="2042"/>
                    <a:pt x="1235" y="1954"/>
                    <a:pt x="1258" y="1830"/>
                  </a:cubicBezTo>
                  <a:lnTo>
                    <a:pt x="1536" y="305"/>
                  </a:lnTo>
                  <a:cubicBezTo>
                    <a:pt x="1561" y="165"/>
                    <a:pt x="1468" y="30"/>
                    <a:pt x="1329" y="4"/>
                  </a:cubicBezTo>
                  <a:cubicBezTo>
                    <a:pt x="1313" y="1"/>
                    <a:pt x="1298" y="0"/>
                    <a:pt x="1282" y="0"/>
                  </a:cubicBezTo>
                  <a:close/>
                  <a:moveTo>
                    <a:pt x="816" y="2541"/>
                  </a:moveTo>
                  <a:cubicBezTo>
                    <a:pt x="696" y="2541"/>
                    <a:pt x="585" y="2629"/>
                    <a:pt x="563" y="2753"/>
                  </a:cubicBezTo>
                  <a:lnTo>
                    <a:pt x="471" y="3262"/>
                  </a:lnTo>
                  <a:cubicBezTo>
                    <a:pt x="445" y="3401"/>
                    <a:pt x="538" y="3536"/>
                    <a:pt x="678" y="3562"/>
                  </a:cubicBezTo>
                  <a:cubicBezTo>
                    <a:pt x="694" y="3563"/>
                    <a:pt x="709" y="3565"/>
                    <a:pt x="725" y="3565"/>
                  </a:cubicBezTo>
                  <a:cubicBezTo>
                    <a:pt x="847" y="3565"/>
                    <a:pt x="956" y="3479"/>
                    <a:pt x="978" y="3353"/>
                  </a:cubicBezTo>
                  <a:lnTo>
                    <a:pt x="1072" y="2846"/>
                  </a:lnTo>
                  <a:cubicBezTo>
                    <a:pt x="1097" y="2706"/>
                    <a:pt x="1004" y="2571"/>
                    <a:pt x="864" y="2546"/>
                  </a:cubicBezTo>
                  <a:cubicBezTo>
                    <a:pt x="848" y="2542"/>
                    <a:pt x="832" y="2541"/>
                    <a:pt x="816" y="2541"/>
                  </a:cubicBezTo>
                  <a:close/>
                  <a:moveTo>
                    <a:pt x="444" y="4573"/>
                  </a:moveTo>
                  <a:cubicBezTo>
                    <a:pt x="323" y="4573"/>
                    <a:pt x="216" y="4660"/>
                    <a:pt x="192" y="4785"/>
                  </a:cubicBezTo>
                  <a:lnTo>
                    <a:pt x="26" y="5689"/>
                  </a:lnTo>
                  <a:cubicBezTo>
                    <a:pt x="0" y="5829"/>
                    <a:pt x="95" y="5963"/>
                    <a:pt x="235" y="5989"/>
                  </a:cubicBezTo>
                  <a:cubicBezTo>
                    <a:pt x="250" y="5991"/>
                    <a:pt x="266" y="5993"/>
                    <a:pt x="281" y="5993"/>
                  </a:cubicBezTo>
                  <a:cubicBezTo>
                    <a:pt x="404" y="5993"/>
                    <a:pt x="513" y="5906"/>
                    <a:pt x="535" y="5780"/>
                  </a:cubicBezTo>
                  <a:lnTo>
                    <a:pt x="701" y="4878"/>
                  </a:lnTo>
                  <a:cubicBezTo>
                    <a:pt x="726" y="4737"/>
                    <a:pt x="633" y="4602"/>
                    <a:pt x="494" y="4578"/>
                  </a:cubicBezTo>
                  <a:cubicBezTo>
                    <a:pt x="477" y="4575"/>
                    <a:pt x="461" y="4573"/>
                    <a:pt x="444" y="45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0"/>
            <p:cNvSpPr/>
            <p:nvPr/>
          </p:nvSpPr>
          <p:spPr>
            <a:xfrm>
              <a:off x="2564288" y="2445591"/>
              <a:ext cx="36404" cy="58187"/>
            </a:xfrm>
            <a:custGeom>
              <a:avLst/>
              <a:gdLst/>
              <a:ahLst/>
              <a:cxnLst/>
              <a:rect l="l" t="t" r="r" b="b"/>
              <a:pathLst>
                <a:path w="3349" h="5353" extrusionOk="0">
                  <a:moveTo>
                    <a:pt x="297" y="0"/>
                  </a:moveTo>
                  <a:cubicBezTo>
                    <a:pt x="253" y="0"/>
                    <a:pt x="209" y="12"/>
                    <a:pt x="168" y="36"/>
                  </a:cubicBezTo>
                  <a:cubicBezTo>
                    <a:pt x="45" y="106"/>
                    <a:pt x="0" y="263"/>
                    <a:pt x="71" y="388"/>
                  </a:cubicBezTo>
                  <a:lnTo>
                    <a:pt x="839" y="1733"/>
                  </a:lnTo>
                  <a:cubicBezTo>
                    <a:pt x="887" y="1816"/>
                    <a:pt x="973" y="1863"/>
                    <a:pt x="1063" y="1863"/>
                  </a:cubicBezTo>
                  <a:cubicBezTo>
                    <a:pt x="1106" y="1863"/>
                    <a:pt x="1151" y="1852"/>
                    <a:pt x="1192" y="1830"/>
                  </a:cubicBezTo>
                  <a:cubicBezTo>
                    <a:pt x="1315" y="1759"/>
                    <a:pt x="1358" y="1600"/>
                    <a:pt x="1287" y="1478"/>
                  </a:cubicBezTo>
                  <a:lnTo>
                    <a:pt x="521" y="131"/>
                  </a:lnTo>
                  <a:cubicBezTo>
                    <a:pt x="473" y="47"/>
                    <a:pt x="386" y="0"/>
                    <a:pt x="297" y="0"/>
                  </a:cubicBezTo>
                  <a:close/>
                  <a:moveTo>
                    <a:pt x="1574" y="2244"/>
                  </a:moveTo>
                  <a:cubicBezTo>
                    <a:pt x="1530" y="2244"/>
                    <a:pt x="1486" y="2255"/>
                    <a:pt x="1446" y="2278"/>
                  </a:cubicBezTo>
                  <a:cubicBezTo>
                    <a:pt x="1323" y="2349"/>
                    <a:pt x="1280" y="2506"/>
                    <a:pt x="1351" y="2630"/>
                  </a:cubicBezTo>
                  <a:lnTo>
                    <a:pt x="1606" y="3079"/>
                  </a:lnTo>
                  <a:cubicBezTo>
                    <a:pt x="1655" y="3163"/>
                    <a:pt x="1741" y="3210"/>
                    <a:pt x="1831" y="3210"/>
                  </a:cubicBezTo>
                  <a:cubicBezTo>
                    <a:pt x="1876" y="3210"/>
                    <a:pt x="1919" y="3198"/>
                    <a:pt x="1958" y="3176"/>
                  </a:cubicBezTo>
                  <a:cubicBezTo>
                    <a:pt x="2083" y="3105"/>
                    <a:pt x="2126" y="2946"/>
                    <a:pt x="2055" y="2824"/>
                  </a:cubicBezTo>
                  <a:lnTo>
                    <a:pt x="1800" y="2375"/>
                  </a:lnTo>
                  <a:cubicBezTo>
                    <a:pt x="1751" y="2291"/>
                    <a:pt x="1663" y="2244"/>
                    <a:pt x="1574" y="2244"/>
                  </a:cubicBezTo>
                  <a:close/>
                  <a:moveTo>
                    <a:pt x="2598" y="4039"/>
                  </a:moveTo>
                  <a:cubicBezTo>
                    <a:pt x="2555" y="4039"/>
                    <a:pt x="2511" y="4050"/>
                    <a:pt x="2471" y="4073"/>
                  </a:cubicBezTo>
                  <a:cubicBezTo>
                    <a:pt x="2346" y="4143"/>
                    <a:pt x="2303" y="4300"/>
                    <a:pt x="2374" y="4425"/>
                  </a:cubicBezTo>
                  <a:lnTo>
                    <a:pt x="2828" y="5222"/>
                  </a:lnTo>
                  <a:cubicBezTo>
                    <a:pt x="2876" y="5306"/>
                    <a:pt x="2964" y="5353"/>
                    <a:pt x="3054" y="5353"/>
                  </a:cubicBezTo>
                  <a:cubicBezTo>
                    <a:pt x="3097" y="5353"/>
                    <a:pt x="3140" y="5341"/>
                    <a:pt x="3181" y="5318"/>
                  </a:cubicBezTo>
                  <a:cubicBezTo>
                    <a:pt x="3304" y="5248"/>
                    <a:pt x="3349" y="5091"/>
                    <a:pt x="3278" y="4966"/>
                  </a:cubicBezTo>
                  <a:lnTo>
                    <a:pt x="2823" y="4169"/>
                  </a:lnTo>
                  <a:cubicBezTo>
                    <a:pt x="2775" y="4086"/>
                    <a:pt x="2688" y="4039"/>
                    <a:pt x="259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2756002" y="2781713"/>
              <a:ext cx="36404" cy="58198"/>
            </a:xfrm>
            <a:custGeom>
              <a:avLst/>
              <a:gdLst/>
              <a:ahLst/>
              <a:cxnLst/>
              <a:rect l="l" t="t" r="r" b="b"/>
              <a:pathLst>
                <a:path w="3349" h="5354" extrusionOk="0">
                  <a:moveTo>
                    <a:pt x="295" y="1"/>
                  </a:moveTo>
                  <a:cubicBezTo>
                    <a:pt x="252" y="1"/>
                    <a:pt x="208" y="12"/>
                    <a:pt x="167" y="35"/>
                  </a:cubicBezTo>
                  <a:cubicBezTo>
                    <a:pt x="43" y="105"/>
                    <a:pt x="0" y="264"/>
                    <a:pt x="71" y="387"/>
                  </a:cubicBezTo>
                  <a:lnTo>
                    <a:pt x="838" y="1734"/>
                  </a:lnTo>
                  <a:cubicBezTo>
                    <a:pt x="887" y="1817"/>
                    <a:pt x="975" y="1863"/>
                    <a:pt x="1063" y="1863"/>
                  </a:cubicBezTo>
                  <a:cubicBezTo>
                    <a:pt x="1106" y="1863"/>
                    <a:pt x="1151" y="1853"/>
                    <a:pt x="1190" y="1829"/>
                  </a:cubicBezTo>
                  <a:cubicBezTo>
                    <a:pt x="1315" y="1758"/>
                    <a:pt x="1358" y="1601"/>
                    <a:pt x="1287" y="1477"/>
                  </a:cubicBezTo>
                  <a:lnTo>
                    <a:pt x="519" y="131"/>
                  </a:lnTo>
                  <a:cubicBezTo>
                    <a:pt x="472" y="48"/>
                    <a:pt x="385" y="1"/>
                    <a:pt x="295" y="1"/>
                  </a:cubicBezTo>
                  <a:close/>
                  <a:moveTo>
                    <a:pt x="1574" y="2245"/>
                  </a:moveTo>
                  <a:cubicBezTo>
                    <a:pt x="1531" y="2245"/>
                    <a:pt x="1487" y="2256"/>
                    <a:pt x="1447" y="2279"/>
                  </a:cubicBezTo>
                  <a:cubicBezTo>
                    <a:pt x="1323" y="2350"/>
                    <a:pt x="1280" y="2507"/>
                    <a:pt x="1351" y="2631"/>
                  </a:cubicBezTo>
                  <a:lnTo>
                    <a:pt x="1606" y="3080"/>
                  </a:lnTo>
                  <a:cubicBezTo>
                    <a:pt x="1654" y="3163"/>
                    <a:pt x="1742" y="3209"/>
                    <a:pt x="1830" y="3209"/>
                  </a:cubicBezTo>
                  <a:cubicBezTo>
                    <a:pt x="1874" y="3209"/>
                    <a:pt x="1918" y="3199"/>
                    <a:pt x="1960" y="3176"/>
                  </a:cubicBezTo>
                  <a:cubicBezTo>
                    <a:pt x="2082" y="3106"/>
                    <a:pt x="2125" y="2947"/>
                    <a:pt x="2055" y="2824"/>
                  </a:cubicBezTo>
                  <a:lnTo>
                    <a:pt x="1799" y="2376"/>
                  </a:lnTo>
                  <a:cubicBezTo>
                    <a:pt x="1752" y="2292"/>
                    <a:pt x="1664" y="2245"/>
                    <a:pt x="1574" y="2245"/>
                  </a:cubicBezTo>
                  <a:close/>
                  <a:moveTo>
                    <a:pt x="2598" y="4039"/>
                  </a:moveTo>
                  <a:cubicBezTo>
                    <a:pt x="2554" y="4039"/>
                    <a:pt x="2510" y="4050"/>
                    <a:pt x="2471" y="4073"/>
                  </a:cubicBezTo>
                  <a:cubicBezTo>
                    <a:pt x="2346" y="4144"/>
                    <a:pt x="2303" y="4301"/>
                    <a:pt x="2374" y="4425"/>
                  </a:cubicBezTo>
                  <a:lnTo>
                    <a:pt x="2829" y="5222"/>
                  </a:lnTo>
                  <a:cubicBezTo>
                    <a:pt x="2876" y="5307"/>
                    <a:pt x="2964" y="5354"/>
                    <a:pt x="3054" y="5354"/>
                  </a:cubicBezTo>
                  <a:cubicBezTo>
                    <a:pt x="3097" y="5354"/>
                    <a:pt x="3142" y="5343"/>
                    <a:pt x="3181" y="5319"/>
                  </a:cubicBezTo>
                  <a:cubicBezTo>
                    <a:pt x="3306" y="5248"/>
                    <a:pt x="3349" y="5091"/>
                    <a:pt x="3278" y="4967"/>
                  </a:cubicBezTo>
                  <a:lnTo>
                    <a:pt x="2822" y="4170"/>
                  </a:lnTo>
                  <a:cubicBezTo>
                    <a:pt x="2775" y="4086"/>
                    <a:pt x="2687" y="4039"/>
                    <a:pt x="259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2635062" y="2419851"/>
              <a:ext cx="16979" cy="65144"/>
            </a:xfrm>
            <a:custGeom>
              <a:avLst/>
              <a:gdLst/>
              <a:ahLst/>
              <a:cxnLst/>
              <a:rect l="l" t="t" r="r" b="b"/>
              <a:pathLst>
                <a:path w="1562" h="5993" extrusionOk="0">
                  <a:moveTo>
                    <a:pt x="282" y="1"/>
                  </a:moveTo>
                  <a:cubicBezTo>
                    <a:pt x="267" y="1"/>
                    <a:pt x="251" y="2"/>
                    <a:pt x="235" y="6"/>
                  </a:cubicBezTo>
                  <a:cubicBezTo>
                    <a:pt x="93" y="31"/>
                    <a:pt x="0" y="166"/>
                    <a:pt x="26" y="306"/>
                  </a:cubicBezTo>
                  <a:lnTo>
                    <a:pt x="306" y="1831"/>
                  </a:lnTo>
                  <a:cubicBezTo>
                    <a:pt x="328" y="1955"/>
                    <a:pt x="437" y="2043"/>
                    <a:pt x="559" y="2043"/>
                  </a:cubicBezTo>
                  <a:cubicBezTo>
                    <a:pt x="575" y="2043"/>
                    <a:pt x="590" y="2041"/>
                    <a:pt x="606" y="2038"/>
                  </a:cubicBezTo>
                  <a:cubicBezTo>
                    <a:pt x="745" y="2012"/>
                    <a:pt x="839" y="1877"/>
                    <a:pt x="813" y="1738"/>
                  </a:cubicBezTo>
                  <a:lnTo>
                    <a:pt x="535" y="214"/>
                  </a:lnTo>
                  <a:cubicBezTo>
                    <a:pt x="512" y="89"/>
                    <a:pt x="402" y="1"/>
                    <a:pt x="282" y="1"/>
                  </a:cubicBezTo>
                  <a:close/>
                  <a:moveTo>
                    <a:pt x="747" y="2542"/>
                  </a:moveTo>
                  <a:cubicBezTo>
                    <a:pt x="731" y="2542"/>
                    <a:pt x="715" y="2544"/>
                    <a:pt x="699" y="2547"/>
                  </a:cubicBezTo>
                  <a:cubicBezTo>
                    <a:pt x="559" y="2571"/>
                    <a:pt x="466" y="2707"/>
                    <a:pt x="492" y="2847"/>
                  </a:cubicBezTo>
                  <a:lnTo>
                    <a:pt x="583" y="3354"/>
                  </a:lnTo>
                  <a:cubicBezTo>
                    <a:pt x="606" y="3478"/>
                    <a:pt x="716" y="3566"/>
                    <a:pt x="837" y="3566"/>
                  </a:cubicBezTo>
                  <a:cubicBezTo>
                    <a:pt x="852" y="3566"/>
                    <a:pt x="868" y="3565"/>
                    <a:pt x="885" y="3561"/>
                  </a:cubicBezTo>
                  <a:cubicBezTo>
                    <a:pt x="1025" y="3537"/>
                    <a:pt x="1116" y="3403"/>
                    <a:pt x="1092" y="3261"/>
                  </a:cubicBezTo>
                  <a:lnTo>
                    <a:pt x="999" y="2754"/>
                  </a:lnTo>
                  <a:cubicBezTo>
                    <a:pt x="976" y="2629"/>
                    <a:pt x="866" y="2542"/>
                    <a:pt x="747" y="2542"/>
                  </a:cubicBezTo>
                  <a:close/>
                  <a:moveTo>
                    <a:pt x="1118" y="4573"/>
                  </a:moveTo>
                  <a:cubicBezTo>
                    <a:pt x="1102" y="4573"/>
                    <a:pt x="1086" y="4574"/>
                    <a:pt x="1070" y="4577"/>
                  </a:cubicBezTo>
                  <a:cubicBezTo>
                    <a:pt x="930" y="4603"/>
                    <a:pt x="837" y="4738"/>
                    <a:pt x="863" y="4878"/>
                  </a:cubicBezTo>
                  <a:lnTo>
                    <a:pt x="1027" y="5782"/>
                  </a:lnTo>
                  <a:cubicBezTo>
                    <a:pt x="1051" y="5906"/>
                    <a:pt x="1159" y="5992"/>
                    <a:pt x="1280" y="5992"/>
                  </a:cubicBezTo>
                  <a:lnTo>
                    <a:pt x="1282" y="5992"/>
                  </a:lnTo>
                  <a:cubicBezTo>
                    <a:pt x="1298" y="5992"/>
                    <a:pt x="1313" y="5992"/>
                    <a:pt x="1329" y="5989"/>
                  </a:cubicBezTo>
                  <a:cubicBezTo>
                    <a:pt x="1468" y="5963"/>
                    <a:pt x="1561" y="5828"/>
                    <a:pt x="1536" y="5688"/>
                  </a:cubicBezTo>
                  <a:lnTo>
                    <a:pt x="1370" y="4786"/>
                  </a:lnTo>
                  <a:cubicBezTo>
                    <a:pt x="1349" y="4661"/>
                    <a:pt x="1239" y="4573"/>
                    <a:pt x="1118" y="45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2704652" y="2800496"/>
              <a:ext cx="16979" cy="65144"/>
            </a:xfrm>
            <a:custGeom>
              <a:avLst/>
              <a:gdLst/>
              <a:ahLst/>
              <a:cxnLst/>
              <a:rect l="l" t="t" r="r" b="b"/>
              <a:pathLst>
                <a:path w="1562" h="5993" extrusionOk="0">
                  <a:moveTo>
                    <a:pt x="281" y="0"/>
                  </a:moveTo>
                  <a:cubicBezTo>
                    <a:pt x="266" y="0"/>
                    <a:pt x="250" y="1"/>
                    <a:pt x="235" y="4"/>
                  </a:cubicBezTo>
                  <a:cubicBezTo>
                    <a:pt x="94" y="30"/>
                    <a:pt x="0" y="165"/>
                    <a:pt x="26" y="306"/>
                  </a:cubicBezTo>
                  <a:lnTo>
                    <a:pt x="306" y="1830"/>
                  </a:lnTo>
                  <a:cubicBezTo>
                    <a:pt x="328" y="1954"/>
                    <a:pt x="437" y="2042"/>
                    <a:pt x="559" y="2042"/>
                  </a:cubicBezTo>
                  <a:cubicBezTo>
                    <a:pt x="575" y="2042"/>
                    <a:pt x="590" y="2040"/>
                    <a:pt x="606" y="2037"/>
                  </a:cubicBezTo>
                  <a:cubicBezTo>
                    <a:pt x="746" y="2011"/>
                    <a:pt x="839" y="1876"/>
                    <a:pt x="813" y="1736"/>
                  </a:cubicBezTo>
                  <a:lnTo>
                    <a:pt x="535" y="213"/>
                  </a:lnTo>
                  <a:cubicBezTo>
                    <a:pt x="512" y="88"/>
                    <a:pt x="401" y="0"/>
                    <a:pt x="281" y="0"/>
                  </a:cubicBezTo>
                  <a:close/>
                  <a:moveTo>
                    <a:pt x="745" y="2541"/>
                  </a:moveTo>
                  <a:cubicBezTo>
                    <a:pt x="730" y="2541"/>
                    <a:pt x="714" y="2543"/>
                    <a:pt x="699" y="2546"/>
                  </a:cubicBezTo>
                  <a:cubicBezTo>
                    <a:pt x="559" y="2570"/>
                    <a:pt x="466" y="2706"/>
                    <a:pt x="492" y="2846"/>
                  </a:cubicBezTo>
                  <a:lnTo>
                    <a:pt x="584" y="3353"/>
                  </a:lnTo>
                  <a:cubicBezTo>
                    <a:pt x="608" y="3477"/>
                    <a:pt x="716" y="3565"/>
                    <a:pt x="837" y="3565"/>
                  </a:cubicBezTo>
                  <a:lnTo>
                    <a:pt x="839" y="3565"/>
                  </a:lnTo>
                  <a:cubicBezTo>
                    <a:pt x="854" y="3565"/>
                    <a:pt x="870" y="3563"/>
                    <a:pt x="885" y="3560"/>
                  </a:cubicBezTo>
                  <a:cubicBezTo>
                    <a:pt x="1025" y="3536"/>
                    <a:pt x="1118" y="3401"/>
                    <a:pt x="1092" y="3260"/>
                  </a:cubicBezTo>
                  <a:lnTo>
                    <a:pt x="999" y="2753"/>
                  </a:lnTo>
                  <a:cubicBezTo>
                    <a:pt x="978" y="2629"/>
                    <a:pt x="865" y="2541"/>
                    <a:pt x="745" y="2541"/>
                  </a:cubicBezTo>
                  <a:close/>
                  <a:moveTo>
                    <a:pt x="1114" y="4572"/>
                  </a:moveTo>
                  <a:cubicBezTo>
                    <a:pt x="1100" y="4572"/>
                    <a:pt x="1085" y="4574"/>
                    <a:pt x="1070" y="4576"/>
                  </a:cubicBezTo>
                  <a:cubicBezTo>
                    <a:pt x="930" y="4602"/>
                    <a:pt x="837" y="4737"/>
                    <a:pt x="863" y="4878"/>
                  </a:cubicBezTo>
                  <a:lnTo>
                    <a:pt x="1029" y="5780"/>
                  </a:lnTo>
                  <a:cubicBezTo>
                    <a:pt x="1051" y="5905"/>
                    <a:pt x="1160" y="5993"/>
                    <a:pt x="1282" y="5993"/>
                  </a:cubicBezTo>
                  <a:cubicBezTo>
                    <a:pt x="1298" y="5993"/>
                    <a:pt x="1313" y="5991"/>
                    <a:pt x="1329" y="5989"/>
                  </a:cubicBezTo>
                  <a:cubicBezTo>
                    <a:pt x="1469" y="5963"/>
                    <a:pt x="1562" y="5829"/>
                    <a:pt x="1538" y="5687"/>
                  </a:cubicBezTo>
                  <a:lnTo>
                    <a:pt x="1372" y="4785"/>
                  </a:lnTo>
                  <a:cubicBezTo>
                    <a:pt x="1347" y="4659"/>
                    <a:pt x="1236" y="4572"/>
                    <a:pt x="1114" y="457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2801515" y="2498267"/>
              <a:ext cx="53133" cy="43926"/>
            </a:xfrm>
            <a:custGeom>
              <a:avLst/>
              <a:gdLst/>
              <a:ahLst/>
              <a:cxnLst/>
              <a:rect l="l" t="t" r="r" b="b"/>
              <a:pathLst>
                <a:path w="4888" h="4041" extrusionOk="0">
                  <a:moveTo>
                    <a:pt x="4597" y="0"/>
                  </a:moveTo>
                  <a:cubicBezTo>
                    <a:pt x="4540" y="0"/>
                    <a:pt x="4482" y="19"/>
                    <a:pt x="4434" y="58"/>
                  </a:cubicBezTo>
                  <a:lnTo>
                    <a:pt x="3235" y="1038"/>
                  </a:lnTo>
                  <a:cubicBezTo>
                    <a:pt x="3124" y="1130"/>
                    <a:pt x="3109" y="1292"/>
                    <a:pt x="3199" y="1402"/>
                  </a:cubicBezTo>
                  <a:cubicBezTo>
                    <a:pt x="3249" y="1464"/>
                    <a:pt x="3323" y="1497"/>
                    <a:pt x="3399" y="1497"/>
                  </a:cubicBezTo>
                  <a:cubicBezTo>
                    <a:pt x="3456" y="1497"/>
                    <a:pt x="3514" y="1478"/>
                    <a:pt x="3563" y="1438"/>
                  </a:cubicBezTo>
                  <a:lnTo>
                    <a:pt x="4762" y="458"/>
                  </a:lnTo>
                  <a:cubicBezTo>
                    <a:pt x="4872" y="367"/>
                    <a:pt x="4888" y="205"/>
                    <a:pt x="4798" y="94"/>
                  </a:cubicBezTo>
                  <a:cubicBezTo>
                    <a:pt x="4746" y="32"/>
                    <a:pt x="4672" y="0"/>
                    <a:pt x="4597" y="0"/>
                  </a:cubicBezTo>
                  <a:close/>
                  <a:moveTo>
                    <a:pt x="2598" y="1635"/>
                  </a:moveTo>
                  <a:cubicBezTo>
                    <a:pt x="2541" y="1635"/>
                    <a:pt x="2483" y="1654"/>
                    <a:pt x="2436" y="1694"/>
                  </a:cubicBezTo>
                  <a:lnTo>
                    <a:pt x="2036" y="2020"/>
                  </a:lnTo>
                  <a:cubicBezTo>
                    <a:pt x="1925" y="2111"/>
                    <a:pt x="1910" y="2273"/>
                    <a:pt x="2000" y="2384"/>
                  </a:cubicBezTo>
                  <a:cubicBezTo>
                    <a:pt x="2051" y="2446"/>
                    <a:pt x="2126" y="2479"/>
                    <a:pt x="2200" y="2479"/>
                  </a:cubicBezTo>
                  <a:cubicBezTo>
                    <a:pt x="2257" y="2479"/>
                    <a:pt x="2315" y="2460"/>
                    <a:pt x="2364" y="2420"/>
                  </a:cubicBezTo>
                  <a:lnTo>
                    <a:pt x="2762" y="2092"/>
                  </a:lnTo>
                  <a:cubicBezTo>
                    <a:pt x="2873" y="2003"/>
                    <a:pt x="2888" y="1840"/>
                    <a:pt x="2798" y="1730"/>
                  </a:cubicBezTo>
                  <a:cubicBezTo>
                    <a:pt x="2748" y="1667"/>
                    <a:pt x="2673" y="1635"/>
                    <a:pt x="2598" y="1635"/>
                  </a:cubicBezTo>
                  <a:close/>
                  <a:moveTo>
                    <a:pt x="1000" y="2943"/>
                  </a:moveTo>
                  <a:cubicBezTo>
                    <a:pt x="943" y="2943"/>
                    <a:pt x="885" y="2962"/>
                    <a:pt x="837" y="3001"/>
                  </a:cubicBezTo>
                  <a:lnTo>
                    <a:pt x="128" y="3583"/>
                  </a:lnTo>
                  <a:cubicBezTo>
                    <a:pt x="17" y="3673"/>
                    <a:pt x="0" y="3835"/>
                    <a:pt x="92" y="3945"/>
                  </a:cubicBezTo>
                  <a:cubicBezTo>
                    <a:pt x="142" y="4007"/>
                    <a:pt x="216" y="4040"/>
                    <a:pt x="290" y="4040"/>
                  </a:cubicBezTo>
                  <a:cubicBezTo>
                    <a:pt x="349" y="4040"/>
                    <a:pt x="406" y="4021"/>
                    <a:pt x="454" y="3981"/>
                  </a:cubicBezTo>
                  <a:lnTo>
                    <a:pt x="1163" y="3402"/>
                  </a:lnTo>
                  <a:cubicBezTo>
                    <a:pt x="1273" y="3310"/>
                    <a:pt x="1291" y="3148"/>
                    <a:pt x="1199" y="3038"/>
                  </a:cubicBezTo>
                  <a:cubicBezTo>
                    <a:pt x="1148" y="2975"/>
                    <a:pt x="1075" y="2943"/>
                    <a:pt x="1000" y="29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2502057" y="2743331"/>
              <a:ext cx="53143" cy="43926"/>
            </a:xfrm>
            <a:custGeom>
              <a:avLst/>
              <a:gdLst/>
              <a:ahLst/>
              <a:cxnLst/>
              <a:rect l="l" t="t" r="r" b="b"/>
              <a:pathLst>
                <a:path w="4889" h="4041" extrusionOk="0">
                  <a:moveTo>
                    <a:pt x="4598" y="0"/>
                  </a:moveTo>
                  <a:cubicBezTo>
                    <a:pt x="4541" y="0"/>
                    <a:pt x="4483" y="19"/>
                    <a:pt x="4435" y="58"/>
                  </a:cubicBezTo>
                  <a:lnTo>
                    <a:pt x="3236" y="1040"/>
                  </a:lnTo>
                  <a:cubicBezTo>
                    <a:pt x="3125" y="1130"/>
                    <a:pt x="3110" y="1292"/>
                    <a:pt x="3200" y="1402"/>
                  </a:cubicBezTo>
                  <a:cubicBezTo>
                    <a:pt x="3251" y="1464"/>
                    <a:pt x="3325" y="1497"/>
                    <a:pt x="3400" y="1497"/>
                  </a:cubicBezTo>
                  <a:cubicBezTo>
                    <a:pt x="3457" y="1497"/>
                    <a:pt x="3515" y="1478"/>
                    <a:pt x="3564" y="1439"/>
                  </a:cubicBezTo>
                  <a:lnTo>
                    <a:pt x="4761" y="457"/>
                  </a:lnTo>
                  <a:cubicBezTo>
                    <a:pt x="4871" y="367"/>
                    <a:pt x="4888" y="205"/>
                    <a:pt x="4799" y="95"/>
                  </a:cubicBezTo>
                  <a:cubicBezTo>
                    <a:pt x="4747" y="32"/>
                    <a:pt x="4673" y="0"/>
                    <a:pt x="4598" y="0"/>
                  </a:cubicBezTo>
                  <a:close/>
                  <a:moveTo>
                    <a:pt x="2600" y="1636"/>
                  </a:moveTo>
                  <a:cubicBezTo>
                    <a:pt x="2543" y="1636"/>
                    <a:pt x="2485" y="1655"/>
                    <a:pt x="2437" y="1694"/>
                  </a:cubicBezTo>
                  <a:lnTo>
                    <a:pt x="2037" y="2020"/>
                  </a:lnTo>
                  <a:cubicBezTo>
                    <a:pt x="1926" y="2111"/>
                    <a:pt x="1911" y="2274"/>
                    <a:pt x="2000" y="2384"/>
                  </a:cubicBezTo>
                  <a:cubicBezTo>
                    <a:pt x="2051" y="2446"/>
                    <a:pt x="2125" y="2479"/>
                    <a:pt x="2201" y="2479"/>
                  </a:cubicBezTo>
                  <a:cubicBezTo>
                    <a:pt x="2258" y="2479"/>
                    <a:pt x="2316" y="2460"/>
                    <a:pt x="2363" y="2420"/>
                  </a:cubicBezTo>
                  <a:lnTo>
                    <a:pt x="2763" y="2092"/>
                  </a:lnTo>
                  <a:cubicBezTo>
                    <a:pt x="2873" y="2003"/>
                    <a:pt x="2891" y="1840"/>
                    <a:pt x="2799" y="1730"/>
                  </a:cubicBezTo>
                  <a:cubicBezTo>
                    <a:pt x="2749" y="1668"/>
                    <a:pt x="2675" y="1636"/>
                    <a:pt x="2600" y="1636"/>
                  </a:cubicBezTo>
                  <a:close/>
                  <a:moveTo>
                    <a:pt x="1002" y="2943"/>
                  </a:moveTo>
                  <a:cubicBezTo>
                    <a:pt x="944" y="2943"/>
                    <a:pt x="886" y="2962"/>
                    <a:pt x="838" y="3002"/>
                  </a:cubicBezTo>
                  <a:lnTo>
                    <a:pt x="127" y="3583"/>
                  </a:lnTo>
                  <a:cubicBezTo>
                    <a:pt x="16" y="3673"/>
                    <a:pt x="1" y="3837"/>
                    <a:pt x="91" y="3945"/>
                  </a:cubicBezTo>
                  <a:cubicBezTo>
                    <a:pt x="142" y="4009"/>
                    <a:pt x="217" y="4040"/>
                    <a:pt x="291" y="4040"/>
                  </a:cubicBezTo>
                  <a:cubicBezTo>
                    <a:pt x="349" y="4040"/>
                    <a:pt x="406" y="4021"/>
                    <a:pt x="455" y="3983"/>
                  </a:cubicBezTo>
                  <a:lnTo>
                    <a:pt x="1165" y="3402"/>
                  </a:lnTo>
                  <a:cubicBezTo>
                    <a:pt x="1276" y="3310"/>
                    <a:pt x="1291" y="3148"/>
                    <a:pt x="1202" y="3038"/>
                  </a:cubicBezTo>
                  <a:cubicBezTo>
                    <a:pt x="1151" y="2975"/>
                    <a:pt x="1077" y="2943"/>
                    <a:pt x="1002" y="29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2756709" y="2446145"/>
              <a:ext cx="36632" cy="58046"/>
            </a:xfrm>
            <a:custGeom>
              <a:avLst/>
              <a:gdLst/>
              <a:ahLst/>
              <a:cxnLst/>
              <a:rect l="l" t="t" r="r" b="b"/>
              <a:pathLst>
                <a:path w="3370" h="5340" extrusionOk="0">
                  <a:moveTo>
                    <a:pt x="3076" y="1"/>
                  </a:moveTo>
                  <a:cubicBezTo>
                    <a:pt x="2986" y="1"/>
                    <a:pt x="2899" y="47"/>
                    <a:pt x="2851" y="130"/>
                  </a:cubicBezTo>
                  <a:lnTo>
                    <a:pt x="2078" y="1472"/>
                  </a:lnTo>
                  <a:cubicBezTo>
                    <a:pt x="2007" y="1596"/>
                    <a:pt x="2048" y="1755"/>
                    <a:pt x="2173" y="1825"/>
                  </a:cubicBezTo>
                  <a:cubicBezTo>
                    <a:pt x="2214" y="1850"/>
                    <a:pt x="2257" y="1860"/>
                    <a:pt x="2302" y="1860"/>
                  </a:cubicBezTo>
                  <a:cubicBezTo>
                    <a:pt x="2390" y="1860"/>
                    <a:pt x="2478" y="1813"/>
                    <a:pt x="2526" y="1731"/>
                  </a:cubicBezTo>
                  <a:lnTo>
                    <a:pt x="3299" y="388"/>
                  </a:lnTo>
                  <a:cubicBezTo>
                    <a:pt x="3370" y="264"/>
                    <a:pt x="3329" y="107"/>
                    <a:pt x="3204" y="35"/>
                  </a:cubicBezTo>
                  <a:cubicBezTo>
                    <a:pt x="3164" y="12"/>
                    <a:pt x="3120" y="1"/>
                    <a:pt x="3076" y="1"/>
                  </a:cubicBezTo>
                  <a:close/>
                  <a:moveTo>
                    <a:pt x="1785" y="2238"/>
                  </a:moveTo>
                  <a:cubicBezTo>
                    <a:pt x="1696" y="2238"/>
                    <a:pt x="1609" y="2284"/>
                    <a:pt x="1562" y="2367"/>
                  </a:cubicBezTo>
                  <a:lnTo>
                    <a:pt x="1303" y="2814"/>
                  </a:lnTo>
                  <a:cubicBezTo>
                    <a:pt x="1232" y="2938"/>
                    <a:pt x="1276" y="3095"/>
                    <a:pt x="1398" y="3168"/>
                  </a:cubicBezTo>
                  <a:cubicBezTo>
                    <a:pt x="1439" y="3190"/>
                    <a:pt x="1484" y="3202"/>
                    <a:pt x="1527" y="3202"/>
                  </a:cubicBezTo>
                  <a:cubicBezTo>
                    <a:pt x="1615" y="3202"/>
                    <a:pt x="1703" y="3156"/>
                    <a:pt x="1752" y="3073"/>
                  </a:cubicBezTo>
                  <a:lnTo>
                    <a:pt x="2009" y="2626"/>
                  </a:lnTo>
                  <a:cubicBezTo>
                    <a:pt x="2081" y="2502"/>
                    <a:pt x="2038" y="2345"/>
                    <a:pt x="1914" y="2272"/>
                  </a:cubicBezTo>
                  <a:cubicBezTo>
                    <a:pt x="1873" y="2249"/>
                    <a:pt x="1829" y="2238"/>
                    <a:pt x="1785" y="2238"/>
                  </a:cubicBezTo>
                  <a:close/>
                  <a:moveTo>
                    <a:pt x="753" y="4028"/>
                  </a:moveTo>
                  <a:cubicBezTo>
                    <a:pt x="664" y="4028"/>
                    <a:pt x="578" y="4074"/>
                    <a:pt x="530" y="4156"/>
                  </a:cubicBezTo>
                  <a:lnTo>
                    <a:pt x="71" y="4952"/>
                  </a:lnTo>
                  <a:cubicBezTo>
                    <a:pt x="1" y="5076"/>
                    <a:pt x="42" y="5233"/>
                    <a:pt x="166" y="5305"/>
                  </a:cubicBezTo>
                  <a:cubicBezTo>
                    <a:pt x="208" y="5328"/>
                    <a:pt x="251" y="5340"/>
                    <a:pt x="296" y="5340"/>
                  </a:cubicBezTo>
                  <a:cubicBezTo>
                    <a:pt x="385" y="5340"/>
                    <a:pt x="472" y="5293"/>
                    <a:pt x="520" y="5210"/>
                  </a:cubicBezTo>
                  <a:lnTo>
                    <a:pt x="977" y="4415"/>
                  </a:lnTo>
                  <a:cubicBezTo>
                    <a:pt x="1050" y="4291"/>
                    <a:pt x="1006" y="4134"/>
                    <a:pt x="882" y="4063"/>
                  </a:cubicBezTo>
                  <a:cubicBezTo>
                    <a:pt x="842" y="4039"/>
                    <a:pt x="797" y="4028"/>
                    <a:pt x="753" y="40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2563342" y="2781322"/>
              <a:ext cx="36654" cy="58046"/>
            </a:xfrm>
            <a:custGeom>
              <a:avLst/>
              <a:gdLst/>
              <a:ahLst/>
              <a:cxnLst/>
              <a:rect l="l" t="t" r="r" b="b"/>
              <a:pathLst>
                <a:path w="3372" h="5340" extrusionOk="0">
                  <a:moveTo>
                    <a:pt x="3076" y="1"/>
                  </a:moveTo>
                  <a:cubicBezTo>
                    <a:pt x="2987" y="1"/>
                    <a:pt x="2900" y="47"/>
                    <a:pt x="2853" y="129"/>
                  </a:cubicBezTo>
                  <a:lnTo>
                    <a:pt x="2078" y="1472"/>
                  </a:lnTo>
                  <a:cubicBezTo>
                    <a:pt x="2007" y="1596"/>
                    <a:pt x="2050" y="1753"/>
                    <a:pt x="2173" y="1825"/>
                  </a:cubicBezTo>
                  <a:cubicBezTo>
                    <a:pt x="2214" y="1848"/>
                    <a:pt x="2259" y="1860"/>
                    <a:pt x="2302" y="1860"/>
                  </a:cubicBezTo>
                  <a:cubicBezTo>
                    <a:pt x="2392" y="1860"/>
                    <a:pt x="2478" y="1813"/>
                    <a:pt x="2527" y="1730"/>
                  </a:cubicBezTo>
                  <a:lnTo>
                    <a:pt x="3301" y="388"/>
                  </a:lnTo>
                  <a:cubicBezTo>
                    <a:pt x="3372" y="266"/>
                    <a:pt x="3329" y="107"/>
                    <a:pt x="3206" y="36"/>
                  </a:cubicBezTo>
                  <a:cubicBezTo>
                    <a:pt x="3165" y="12"/>
                    <a:pt x="3120" y="1"/>
                    <a:pt x="3076" y="1"/>
                  </a:cubicBezTo>
                  <a:close/>
                  <a:moveTo>
                    <a:pt x="1787" y="2238"/>
                  </a:moveTo>
                  <a:cubicBezTo>
                    <a:pt x="1698" y="2238"/>
                    <a:pt x="1611" y="2284"/>
                    <a:pt x="1564" y="2367"/>
                  </a:cubicBezTo>
                  <a:lnTo>
                    <a:pt x="1305" y="2814"/>
                  </a:lnTo>
                  <a:cubicBezTo>
                    <a:pt x="1234" y="2938"/>
                    <a:pt x="1276" y="3095"/>
                    <a:pt x="1400" y="3167"/>
                  </a:cubicBezTo>
                  <a:cubicBezTo>
                    <a:pt x="1440" y="3190"/>
                    <a:pt x="1485" y="3202"/>
                    <a:pt x="1529" y="3202"/>
                  </a:cubicBezTo>
                  <a:cubicBezTo>
                    <a:pt x="1617" y="3202"/>
                    <a:pt x="1705" y="3155"/>
                    <a:pt x="1752" y="3073"/>
                  </a:cubicBezTo>
                  <a:lnTo>
                    <a:pt x="2011" y="2626"/>
                  </a:lnTo>
                  <a:cubicBezTo>
                    <a:pt x="2082" y="2502"/>
                    <a:pt x="2040" y="2343"/>
                    <a:pt x="1916" y="2272"/>
                  </a:cubicBezTo>
                  <a:cubicBezTo>
                    <a:pt x="1876" y="2249"/>
                    <a:pt x="1831" y="2238"/>
                    <a:pt x="1787" y="2238"/>
                  </a:cubicBezTo>
                  <a:close/>
                  <a:moveTo>
                    <a:pt x="755" y="4027"/>
                  </a:moveTo>
                  <a:cubicBezTo>
                    <a:pt x="665" y="4027"/>
                    <a:pt x="578" y="4074"/>
                    <a:pt x="531" y="4156"/>
                  </a:cubicBezTo>
                  <a:lnTo>
                    <a:pt x="72" y="4951"/>
                  </a:lnTo>
                  <a:cubicBezTo>
                    <a:pt x="1" y="5076"/>
                    <a:pt x="44" y="5233"/>
                    <a:pt x="167" y="5305"/>
                  </a:cubicBezTo>
                  <a:cubicBezTo>
                    <a:pt x="208" y="5327"/>
                    <a:pt x="253" y="5340"/>
                    <a:pt x="296" y="5340"/>
                  </a:cubicBezTo>
                  <a:cubicBezTo>
                    <a:pt x="386" y="5340"/>
                    <a:pt x="472" y="5293"/>
                    <a:pt x="520" y="5210"/>
                  </a:cubicBezTo>
                  <a:lnTo>
                    <a:pt x="979" y="4415"/>
                  </a:lnTo>
                  <a:cubicBezTo>
                    <a:pt x="1050" y="4291"/>
                    <a:pt x="1007" y="4134"/>
                    <a:pt x="884" y="4061"/>
                  </a:cubicBezTo>
                  <a:cubicBezTo>
                    <a:pt x="843" y="4038"/>
                    <a:pt x="799" y="4027"/>
                    <a:pt x="755" y="402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2838712" y="2642131"/>
              <a:ext cx="66155" cy="6457"/>
            </a:xfrm>
            <a:custGeom>
              <a:avLst/>
              <a:gdLst/>
              <a:ahLst/>
              <a:cxnLst/>
              <a:rect l="l" t="t" r="r" b="b"/>
              <a:pathLst>
                <a:path w="6086" h="594" extrusionOk="0">
                  <a:moveTo>
                    <a:pt x="261" y="0"/>
                  </a:moveTo>
                  <a:cubicBezTo>
                    <a:pt x="120" y="0"/>
                    <a:pt x="6" y="114"/>
                    <a:pt x="4" y="256"/>
                  </a:cubicBezTo>
                  <a:cubicBezTo>
                    <a:pt x="1" y="399"/>
                    <a:pt x="115" y="516"/>
                    <a:pt x="258" y="518"/>
                  </a:cubicBezTo>
                  <a:lnTo>
                    <a:pt x="1176" y="530"/>
                  </a:lnTo>
                  <a:lnTo>
                    <a:pt x="1179" y="530"/>
                  </a:lnTo>
                  <a:cubicBezTo>
                    <a:pt x="1319" y="530"/>
                    <a:pt x="1435" y="416"/>
                    <a:pt x="1436" y="275"/>
                  </a:cubicBezTo>
                  <a:cubicBezTo>
                    <a:pt x="1438" y="133"/>
                    <a:pt x="1324" y="16"/>
                    <a:pt x="1183" y="14"/>
                  </a:cubicBezTo>
                  <a:lnTo>
                    <a:pt x="265" y="0"/>
                  </a:lnTo>
                  <a:close/>
                  <a:moveTo>
                    <a:pt x="2728" y="35"/>
                  </a:moveTo>
                  <a:cubicBezTo>
                    <a:pt x="2587" y="35"/>
                    <a:pt x="2471" y="147"/>
                    <a:pt x="2470" y="289"/>
                  </a:cubicBezTo>
                  <a:cubicBezTo>
                    <a:pt x="2468" y="432"/>
                    <a:pt x="2582" y="549"/>
                    <a:pt x="2725" y="551"/>
                  </a:cubicBezTo>
                  <a:lnTo>
                    <a:pt x="3241" y="558"/>
                  </a:lnTo>
                  <a:lnTo>
                    <a:pt x="3244" y="558"/>
                  </a:lnTo>
                  <a:cubicBezTo>
                    <a:pt x="3384" y="558"/>
                    <a:pt x="3500" y="446"/>
                    <a:pt x="3501" y="304"/>
                  </a:cubicBezTo>
                  <a:cubicBezTo>
                    <a:pt x="3503" y="161"/>
                    <a:pt x="3391" y="44"/>
                    <a:pt x="3248" y="42"/>
                  </a:cubicBezTo>
                  <a:lnTo>
                    <a:pt x="2732" y="35"/>
                  </a:lnTo>
                  <a:close/>
                  <a:moveTo>
                    <a:pt x="4278" y="56"/>
                  </a:moveTo>
                  <a:cubicBezTo>
                    <a:pt x="4136" y="56"/>
                    <a:pt x="4021" y="169"/>
                    <a:pt x="4019" y="311"/>
                  </a:cubicBezTo>
                  <a:cubicBezTo>
                    <a:pt x="4017" y="452"/>
                    <a:pt x="4131" y="570"/>
                    <a:pt x="4274" y="571"/>
                  </a:cubicBezTo>
                  <a:lnTo>
                    <a:pt x="5823" y="594"/>
                  </a:lnTo>
                  <a:lnTo>
                    <a:pt x="5827" y="594"/>
                  </a:lnTo>
                  <a:cubicBezTo>
                    <a:pt x="5967" y="594"/>
                    <a:pt x="6082" y="480"/>
                    <a:pt x="6084" y="339"/>
                  </a:cubicBezTo>
                  <a:cubicBezTo>
                    <a:pt x="6086" y="195"/>
                    <a:pt x="5972" y="78"/>
                    <a:pt x="5830" y="76"/>
                  </a:cubicBezTo>
                  <a:lnTo>
                    <a:pt x="4279" y="5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2451827" y="2636936"/>
              <a:ext cx="66144" cy="6424"/>
            </a:xfrm>
            <a:custGeom>
              <a:avLst/>
              <a:gdLst/>
              <a:ahLst/>
              <a:cxnLst/>
              <a:rect l="l" t="t" r="r" b="b"/>
              <a:pathLst>
                <a:path w="6085" h="591" extrusionOk="0">
                  <a:moveTo>
                    <a:pt x="259" y="1"/>
                  </a:moveTo>
                  <a:cubicBezTo>
                    <a:pt x="119" y="1"/>
                    <a:pt x="4" y="113"/>
                    <a:pt x="2" y="254"/>
                  </a:cubicBezTo>
                  <a:cubicBezTo>
                    <a:pt x="0" y="397"/>
                    <a:pt x="114" y="515"/>
                    <a:pt x="255" y="516"/>
                  </a:cubicBezTo>
                  <a:lnTo>
                    <a:pt x="1175" y="528"/>
                  </a:lnTo>
                  <a:lnTo>
                    <a:pt x="1178" y="528"/>
                  </a:lnTo>
                  <a:cubicBezTo>
                    <a:pt x="1320" y="528"/>
                    <a:pt x="1434" y="416"/>
                    <a:pt x="1436" y="275"/>
                  </a:cubicBezTo>
                  <a:cubicBezTo>
                    <a:pt x="1439" y="132"/>
                    <a:pt x="1325" y="14"/>
                    <a:pt x="1182" y="13"/>
                  </a:cubicBezTo>
                  <a:lnTo>
                    <a:pt x="262" y="1"/>
                  </a:lnTo>
                  <a:close/>
                  <a:moveTo>
                    <a:pt x="2728" y="33"/>
                  </a:moveTo>
                  <a:cubicBezTo>
                    <a:pt x="2586" y="33"/>
                    <a:pt x="2471" y="147"/>
                    <a:pt x="2469" y="289"/>
                  </a:cubicBezTo>
                  <a:cubicBezTo>
                    <a:pt x="2467" y="430"/>
                    <a:pt x="2581" y="547"/>
                    <a:pt x="2724" y="549"/>
                  </a:cubicBezTo>
                  <a:lnTo>
                    <a:pt x="3240" y="556"/>
                  </a:lnTo>
                  <a:lnTo>
                    <a:pt x="3244" y="556"/>
                  </a:lnTo>
                  <a:cubicBezTo>
                    <a:pt x="3385" y="556"/>
                    <a:pt x="3499" y="444"/>
                    <a:pt x="3501" y="302"/>
                  </a:cubicBezTo>
                  <a:cubicBezTo>
                    <a:pt x="3504" y="159"/>
                    <a:pt x="3390" y="42"/>
                    <a:pt x="3247" y="40"/>
                  </a:cubicBezTo>
                  <a:lnTo>
                    <a:pt x="2731" y="33"/>
                  </a:lnTo>
                  <a:close/>
                  <a:moveTo>
                    <a:pt x="4275" y="54"/>
                  </a:moveTo>
                  <a:cubicBezTo>
                    <a:pt x="4135" y="54"/>
                    <a:pt x="4020" y="168"/>
                    <a:pt x="4018" y="309"/>
                  </a:cubicBezTo>
                  <a:cubicBezTo>
                    <a:pt x="4016" y="451"/>
                    <a:pt x="4130" y="568"/>
                    <a:pt x="4272" y="570"/>
                  </a:cubicBezTo>
                  <a:lnTo>
                    <a:pt x="5821" y="591"/>
                  </a:lnTo>
                  <a:lnTo>
                    <a:pt x="5824" y="591"/>
                  </a:lnTo>
                  <a:cubicBezTo>
                    <a:pt x="5966" y="591"/>
                    <a:pt x="6081" y="478"/>
                    <a:pt x="6083" y="337"/>
                  </a:cubicBezTo>
                  <a:cubicBezTo>
                    <a:pt x="6085" y="194"/>
                    <a:pt x="5971" y="76"/>
                    <a:pt x="5828" y="75"/>
                  </a:cubicBezTo>
                  <a:lnTo>
                    <a:pt x="4279" y="5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2828614" y="2563596"/>
              <a:ext cx="63198" cy="26284"/>
            </a:xfrm>
            <a:custGeom>
              <a:avLst/>
              <a:gdLst/>
              <a:ahLst/>
              <a:cxnLst/>
              <a:rect l="l" t="t" r="r" b="b"/>
              <a:pathLst>
                <a:path w="5814" h="2418" extrusionOk="0">
                  <a:moveTo>
                    <a:pt x="5523" y="0"/>
                  </a:moveTo>
                  <a:cubicBezTo>
                    <a:pt x="5494" y="0"/>
                    <a:pt x="5464" y="5"/>
                    <a:pt x="5434" y="16"/>
                  </a:cubicBezTo>
                  <a:lnTo>
                    <a:pt x="3978" y="545"/>
                  </a:lnTo>
                  <a:cubicBezTo>
                    <a:pt x="3844" y="594"/>
                    <a:pt x="3775" y="742"/>
                    <a:pt x="3825" y="877"/>
                  </a:cubicBezTo>
                  <a:cubicBezTo>
                    <a:pt x="3863" y="980"/>
                    <a:pt x="3961" y="1046"/>
                    <a:pt x="4066" y="1046"/>
                  </a:cubicBezTo>
                  <a:cubicBezTo>
                    <a:pt x="4096" y="1046"/>
                    <a:pt x="4125" y="1041"/>
                    <a:pt x="4154" y="1030"/>
                  </a:cubicBezTo>
                  <a:lnTo>
                    <a:pt x="5610" y="502"/>
                  </a:lnTo>
                  <a:cubicBezTo>
                    <a:pt x="5745" y="454"/>
                    <a:pt x="5814" y="306"/>
                    <a:pt x="5766" y="171"/>
                  </a:cubicBezTo>
                  <a:cubicBezTo>
                    <a:pt x="5728" y="66"/>
                    <a:pt x="5630" y="0"/>
                    <a:pt x="5523" y="0"/>
                  </a:cubicBezTo>
                  <a:close/>
                  <a:moveTo>
                    <a:pt x="3095" y="883"/>
                  </a:moveTo>
                  <a:cubicBezTo>
                    <a:pt x="3066" y="883"/>
                    <a:pt x="3036" y="887"/>
                    <a:pt x="3007" y="897"/>
                  </a:cubicBezTo>
                  <a:lnTo>
                    <a:pt x="2522" y="1073"/>
                  </a:lnTo>
                  <a:cubicBezTo>
                    <a:pt x="2388" y="1123"/>
                    <a:pt x="2319" y="1270"/>
                    <a:pt x="2367" y="1405"/>
                  </a:cubicBezTo>
                  <a:cubicBezTo>
                    <a:pt x="2405" y="1510"/>
                    <a:pt x="2505" y="1575"/>
                    <a:pt x="2610" y="1575"/>
                  </a:cubicBezTo>
                  <a:cubicBezTo>
                    <a:pt x="2640" y="1575"/>
                    <a:pt x="2669" y="1570"/>
                    <a:pt x="2698" y="1560"/>
                  </a:cubicBezTo>
                  <a:lnTo>
                    <a:pt x="3185" y="1384"/>
                  </a:lnTo>
                  <a:cubicBezTo>
                    <a:pt x="3318" y="1334"/>
                    <a:pt x="3388" y="1187"/>
                    <a:pt x="3338" y="1053"/>
                  </a:cubicBezTo>
                  <a:cubicBezTo>
                    <a:pt x="3300" y="947"/>
                    <a:pt x="3202" y="883"/>
                    <a:pt x="3095" y="883"/>
                  </a:cubicBezTo>
                  <a:close/>
                  <a:moveTo>
                    <a:pt x="1154" y="1588"/>
                  </a:moveTo>
                  <a:cubicBezTo>
                    <a:pt x="1125" y="1588"/>
                    <a:pt x="1095" y="1592"/>
                    <a:pt x="1066" y="1603"/>
                  </a:cubicBezTo>
                  <a:lnTo>
                    <a:pt x="204" y="1917"/>
                  </a:lnTo>
                  <a:cubicBezTo>
                    <a:pt x="69" y="1965"/>
                    <a:pt x="0" y="2112"/>
                    <a:pt x="50" y="2246"/>
                  </a:cubicBezTo>
                  <a:cubicBezTo>
                    <a:pt x="86" y="2352"/>
                    <a:pt x="186" y="2417"/>
                    <a:pt x="292" y="2417"/>
                  </a:cubicBezTo>
                  <a:cubicBezTo>
                    <a:pt x="321" y="2417"/>
                    <a:pt x="350" y="2412"/>
                    <a:pt x="380" y="2402"/>
                  </a:cubicBezTo>
                  <a:lnTo>
                    <a:pt x="1242" y="2088"/>
                  </a:lnTo>
                  <a:cubicBezTo>
                    <a:pt x="1377" y="2039"/>
                    <a:pt x="1446" y="1891"/>
                    <a:pt x="1397" y="1758"/>
                  </a:cubicBezTo>
                  <a:cubicBezTo>
                    <a:pt x="1360" y="1653"/>
                    <a:pt x="1260" y="1588"/>
                    <a:pt x="1154" y="15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2464871" y="2695634"/>
              <a:ext cx="63231" cy="26284"/>
            </a:xfrm>
            <a:custGeom>
              <a:avLst/>
              <a:gdLst/>
              <a:ahLst/>
              <a:cxnLst/>
              <a:rect l="l" t="t" r="r" b="b"/>
              <a:pathLst>
                <a:path w="5817" h="2418" extrusionOk="0">
                  <a:moveTo>
                    <a:pt x="5525" y="1"/>
                  </a:moveTo>
                  <a:cubicBezTo>
                    <a:pt x="5496" y="1"/>
                    <a:pt x="5466" y="6"/>
                    <a:pt x="5437" y="16"/>
                  </a:cubicBezTo>
                  <a:lnTo>
                    <a:pt x="3981" y="546"/>
                  </a:lnTo>
                  <a:cubicBezTo>
                    <a:pt x="3846" y="594"/>
                    <a:pt x="3777" y="742"/>
                    <a:pt x="3826" y="877"/>
                  </a:cubicBezTo>
                  <a:cubicBezTo>
                    <a:pt x="3864" y="982"/>
                    <a:pt x="3964" y="1046"/>
                    <a:pt x="4069" y="1046"/>
                  </a:cubicBezTo>
                  <a:cubicBezTo>
                    <a:pt x="4098" y="1046"/>
                    <a:pt x="4128" y="1041"/>
                    <a:pt x="4157" y="1030"/>
                  </a:cubicBezTo>
                  <a:lnTo>
                    <a:pt x="5613" y="503"/>
                  </a:lnTo>
                  <a:cubicBezTo>
                    <a:pt x="5748" y="454"/>
                    <a:pt x="5817" y="306"/>
                    <a:pt x="5767" y="171"/>
                  </a:cubicBezTo>
                  <a:cubicBezTo>
                    <a:pt x="5729" y="66"/>
                    <a:pt x="5630" y="1"/>
                    <a:pt x="5525" y="1"/>
                  </a:cubicBezTo>
                  <a:close/>
                  <a:moveTo>
                    <a:pt x="3097" y="883"/>
                  </a:moveTo>
                  <a:cubicBezTo>
                    <a:pt x="3068" y="883"/>
                    <a:pt x="3038" y="888"/>
                    <a:pt x="3010" y="898"/>
                  </a:cubicBezTo>
                  <a:lnTo>
                    <a:pt x="2523" y="1074"/>
                  </a:lnTo>
                  <a:cubicBezTo>
                    <a:pt x="2390" y="1124"/>
                    <a:pt x="2321" y="1270"/>
                    <a:pt x="2370" y="1405"/>
                  </a:cubicBezTo>
                  <a:cubicBezTo>
                    <a:pt x="2408" y="1510"/>
                    <a:pt x="2506" y="1576"/>
                    <a:pt x="2613" y="1576"/>
                  </a:cubicBezTo>
                  <a:cubicBezTo>
                    <a:pt x="2640" y="1576"/>
                    <a:pt x="2671" y="1570"/>
                    <a:pt x="2701" y="1560"/>
                  </a:cubicBezTo>
                  <a:lnTo>
                    <a:pt x="3186" y="1384"/>
                  </a:lnTo>
                  <a:cubicBezTo>
                    <a:pt x="3320" y="1336"/>
                    <a:pt x="3389" y="1187"/>
                    <a:pt x="3341" y="1053"/>
                  </a:cubicBezTo>
                  <a:cubicBezTo>
                    <a:pt x="3303" y="947"/>
                    <a:pt x="3203" y="883"/>
                    <a:pt x="3097" y="883"/>
                  </a:cubicBezTo>
                  <a:close/>
                  <a:moveTo>
                    <a:pt x="1154" y="1588"/>
                  </a:moveTo>
                  <a:cubicBezTo>
                    <a:pt x="1125" y="1588"/>
                    <a:pt x="1096" y="1593"/>
                    <a:pt x="1067" y="1603"/>
                  </a:cubicBezTo>
                  <a:lnTo>
                    <a:pt x="204" y="1917"/>
                  </a:lnTo>
                  <a:cubicBezTo>
                    <a:pt x="70" y="1965"/>
                    <a:pt x="1" y="2114"/>
                    <a:pt x="49" y="2247"/>
                  </a:cubicBezTo>
                  <a:cubicBezTo>
                    <a:pt x="87" y="2352"/>
                    <a:pt x="187" y="2417"/>
                    <a:pt x="292" y="2417"/>
                  </a:cubicBezTo>
                  <a:cubicBezTo>
                    <a:pt x="322" y="2417"/>
                    <a:pt x="351" y="2412"/>
                    <a:pt x="380" y="2402"/>
                  </a:cubicBezTo>
                  <a:lnTo>
                    <a:pt x="1245" y="2090"/>
                  </a:lnTo>
                  <a:cubicBezTo>
                    <a:pt x="1379" y="2041"/>
                    <a:pt x="1448" y="1893"/>
                    <a:pt x="1398" y="1758"/>
                  </a:cubicBezTo>
                  <a:cubicBezTo>
                    <a:pt x="1360" y="1653"/>
                    <a:pt x="1261" y="1588"/>
                    <a:pt x="1154" y="15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2801210" y="2743701"/>
              <a:ext cx="53002" cy="44078"/>
            </a:xfrm>
            <a:custGeom>
              <a:avLst/>
              <a:gdLst/>
              <a:ahLst/>
              <a:cxnLst/>
              <a:rect l="l" t="t" r="r" b="b"/>
              <a:pathLst>
                <a:path w="4876" h="4055" extrusionOk="0">
                  <a:moveTo>
                    <a:pt x="290" y="1"/>
                  </a:moveTo>
                  <a:cubicBezTo>
                    <a:pt x="216" y="1"/>
                    <a:pt x="142" y="33"/>
                    <a:pt x="90" y="95"/>
                  </a:cubicBezTo>
                  <a:cubicBezTo>
                    <a:pt x="0" y="205"/>
                    <a:pt x="16" y="368"/>
                    <a:pt x="126" y="459"/>
                  </a:cubicBezTo>
                  <a:lnTo>
                    <a:pt x="834" y="1041"/>
                  </a:lnTo>
                  <a:cubicBezTo>
                    <a:pt x="882" y="1080"/>
                    <a:pt x="939" y="1101"/>
                    <a:pt x="998" y="1101"/>
                  </a:cubicBezTo>
                  <a:lnTo>
                    <a:pt x="998" y="1099"/>
                  </a:lnTo>
                  <a:cubicBezTo>
                    <a:pt x="1072" y="1099"/>
                    <a:pt x="1146" y="1068"/>
                    <a:pt x="1196" y="1006"/>
                  </a:cubicBezTo>
                  <a:cubicBezTo>
                    <a:pt x="1288" y="896"/>
                    <a:pt x="1272" y="733"/>
                    <a:pt x="1162" y="642"/>
                  </a:cubicBezTo>
                  <a:lnTo>
                    <a:pt x="454" y="61"/>
                  </a:lnTo>
                  <a:cubicBezTo>
                    <a:pt x="407" y="21"/>
                    <a:pt x="348" y="1"/>
                    <a:pt x="290" y="1"/>
                  </a:cubicBezTo>
                  <a:close/>
                  <a:moveTo>
                    <a:pt x="2194" y="1569"/>
                  </a:moveTo>
                  <a:cubicBezTo>
                    <a:pt x="2120" y="1569"/>
                    <a:pt x="2045" y="1601"/>
                    <a:pt x="1995" y="1663"/>
                  </a:cubicBezTo>
                  <a:cubicBezTo>
                    <a:pt x="1903" y="1774"/>
                    <a:pt x="1919" y="1936"/>
                    <a:pt x="2029" y="2027"/>
                  </a:cubicBezTo>
                  <a:lnTo>
                    <a:pt x="2428" y="2355"/>
                  </a:lnTo>
                  <a:cubicBezTo>
                    <a:pt x="2476" y="2395"/>
                    <a:pt x="2535" y="2414"/>
                    <a:pt x="2592" y="2414"/>
                  </a:cubicBezTo>
                  <a:cubicBezTo>
                    <a:pt x="2666" y="2414"/>
                    <a:pt x="2740" y="2381"/>
                    <a:pt x="2792" y="2319"/>
                  </a:cubicBezTo>
                  <a:cubicBezTo>
                    <a:pt x="2883" y="2210"/>
                    <a:pt x="2866" y="2046"/>
                    <a:pt x="2756" y="1957"/>
                  </a:cubicBezTo>
                  <a:lnTo>
                    <a:pt x="2357" y="1627"/>
                  </a:lnTo>
                  <a:cubicBezTo>
                    <a:pt x="2310" y="1588"/>
                    <a:pt x="2252" y="1569"/>
                    <a:pt x="2194" y="1569"/>
                  </a:cubicBezTo>
                  <a:close/>
                  <a:moveTo>
                    <a:pt x="3390" y="2553"/>
                  </a:moveTo>
                  <a:cubicBezTo>
                    <a:pt x="3315" y="2553"/>
                    <a:pt x="3242" y="2585"/>
                    <a:pt x="3190" y="2648"/>
                  </a:cubicBezTo>
                  <a:cubicBezTo>
                    <a:pt x="3099" y="2757"/>
                    <a:pt x="3114" y="2921"/>
                    <a:pt x="3225" y="3011"/>
                  </a:cubicBezTo>
                  <a:lnTo>
                    <a:pt x="4420" y="3996"/>
                  </a:lnTo>
                  <a:cubicBezTo>
                    <a:pt x="4469" y="4035"/>
                    <a:pt x="4527" y="4054"/>
                    <a:pt x="4586" y="4054"/>
                  </a:cubicBezTo>
                  <a:cubicBezTo>
                    <a:pt x="4660" y="4054"/>
                    <a:pt x="4734" y="4023"/>
                    <a:pt x="4785" y="3961"/>
                  </a:cubicBezTo>
                  <a:cubicBezTo>
                    <a:pt x="4876" y="3851"/>
                    <a:pt x="4860" y="3689"/>
                    <a:pt x="4750" y="3597"/>
                  </a:cubicBezTo>
                  <a:lnTo>
                    <a:pt x="3554" y="2612"/>
                  </a:lnTo>
                  <a:cubicBezTo>
                    <a:pt x="3506" y="2573"/>
                    <a:pt x="3448" y="2553"/>
                    <a:pt x="3390" y="255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2502492" y="2497723"/>
              <a:ext cx="53024" cy="44089"/>
            </a:xfrm>
            <a:custGeom>
              <a:avLst/>
              <a:gdLst/>
              <a:ahLst/>
              <a:cxnLst/>
              <a:rect l="l" t="t" r="r" b="b"/>
              <a:pathLst>
                <a:path w="4878" h="4056" extrusionOk="0">
                  <a:moveTo>
                    <a:pt x="291" y="0"/>
                  </a:moveTo>
                  <a:cubicBezTo>
                    <a:pt x="216" y="0"/>
                    <a:pt x="142" y="32"/>
                    <a:pt x="92" y="94"/>
                  </a:cubicBezTo>
                  <a:cubicBezTo>
                    <a:pt x="1" y="205"/>
                    <a:pt x="16" y="367"/>
                    <a:pt x="127" y="458"/>
                  </a:cubicBezTo>
                  <a:lnTo>
                    <a:pt x="836" y="1042"/>
                  </a:lnTo>
                  <a:cubicBezTo>
                    <a:pt x="884" y="1081"/>
                    <a:pt x="941" y="1100"/>
                    <a:pt x="1000" y="1100"/>
                  </a:cubicBezTo>
                  <a:cubicBezTo>
                    <a:pt x="1074" y="1100"/>
                    <a:pt x="1148" y="1069"/>
                    <a:pt x="1198" y="1007"/>
                  </a:cubicBezTo>
                  <a:cubicBezTo>
                    <a:pt x="1289" y="897"/>
                    <a:pt x="1274" y="734"/>
                    <a:pt x="1163" y="643"/>
                  </a:cubicBezTo>
                  <a:lnTo>
                    <a:pt x="454" y="60"/>
                  </a:lnTo>
                  <a:cubicBezTo>
                    <a:pt x="407" y="20"/>
                    <a:pt x="349" y="0"/>
                    <a:pt x="291" y="0"/>
                  </a:cubicBezTo>
                  <a:close/>
                  <a:moveTo>
                    <a:pt x="2195" y="1569"/>
                  </a:moveTo>
                  <a:cubicBezTo>
                    <a:pt x="2121" y="1569"/>
                    <a:pt x="2047" y="1601"/>
                    <a:pt x="1997" y="1663"/>
                  </a:cubicBezTo>
                  <a:cubicBezTo>
                    <a:pt x="1905" y="1773"/>
                    <a:pt x="1921" y="1935"/>
                    <a:pt x="2031" y="2027"/>
                  </a:cubicBezTo>
                  <a:lnTo>
                    <a:pt x="2430" y="2354"/>
                  </a:lnTo>
                  <a:cubicBezTo>
                    <a:pt x="2478" y="2394"/>
                    <a:pt x="2537" y="2413"/>
                    <a:pt x="2594" y="2413"/>
                  </a:cubicBezTo>
                  <a:cubicBezTo>
                    <a:pt x="2668" y="2413"/>
                    <a:pt x="2742" y="2382"/>
                    <a:pt x="2794" y="2320"/>
                  </a:cubicBezTo>
                  <a:cubicBezTo>
                    <a:pt x="2883" y="2210"/>
                    <a:pt x="2868" y="2046"/>
                    <a:pt x="2758" y="1956"/>
                  </a:cubicBezTo>
                  <a:lnTo>
                    <a:pt x="2359" y="1628"/>
                  </a:lnTo>
                  <a:cubicBezTo>
                    <a:pt x="2311" y="1589"/>
                    <a:pt x="2253" y="1569"/>
                    <a:pt x="2195" y="1569"/>
                  </a:cubicBezTo>
                  <a:close/>
                  <a:moveTo>
                    <a:pt x="3392" y="2553"/>
                  </a:moveTo>
                  <a:cubicBezTo>
                    <a:pt x="3318" y="2553"/>
                    <a:pt x="3244" y="2585"/>
                    <a:pt x="3192" y="2648"/>
                  </a:cubicBezTo>
                  <a:cubicBezTo>
                    <a:pt x="3101" y="2758"/>
                    <a:pt x="3118" y="2920"/>
                    <a:pt x="3229" y="3012"/>
                  </a:cubicBezTo>
                  <a:lnTo>
                    <a:pt x="4424" y="3995"/>
                  </a:lnTo>
                  <a:cubicBezTo>
                    <a:pt x="4472" y="4035"/>
                    <a:pt x="4529" y="4056"/>
                    <a:pt x="4588" y="4056"/>
                  </a:cubicBezTo>
                  <a:lnTo>
                    <a:pt x="4588" y="4054"/>
                  </a:lnTo>
                  <a:cubicBezTo>
                    <a:pt x="4662" y="4054"/>
                    <a:pt x="4736" y="4023"/>
                    <a:pt x="4786" y="3961"/>
                  </a:cubicBezTo>
                  <a:cubicBezTo>
                    <a:pt x="4878" y="3850"/>
                    <a:pt x="4862" y="3688"/>
                    <a:pt x="4752" y="3597"/>
                  </a:cubicBezTo>
                  <a:lnTo>
                    <a:pt x="3555" y="2612"/>
                  </a:lnTo>
                  <a:cubicBezTo>
                    <a:pt x="3507" y="2572"/>
                    <a:pt x="3450" y="2553"/>
                    <a:pt x="3392" y="255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2829755" y="2692405"/>
              <a:ext cx="63622" cy="25066"/>
            </a:xfrm>
            <a:custGeom>
              <a:avLst/>
              <a:gdLst/>
              <a:ahLst/>
              <a:cxnLst/>
              <a:rect l="l" t="t" r="r" b="b"/>
              <a:pathLst>
                <a:path w="5853" h="2306" extrusionOk="0">
                  <a:moveTo>
                    <a:pt x="291" y="0"/>
                  </a:moveTo>
                  <a:cubicBezTo>
                    <a:pt x="183" y="0"/>
                    <a:pt x="82" y="68"/>
                    <a:pt x="47" y="177"/>
                  </a:cubicBezTo>
                  <a:cubicBezTo>
                    <a:pt x="0" y="311"/>
                    <a:pt x="73" y="458"/>
                    <a:pt x="209" y="503"/>
                  </a:cubicBezTo>
                  <a:lnTo>
                    <a:pt x="1079" y="798"/>
                  </a:lnTo>
                  <a:cubicBezTo>
                    <a:pt x="1104" y="808"/>
                    <a:pt x="1134" y="812"/>
                    <a:pt x="1160" y="812"/>
                  </a:cubicBezTo>
                  <a:lnTo>
                    <a:pt x="1161" y="812"/>
                  </a:lnTo>
                  <a:cubicBezTo>
                    <a:pt x="1268" y="812"/>
                    <a:pt x="1368" y="744"/>
                    <a:pt x="1405" y="637"/>
                  </a:cubicBezTo>
                  <a:cubicBezTo>
                    <a:pt x="1451" y="501"/>
                    <a:pt x="1379" y="354"/>
                    <a:pt x="1242" y="310"/>
                  </a:cubicBezTo>
                  <a:lnTo>
                    <a:pt x="375" y="15"/>
                  </a:lnTo>
                  <a:cubicBezTo>
                    <a:pt x="347" y="5"/>
                    <a:pt x="319" y="0"/>
                    <a:pt x="291" y="0"/>
                  </a:cubicBezTo>
                  <a:close/>
                  <a:moveTo>
                    <a:pt x="2626" y="792"/>
                  </a:moveTo>
                  <a:cubicBezTo>
                    <a:pt x="2519" y="792"/>
                    <a:pt x="2420" y="860"/>
                    <a:pt x="2383" y="969"/>
                  </a:cubicBezTo>
                  <a:cubicBezTo>
                    <a:pt x="2336" y="1103"/>
                    <a:pt x="2410" y="1250"/>
                    <a:pt x="2545" y="1296"/>
                  </a:cubicBezTo>
                  <a:lnTo>
                    <a:pt x="3033" y="1462"/>
                  </a:lnTo>
                  <a:cubicBezTo>
                    <a:pt x="3061" y="1471"/>
                    <a:pt x="3088" y="1476"/>
                    <a:pt x="3116" y="1476"/>
                  </a:cubicBezTo>
                  <a:cubicBezTo>
                    <a:pt x="3223" y="1476"/>
                    <a:pt x="3323" y="1409"/>
                    <a:pt x="3361" y="1300"/>
                  </a:cubicBezTo>
                  <a:cubicBezTo>
                    <a:pt x="3406" y="1165"/>
                    <a:pt x="3333" y="1019"/>
                    <a:pt x="3199" y="972"/>
                  </a:cubicBezTo>
                  <a:lnTo>
                    <a:pt x="2711" y="806"/>
                  </a:lnTo>
                  <a:cubicBezTo>
                    <a:pt x="2683" y="797"/>
                    <a:pt x="2654" y="792"/>
                    <a:pt x="2626" y="792"/>
                  </a:cubicBezTo>
                  <a:close/>
                  <a:moveTo>
                    <a:pt x="4094" y="1292"/>
                  </a:moveTo>
                  <a:cubicBezTo>
                    <a:pt x="3987" y="1292"/>
                    <a:pt x="3886" y="1358"/>
                    <a:pt x="3849" y="1465"/>
                  </a:cubicBezTo>
                  <a:cubicBezTo>
                    <a:pt x="3804" y="1602"/>
                    <a:pt x="3877" y="1748"/>
                    <a:pt x="4011" y="1793"/>
                  </a:cubicBezTo>
                  <a:lnTo>
                    <a:pt x="5478" y="2292"/>
                  </a:lnTo>
                  <a:cubicBezTo>
                    <a:pt x="5505" y="2300"/>
                    <a:pt x="5533" y="2306"/>
                    <a:pt x="5562" y="2306"/>
                  </a:cubicBezTo>
                  <a:cubicBezTo>
                    <a:pt x="5669" y="2306"/>
                    <a:pt x="5769" y="2237"/>
                    <a:pt x="5806" y="2130"/>
                  </a:cubicBezTo>
                  <a:cubicBezTo>
                    <a:pt x="5852" y="1995"/>
                    <a:pt x="5780" y="1848"/>
                    <a:pt x="5645" y="1802"/>
                  </a:cubicBezTo>
                  <a:lnTo>
                    <a:pt x="4177" y="1305"/>
                  </a:lnTo>
                  <a:cubicBezTo>
                    <a:pt x="4150" y="1296"/>
                    <a:pt x="4122" y="1292"/>
                    <a:pt x="4094" y="12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2463338" y="2568031"/>
              <a:ext cx="63622" cy="25066"/>
            </a:xfrm>
            <a:custGeom>
              <a:avLst/>
              <a:gdLst/>
              <a:ahLst/>
              <a:cxnLst/>
              <a:rect l="l" t="t" r="r" b="b"/>
              <a:pathLst>
                <a:path w="5853" h="2306" extrusionOk="0">
                  <a:moveTo>
                    <a:pt x="290" y="1"/>
                  </a:moveTo>
                  <a:cubicBezTo>
                    <a:pt x="183" y="1"/>
                    <a:pt x="82" y="70"/>
                    <a:pt x="45" y="177"/>
                  </a:cubicBezTo>
                  <a:cubicBezTo>
                    <a:pt x="0" y="312"/>
                    <a:pt x="73" y="458"/>
                    <a:pt x="207" y="505"/>
                  </a:cubicBezTo>
                  <a:lnTo>
                    <a:pt x="1077" y="798"/>
                  </a:lnTo>
                  <a:cubicBezTo>
                    <a:pt x="1105" y="808"/>
                    <a:pt x="1132" y="812"/>
                    <a:pt x="1160" y="812"/>
                  </a:cubicBezTo>
                  <a:cubicBezTo>
                    <a:pt x="1267" y="812"/>
                    <a:pt x="1368" y="745"/>
                    <a:pt x="1405" y="638"/>
                  </a:cubicBezTo>
                  <a:cubicBezTo>
                    <a:pt x="1450" y="501"/>
                    <a:pt x="1377" y="355"/>
                    <a:pt x="1243" y="310"/>
                  </a:cubicBezTo>
                  <a:lnTo>
                    <a:pt x="373" y="15"/>
                  </a:lnTo>
                  <a:cubicBezTo>
                    <a:pt x="346" y="5"/>
                    <a:pt x="318" y="1"/>
                    <a:pt x="290" y="1"/>
                  </a:cubicBezTo>
                  <a:close/>
                  <a:moveTo>
                    <a:pt x="2625" y="794"/>
                  </a:moveTo>
                  <a:cubicBezTo>
                    <a:pt x="2518" y="794"/>
                    <a:pt x="2419" y="862"/>
                    <a:pt x="2383" y="969"/>
                  </a:cubicBezTo>
                  <a:cubicBezTo>
                    <a:pt x="2336" y="1105"/>
                    <a:pt x="2409" y="1252"/>
                    <a:pt x="2543" y="1297"/>
                  </a:cubicBezTo>
                  <a:lnTo>
                    <a:pt x="3033" y="1462"/>
                  </a:lnTo>
                  <a:cubicBezTo>
                    <a:pt x="3061" y="1473"/>
                    <a:pt x="3089" y="1476"/>
                    <a:pt x="3116" y="1476"/>
                  </a:cubicBezTo>
                  <a:cubicBezTo>
                    <a:pt x="3223" y="1476"/>
                    <a:pt x="3325" y="1409"/>
                    <a:pt x="3361" y="1302"/>
                  </a:cubicBezTo>
                  <a:cubicBezTo>
                    <a:pt x="3406" y="1166"/>
                    <a:pt x="3334" y="1019"/>
                    <a:pt x="3199" y="974"/>
                  </a:cubicBezTo>
                  <a:lnTo>
                    <a:pt x="2709" y="808"/>
                  </a:lnTo>
                  <a:cubicBezTo>
                    <a:pt x="2681" y="799"/>
                    <a:pt x="2653" y="794"/>
                    <a:pt x="2625" y="794"/>
                  </a:cubicBezTo>
                  <a:close/>
                  <a:moveTo>
                    <a:pt x="4095" y="1292"/>
                  </a:moveTo>
                  <a:cubicBezTo>
                    <a:pt x="3987" y="1292"/>
                    <a:pt x="3886" y="1359"/>
                    <a:pt x="3849" y="1468"/>
                  </a:cubicBezTo>
                  <a:cubicBezTo>
                    <a:pt x="3804" y="1602"/>
                    <a:pt x="3877" y="1749"/>
                    <a:pt x="4012" y="1795"/>
                  </a:cubicBezTo>
                  <a:lnTo>
                    <a:pt x="5478" y="2292"/>
                  </a:lnTo>
                  <a:cubicBezTo>
                    <a:pt x="5506" y="2303"/>
                    <a:pt x="5533" y="2306"/>
                    <a:pt x="5561" y="2306"/>
                  </a:cubicBezTo>
                  <a:cubicBezTo>
                    <a:pt x="5669" y="2306"/>
                    <a:pt x="5770" y="2239"/>
                    <a:pt x="5806" y="2132"/>
                  </a:cubicBezTo>
                  <a:cubicBezTo>
                    <a:pt x="5852" y="1995"/>
                    <a:pt x="5780" y="1849"/>
                    <a:pt x="5645" y="1804"/>
                  </a:cubicBezTo>
                  <a:lnTo>
                    <a:pt x="4177" y="1305"/>
                  </a:lnTo>
                  <a:cubicBezTo>
                    <a:pt x="4150" y="1296"/>
                    <a:pt x="4122" y="1292"/>
                    <a:pt x="4095" y="12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70"/>
          <p:cNvGrpSpPr/>
          <p:nvPr/>
        </p:nvGrpSpPr>
        <p:grpSpPr>
          <a:xfrm>
            <a:off x="3253999" y="3620226"/>
            <a:ext cx="982414" cy="982447"/>
            <a:chOff x="2359975" y="3966282"/>
            <a:chExt cx="636732" cy="636754"/>
          </a:xfrm>
        </p:grpSpPr>
        <p:sp>
          <p:nvSpPr>
            <p:cNvPr id="1571" name="Google Shape;1571;p70"/>
            <p:cNvSpPr/>
            <p:nvPr/>
          </p:nvSpPr>
          <p:spPr>
            <a:xfrm>
              <a:off x="2712381" y="3997164"/>
              <a:ext cx="43741" cy="148636"/>
            </a:xfrm>
            <a:custGeom>
              <a:avLst/>
              <a:gdLst/>
              <a:ahLst/>
              <a:cxnLst/>
              <a:rect l="l" t="t" r="r" b="b"/>
              <a:pathLst>
                <a:path w="4024" h="13674" extrusionOk="0">
                  <a:moveTo>
                    <a:pt x="3737" y="1"/>
                  </a:moveTo>
                  <a:cubicBezTo>
                    <a:pt x="3622" y="1"/>
                    <a:pt x="3519" y="79"/>
                    <a:pt x="3489" y="195"/>
                  </a:cubicBezTo>
                  <a:lnTo>
                    <a:pt x="36" y="13351"/>
                  </a:lnTo>
                  <a:cubicBezTo>
                    <a:pt x="0" y="13489"/>
                    <a:pt x="83" y="13629"/>
                    <a:pt x="221" y="13665"/>
                  </a:cubicBezTo>
                  <a:cubicBezTo>
                    <a:pt x="243" y="13672"/>
                    <a:pt x="264" y="13674"/>
                    <a:pt x="287" y="13674"/>
                  </a:cubicBezTo>
                  <a:cubicBezTo>
                    <a:pt x="400" y="13674"/>
                    <a:pt x="506" y="13598"/>
                    <a:pt x="537" y="13482"/>
                  </a:cubicBezTo>
                  <a:lnTo>
                    <a:pt x="3989" y="326"/>
                  </a:lnTo>
                  <a:cubicBezTo>
                    <a:pt x="4023" y="188"/>
                    <a:pt x="3941" y="46"/>
                    <a:pt x="3804" y="10"/>
                  </a:cubicBezTo>
                  <a:cubicBezTo>
                    <a:pt x="3782" y="4"/>
                    <a:pt x="3759" y="1"/>
                    <a:pt x="37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2598811" y="4423974"/>
              <a:ext cx="43763" cy="148647"/>
            </a:xfrm>
            <a:custGeom>
              <a:avLst/>
              <a:gdLst/>
              <a:ahLst/>
              <a:cxnLst/>
              <a:rect l="l" t="t" r="r" b="b"/>
              <a:pathLst>
                <a:path w="4026" h="13675" extrusionOk="0">
                  <a:moveTo>
                    <a:pt x="3737" y="0"/>
                  </a:moveTo>
                  <a:cubicBezTo>
                    <a:pt x="3622" y="0"/>
                    <a:pt x="3519" y="78"/>
                    <a:pt x="3489" y="194"/>
                  </a:cubicBezTo>
                  <a:lnTo>
                    <a:pt x="37" y="13350"/>
                  </a:lnTo>
                  <a:cubicBezTo>
                    <a:pt x="0" y="13488"/>
                    <a:pt x="83" y="13630"/>
                    <a:pt x="221" y="13666"/>
                  </a:cubicBezTo>
                  <a:cubicBezTo>
                    <a:pt x="244" y="13671"/>
                    <a:pt x="264" y="13675"/>
                    <a:pt x="287" y="13675"/>
                  </a:cubicBezTo>
                  <a:cubicBezTo>
                    <a:pt x="401" y="13675"/>
                    <a:pt x="506" y="13597"/>
                    <a:pt x="537" y="13481"/>
                  </a:cubicBezTo>
                  <a:lnTo>
                    <a:pt x="3989" y="325"/>
                  </a:lnTo>
                  <a:cubicBezTo>
                    <a:pt x="4025" y="187"/>
                    <a:pt x="3942" y="45"/>
                    <a:pt x="3804" y="9"/>
                  </a:cubicBezTo>
                  <a:cubicBezTo>
                    <a:pt x="3782" y="3"/>
                    <a:pt x="3759" y="0"/>
                    <a:pt x="3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2730827" y="4057808"/>
              <a:ext cx="80373" cy="133658"/>
            </a:xfrm>
            <a:custGeom>
              <a:avLst/>
              <a:gdLst/>
              <a:ahLst/>
              <a:cxnLst/>
              <a:rect l="l" t="t" r="r" b="b"/>
              <a:pathLst>
                <a:path w="7394" h="12296" extrusionOk="0">
                  <a:moveTo>
                    <a:pt x="7099" y="0"/>
                  </a:moveTo>
                  <a:cubicBezTo>
                    <a:pt x="7010" y="0"/>
                    <a:pt x="6923" y="46"/>
                    <a:pt x="6876" y="129"/>
                  </a:cubicBezTo>
                  <a:lnTo>
                    <a:pt x="73" y="11907"/>
                  </a:lnTo>
                  <a:cubicBezTo>
                    <a:pt x="1" y="12032"/>
                    <a:pt x="44" y="12189"/>
                    <a:pt x="166" y="12261"/>
                  </a:cubicBezTo>
                  <a:cubicBezTo>
                    <a:pt x="208" y="12284"/>
                    <a:pt x="253" y="12296"/>
                    <a:pt x="296" y="12296"/>
                  </a:cubicBezTo>
                  <a:cubicBezTo>
                    <a:pt x="386" y="12296"/>
                    <a:pt x="472" y="12249"/>
                    <a:pt x="520" y="12166"/>
                  </a:cubicBezTo>
                  <a:lnTo>
                    <a:pt x="7323" y="386"/>
                  </a:lnTo>
                  <a:cubicBezTo>
                    <a:pt x="7393" y="264"/>
                    <a:pt x="7352" y="105"/>
                    <a:pt x="7228" y="35"/>
                  </a:cubicBezTo>
                  <a:cubicBezTo>
                    <a:pt x="7187" y="11"/>
                    <a:pt x="7143" y="0"/>
                    <a:pt x="7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2540961" y="4384864"/>
              <a:ext cx="80362" cy="133658"/>
            </a:xfrm>
            <a:custGeom>
              <a:avLst/>
              <a:gdLst/>
              <a:ahLst/>
              <a:cxnLst/>
              <a:rect l="l" t="t" r="r" b="b"/>
              <a:pathLst>
                <a:path w="7393" h="12296" extrusionOk="0">
                  <a:moveTo>
                    <a:pt x="7096" y="1"/>
                  </a:moveTo>
                  <a:cubicBezTo>
                    <a:pt x="7007" y="1"/>
                    <a:pt x="6921" y="47"/>
                    <a:pt x="6873" y="129"/>
                  </a:cubicBezTo>
                  <a:lnTo>
                    <a:pt x="71" y="11907"/>
                  </a:lnTo>
                  <a:cubicBezTo>
                    <a:pt x="0" y="12031"/>
                    <a:pt x="41" y="12190"/>
                    <a:pt x="166" y="12261"/>
                  </a:cubicBezTo>
                  <a:cubicBezTo>
                    <a:pt x="205" y="12285"/>
                    <a:pt x="250" y="12295"/>
                    <a:pt x="295" y="12295"/>
                  </a:cubicBezTo>
                  <a:cubicBezTo>
                    <a:pt x="383" y="12295"/>
                    <a:pt x="471" y="12249"/>
                    <a:pt x="518" y="12166"/>
                  </a:cubicBezTo>
                  <a:lnTo>
                    <a:pt x="7320" y="388"/>
                  </a:lnTo>
                  <a:cubicBezTo>
                    <a:pt x="7393" y="264"/>
                    <a:pt x="7349" y="107"/>
                    <a:pt x="7225" y="36"/>
                  </a:cubicBezTo>
                  <a:cubicBezTo>
                    <a:pt x="7185" y="12"/>
                    <a:pt x="7140" y="1"/>
                    <a:pt x="7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2772198" y="4151790"/>
              <a:ext cx="133668" cy="80895"/>
            </a:xfrm>
            <a:custGeom>
              <a:avLst/>
              <a:gdLst/>
              <a:ahLst/>
              <a:cxnLst/>
              <a:rect l="l" t="t" r="r" b="b"/>
              <a:pathLst>
                <a:path w="12297" h="7442" extrusionOk="0">
                  <a:moveTo>
                    <a:pt x="12002" y="1"/>
                  </a:moveTo>
                  <a:cubicBezTo>
                    <a:pt x="11957" y="1"/>
                    <a:pt x="11911" y="13"/>
                    <a:pt x="11870" y="37"/>
                  </a:cubicBezTo>
                  <a:lnTo>
                    <a:pt x="164" y="6962"/>
                  </a:lnTo>
                  <a:cubicBezTo>
                    <a:pt x="42" y="7035"/>
                    <a:pt x="1" y="7193"/>
                    <a:pt x="73" y="7316"/>
                  </a:cubicBezTo>
                  <a:cubicBezTo>
                    <a:pt x="121" y="7397"/>
                    <a:pt x="208" y="7442"/>
                    <a:pt x="296" y="7442"/>
                  </a:cubicBezTo>
                  <a:cubicBezTo>
                    <a:pt x="340" y="7442"/>
                    <a:pt x="385" y="7431"/>
                    <a:pt x="427" y="7407"/>
                  </a:cubicBezTo>
                  <a:lnTo>
                    <a:pt x="12132" y="482"/>
                  </a:lnTo>
                  <a:cubicBezTo>
                    <a:pt x="12255" y="408"/>
                    <a:pt x="12296" y="251"/>
                    <a:pt x="12224" y="127"/>
                  </a:cubicBezTo>
                  <a:cubicBezTo>
                    <a:pt x="12176" y="46"/>
                    <a:pt x="12090" y="1"/>
                    <a:pt x="120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2446294" y="4343613"/>
              <a:ext cx="133658" cy="80916"/>
            </a:xfrm>
            <a:custGeom>
              <a:avLst/>
              <a:gdLst/>
              <a:ahLst/>
              <a:cxnLst/>
              <a:rect l="l" t="t" r="r" b="b"/>
              <a:pathLst>
                <a:path w="12296" h="7444" extrusionOk="0">
                  <a:moveTo>
                    <a:pt x="12000" y="0"/>
                  </a:moveTo>
                  <a:cubicBezTo>
                    <a:pt x="11955" y="0"/>
                    <a:pt x="11909" y="12"/>
                    <a:pt x="11868" y="37"/>
                  </a:cubicBezTo>
                  <a:lnTo>
                    <a:pt x="162" y="6962"/>
                  </a:lnTo>
                  <a:cubicBezTo>
                    <a:pt x="40" y="7037"/>
                    <a:pt x="0" y="7193"/>
                    <a:pt x="73" y="7318"/>
                  </a:cubicBezTo>
                  <a:cubicBezTo>
                    <a:pt x="121" y="7399"/>
                    <a:pt x="205" y="7444"/>
                    <a:pt x="295" y="7444"/>
                  </a:cubicBezTo>
                  <a:cubicBezTo>
                    <a:pt x="340" y="7444"/>
                    <a:pt x="385" y="7432"/>
                    <a:pt x="426" y="7407"/>
                  </a:cubicBezTo>
                  <a:lnTo>
                    <a:pt x="12132" y="481"/>
                  </a:lnTo>
                  <a:cubicBezTo>
                    <a:pt x="12254" y="408"/>
                    <a:pt x="12296" y="249"/>
                    <a:pt x="12223" y="127"/>
                  </a:cubicBezTo>
                  <a:cubicBezTo>
                    <a:pt x="12174" y="46"/>
                    <a:pt x="12088" y="0"/>
                    <a:pt x="120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2811765" y="4208770"/>
              <a:ext cx="149343" cy="42730"/>
            </a:xfrm>
            <a:custGeom>
              <a:avLst/>
              <a:gdLst/>
              <a:ahLst/>
              <a:cxnLst/>
              <a:rect l="l" t="t" r="r" b="b"/>
              <a:pathLst>
                <a:path w="13739" h="3931" extrusionOk="0">
                  <a:moveTo>
                    <a:pt x="13453" y="0"/>
                  </a:moveTo>
                  <a:cubicBezTo>
                    <a:pt x="13432" y="0"/>
                    <a:pt x="13409" y="3"/>
                    <a:pt x="13387" y="9"/>
                  </a:cubicBezTo>
                  <a:lnTo>
                    <a:pt x="222" y="3421"/>
                  </a:lnTo>
                  <a:cubicBezTo>
                    <a:pt x="84" y="3457"/>
                    <a:pt x="1" y="3599"/>
                    <a:pt x="35" y="3735"/>
                  </a:cubicBezTo>
                  <a:cubicBezTo>
                    <a:pt x="66" y="3852"/>
                    <a:pt x="171" y="3930"/>
                    <a:pt x="286" y="3930"/>
                  </a:cubicBezTo>
                  <a:lnTo>
                    <a:pt x="286" y="3930"/>
                  </a:lnTo>
                  <a:cubicBezTo>
                    <a:pt x="308" y="3930"/>
                    <a:pt x="329" y="3927"/>
                    <a:pt x="351" y="3921"/>
                  </a:cubicBezTo>
                  <a:lnTo>
                    <a:pt x="13516" y="509"/>
                  </a:lnTo>
                  <a:cubicBezTo>
                    <a:pt x="13654" y="473"/>
                    <a:pt x="13739" y="331"/>
                    <a:pt x="13702" y="193"/>
                  </a:cubicBezTo>
                  <a:cubicBezTo>
                    <a:pt x="13672" y="77"/>
                    <a:pt x="13569" y="0"/>
                    <a:pt x="13453" y="0"/>
                  </a:cubicBezTo>
                  <a:close/>
                  <a:moveTo>
                    <a:pt x="286" y="3930"/>
                  </a:moveTo>
                  <a:cubicBezTo>
                    <a:pt x="286" y="3930"/>
                    <a:pt x="286" y="3930"/>
                    <a:pt x="285" y="3930"/>
                  </a:cubicBezTo>
                  <a:lnTo>
                    <a:pt x="287" y="3930"/>
                  </a:lnTo>
                  <a:cubicBezTo>
                    <a:pt x="287" y="3930"/>
                    <a:pt x="287" y="3930"/>
                    <a:pt x="286" y="39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2393292" y="4320014"/>
              <a:ext cx="149343" cy="42741"/>
            </a:xfrm>
            <a:custGeom>
              <a:avLst/>
              <a:gdLst/>
              <a:ahLst/>
              <a:cxnLst/>
              <a:rect l="l" t="t" r="r" b="b"/>
              <a:pathLst>
                <a:path w="13739" h="3932" extrusionOk="0">
                  <a:moveTo>
                    <a:pt x="13454" y="0"/>
                  </a:moveTo>
                  <a:cubicBezTo>
                    <a:pt x="13432" y="0"/>
                    <a:pt x="13409" y="3"/>
                    <a:pt x="13387" y="9"/>
                  </a:cubicBezTo>
                  <a:lnTo>
                    <a:pt x="222" y="3423"/>
                  </a:lnTo>
                  <a:cubicBezTo>
                    <a:pt x="84" y="3459"/>
                    <a:pt x="1" y="3601"/>
                    <a:pt x="35" y="3739"/>
                  </a:cubicBezTo>
                  <a:cubicBezTo>
                    <a:pt x="66" y="3854"/>
                    <a:pt x="172" y="3932"/>
                    <a:pt x="285" y="3932"/>
                  </a:cubicBezTo>
                  <a:cubicBezTo>
                    <a:pt x="308" y="3932"/>
                    <a:pt x="329" y="3928"/>
                    <a:pt x="351" y="3923"/>
                  </a:cubicBezTo>
                  <a:lnTo>
                    <a:pt x="13518" y="509"/>
                  </a:lnTo>
                  <a:cubicBezTo>
                    <a:pt x="13656" y="473"/>
                    <a:pt x="13739" y="331"/>
                    <a:pt x="13702" y="193"/>
                  </a:cubicBezTo>
                  <a:cubicBezTo>
                    <a:pt x="13672" y="77"/>
                    <a:pt x="13571" y="0"/>
                    <a:pt x="13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2598267" y="3997164"/>
              <a:ext cx="43763" cy="148636"/>
            </a:xfrm>
            <a:custGeom>
              <a:avLst/>
              <a:gdLst/>
              <a:ahLst/>
              <a:cxnLst/>
              <a:rect l="l" t="t" r="r" b="b"/>
              <a:pathLst>
                <a:path w="4026" h="13674" extrusionOk="0">
                  <a:moveTo>
                    <a:pt x="289" y="1"/>
                  </a:moveTo>
                  <a:cubicBezTo>
                    <a:pt x="266" y="1"/>
                    <a:pt x="244" y="4"/>
                    <a:pt x="221" y="10"/>
                  </a:cubicBezTo>
                  <a:cubicBezTo>
                    <a:pt x="83" y="46"/>
                    <a:pt x="0" y="188"/>
                    <a:pt x="37" y="326"/>
                  </a:cubicBezTo>
                  <a:lnTo>
                    <a:pt x="3489" y="13482"/>
                  </a:lnTo>
                  <a:cubicBezTo>
                    <a:pt x="3520" y="13598"/>
                    <a:pt x="3625" y="13674"/>
                    <a:pt x="3739" y="13674"/>
                  </a:cubicBezTo>
                  <a:cubicBezTo>
                    <a:pt x="3760" y="13674"/>
                    <a:pt x="3782" y="13672"/>
                    <a:pt x="3804" y="13665"/>
                  </a:cubicBezTo>
                  <a:cubicBezTo>
                    <a:pt x="3942" y="13629"/>
                    <a:pt x="4025" y="13489"/>
                    <a:pt x="3989" y="13351"/>
                  </a:cubicBezTo>
                  <a:lnTo>
                    <a:pt x="537" y="195"/>
                  </a:lnTo>
                  <a:cubicBezTo>
                    <a:pt x="506" y="79"/>
                    <a:pt x="404" y="1"/>
                    <a:pt x="2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2711837" y="4423974"/>
              <a:ext cx="43763" cy="148647"/>
            </a:xfrm>
            <a:custGeom>
              <a:avLst/>
              <a:gdLst/>
              <a:ahLst/>
              <a:cxnLst/>
              <a:rect l="l" t="t" r="r" b="b"/>
              <a:pathLst>
                <a:path w="4026" h="13675" extrusionOk="0">
                  <a:moveTo>
                    <a:pt x="289" y="0"/>
                  </a:moveTo>
                  <a:cubicBezTo>
                    <a:pt x="266" y="0"/>
                    <a:pt x="244" y="3"/>
                    <a:pt x="221" y="9"/>
                  </a:cubicBezTo>
                  <a:cubicBezTo>
                    <a:pt x="83" y="45"/>
                    <a:pt x="0" y="187"/>
                    <a:pt x="36" y="325"/>
                  </a:cubicBezTo>
                  <a:lnTo>
                    <a:pt x="3489" y="13481"/>
                  </a:lnTo>
                  <a:cubicBezTo>
                    <a:pt x="3520" y="13599"/>
                    <a:pt x="3625" y="13675"/>
                    <a:pt x="3739" y="13675"/>
                  </a:cubicBezTo>
                  <a:cubicBezTo>
                    <a:pt x="3761" y="13675"/>
                    <a:pt x="3782" y="13673"/>
                    <a:pt x="3804" y="13666"/>
                  </a:cubicBezTo>
                  <a:cubicBezTo>
                    <a:pt x="3942" y="13630"/>
                    <a:pt x="4025" y="13488"/>
                    <a:pt x="3989" y="13350"/>
                  </a:cubicBezTo>
                  <a:lnTo>
                    <a:pt x="537" y="194"/>
                  </a:lnTo>
                  <a:cubicBezTo>
                    <a:pt x="506" y="78"/>
                    <a:pt x="403"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2543211" y="4057797"/>
              <a:ext cx="80362" cy="133668"/>
            </a:xfrm>
            <a:custGeom>
              <a:avLst/>
              <a:gdLst/>
              <a:ahLst/>
              <a:cxnLst/>
              <a:rect l="l" t="t" r="r" b="b"/>
              <a:pathLst>
                <a:path w="7393" h="12297" extrusionOk="0">
                  <a:moveTo>
                    <a:pt x="294" y="0"/>
                  </a:moveTo>
                  <a:cubicBezTo>
                    <a:pt x="250" y="0"/>
                    <a:pt x="206" y="12"/>
                    <a:pt x="166" y="36"/>
                  </a:cubicBezTo>
                  <a:cubicBezTo>
                    <a:pt x="41" y="106"/>
                    <a:pt x="0" y="265"/>
                    <a:pt x="71" y="387"/>
                  </a:cubicBezTo>
                  <a:lnTo>
                    <a:pt x="6873" y="12167"/>
                  </a:lnTo>
                  <a:cubicBezTo>
                    <a:pt x="6922" y="12250"/>
                    <a:pt x="7008" y="12297"/>
                    <a:pt x="7098" y="12297"/>
                  </a:cubicBezTo>
                  <a:cubicBezTo>
                    <a:pt x="7141" y="12297"/>
                    <a:pt x="7186" y="12285"/>
                    <a:pt x="7227" y="12260"/>
                  </a:cubicBezTo>
                  <a:cubicBezTo>
                    <a:pt x="7349" y="12190"/>
                    <a:pt x="7393" y="12033"/>
                    <a:pt x="7320" y="11908"/>
                  </a:cubicBezTo>
                  <a:lnTo>
                    <a:pt x="518" y="130"/>
                  </a:lnTo>
                  <a:cubicBezTo>
                    <a:pt x="470" y="47"/>
                    <a:pt x="383"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2733077" y="4384864"/>
              <a:ext cx="80373" cy="133658"/>
            </a:xfrm>
            <a:custGeom>
              <a:avLst/>
              <a:gdLst/>
              <a:ahLst/>
              <a:cxnLst/>
              <a:rect l="l" t="t" r="r" b="b"/>
              <a:pathLst>
                <a:path w="7394" h="12296" extrusionOk="0">
                  <a:moveTo>
                    <a:pt x="298" y="0"/>
                  </a:moveTo>
                  <a:cubicBezTo>
                    <a:pt x="253" y="0"/>
                    <a:pt x="208" y="12"/>
                    <a:pt x="166" y="36"/>
                  </a:cubicBezTo>
                  <a:cubicBezTo>
                    <a:pt x="44" y="107"/>
                    <a:pt x="1" y="264"/>
                    <a:pt x="73" y="388"/>
                  </a:cubicBezTo>
                  <a:lnTo>
                    <a:pt x="6876" y="12166"/>
                  </a:lnTo>
                  <a:cubicBezTo>
                    <a:pt x="6922" y="12249"/>
                    <a:pt x="7010" y="12295"/>
                    <a:pt x="7098" y="12295"/>
                  </a:cubicBezTo>
                  <a:cubicBezTo>
                    <a:pt x="7143" y="12295"/>
                    <a:pt x="7188" y="12283"/>
                    <a:pt x="7228" y="12261"/>
                  </a:cubicBezTo>
                  <a:cubicBezTo>
                    <a:pt x="7352" y="12188"/>
                    <a:pt x="7393" y="12031"/>
                    <a:pt x="7323" y="11907"/>
                  </a:cubicBezTo>
                  <a:lnTo>
                    <a:pt x="520" y="129"/>
                  </a:lnTo>
                  <a:cubicBezTo>
                    <a:pt x="473" y="46"/>
                    <a:pt x="387"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2448544" y="4151790"/>
              <a:ext cx="133658" cy="80895"/>
            </a:xfrm>
            <a:custGeom>
              <a:avLst/>
              <a:gdLst/>
              <a:ahLst/>
              <a:cxnLst/>
              <a:rect l="l" t="t" r="r" b="b"/>
              <a:pathLst>
                <a:path w="12296" h="7442" extrusionOk="0">
                  <a:moveTo>
                    <a:pt x="294" y="1"/>
                  </a:moveTo>
                  <a:cubicBezTo>
                    <a:pt x="206" y="1"/>
                    <a:pt x="121" y="46"/>
                    <a:pt x="73" y="127"/>
                  </a:cubicBezTo>
                  <a:cubicBezTo>
                    <a:pt x="0" y="251"/>
                    <a:pt x="40" y="408"/>
                    <a:pt x="162" y="482"/>
                  </a:cubicBezTo>
                  <a:lnTo>
                    <a:pt x="11870" y="7407"/>
                  </a:lnTo>
                  <a:cubicBezTo>
                    <a:pt x="11909" y="7431"/>
                    <a:pt x="11956" y="7442"/>
                    <a:pt x="12001" y="7442"/>
                  </a:cubicBezTo>
                  <a:cubicBezTo>
                    <a:pt x="12089" y="7442"/>
                    <a:pt x="12175" y="7397"/>
                    <a:pt x="12223" y="7316"/>
                  </a:cubicBezTo>
                  <a:cubicBezTo>
                    <a:pt x="12296" y="7193"/>
                    <a:pt x="12254" y="7035"/>
                    <a:pt x="12132" y="6962"/>
                  </a:cubicBezTo>
                  <a:lnTo>
                    <a:pt x="426" y="37"/>
                  </a:lnTo>
                  <a:cubicBezTo>
                    <a:pt x="385" y="13"/>
                    <a:pt x="339" y="1"/>
                    <a:pt x="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2774448" y="4343623"/>
              <a:ext cx="133668" cy="80905"/>
            </a:xfrm>
            <a:custGeom>
              <a:avLst/>
              <a:gdLst/>
              <a:ahLst/>
              <a:cxnLst/>
              <a:rect l="l" t="t" r="r" b="b"/>
              <a:pathLst>
                <a:path w="12297" h="7443" extrusionOk="0">
                  <a:moveTo>
                    <a:pt x="297" y="0"/>
                  </a:moveTo>
                  <a:cubicBezTo>
                    <a:pt x="208" y="0"/>
                    <a:pt x="122" y="45"/>
                    <a:pt x="73" y="126"/>
                  </a:cubicBezTo>
                  <a:cubicBezTo>
                    <a:pt x="1" y="250"/>
                    <a:pt x="42" y="407"/>
                    <a:pt x="165" y="480"/>
                  </a:cubicBezTo>
                  <a:lnTo>
                    <a:pt x="11870" y="7406"/>
                  </a:lnTo>
                  <a:cubicBezTo>
                    <a:pt x="11911" y="7431"/>
                    <a:pt x="11956" y="7443"/>
                    <a:pt x="12001" y="7443"/>
                  </a:cubicBezTo>
                  <a:cubicBezTo>
                    <a:pt x="12091" y="7443"/>
                    <a:pt x="12175" y="7398"/>
                    <a:pt x="12224" y="7317"/>
                  </a:cubicBezTo>
                  <a:cubicBezTo>
                    <a:pt x="12296" y="7192"/>
                    <a:pt x="12257" y="7036"/>
                    <a:pt x="12134" y="6963"/>
                  </a:cubicBezTo>
                  <a:lnTo>
                    <a:pt x="428" y="36"/>
                  </a:lnTo>
                  <a:cubicBezTo>
                    <a:pt x="387" y="12"/>
                    <a:pt x="342"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2393292" y="4208770"/>
              <a:ext cx="149343" cy="42730"/>
            </a:xfrm>
            <a:custGeom>
              <a:avLst/>
              <a:gdLst/>
              <a:ahLst/>
              <a:cxnLst/>
              <a:rect l="l" t="t" r="r" b="b"/>
              <a:pathLst>
                <a:path w="13739" h="3931" extrusionOk="0">
                  <a:moveTo>
                    <a:pt x="285" y="0"/>
                  </a:moveTo>
                  <a:cubicBezTo>
                    <a:pt x="171" y="0"/>
                    <a:pt x="67" y="77"/>
                    <a:pt x="37" y="193"/>
                  </a:cubicBezTo>
                  <a:cubicBezTo>
                    <a:pt x="1" y="331"/>
                    <a:pt x="84" y="473"/>
                    <a:pt x="223" y="509"/>
                  </a:cubicBezTo>
                  <a:lnTo>
                    <a:pt x="13388" y="3921"/>
                  </a:lnTo>
                  <a:cubicBezTo>
                    <a:pt x="13409" y="3927"/>
                    <a:pt x="13432" y="3930"/>
                    <a:pt x="13452" y="3930"/>
                  </a:cubicBezTo>
                  <a:cubicBezTo>
                    <a:pt x="13568" y="3930"/>
                    <a:pt x="13673" y="3852"/>
                    <a:pt x="13702" y="3735"/>
                  </a:cubicBezTo>
                  <a:cubicBezTo>
                    <a:pt x="13739" y="3599"/>
                    <a:pt x="13656" y="3457"/>
                    <a:pt x="13518" y="3421"/>
                  </a:cubicBezTo>
                  <a:lnTo>
                    <a:pt x="351" y="9"/>
                  </a:lnTo>
                  <a:cubicBezTo>
                    <a:pt x="329" y="3"/>
                    <a:pt x="307" y="0"/>
                    <a:pt x="2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2811765" y="4320014"/>
              <a:ext cx="149343" cy="42741"/>
            </a:xfrm>
            <a:custGeom>
              <a:avLst/>
              <a:gdLst/>
              <a:ahLst/>
              <a:cxnLst/>
              <a:rect l="l" t="t" r="r" b="b"/>
              <a:pathLst>
                <a:path w="13739" h="3932" extrusionOk="0">
                  <a:moveTo>
                    <a:pt x="284" y="0"/>
                  </a:moveTo>
                  <a:cubicBezTo>
                    <a:pt x="168" y="0"/>
                    <a:pt x="66" y="77"/>
                    <a:pt x="37" y="193"/>
                  </a:cubicBezTo>
                  <a:cubicBezTo>
                    <a:pt x="1" y="331"/>
                    <a:pt x="84" y="473"/>
                    <a:pt x="222" y="509"/>
                  </a:cubicBezTo>
                  <a:lnTo>
                    <a:pt x="13388" y="3923"/>
                  </a:lnTo>
                  <a:cubicBezTo>
                    <a:pt x="13411" y="3928"/>
                    <a:pt x="13432" y="3932"/>
                    <a:pt x="13454" y="3932"/>
                  </a:cubicBezTo>
                  <a:cubicBezTo>
                    <a:pt x="13568" y="3932"/>
                    <a:pt x="13673" y="3854"/>
                    <a:pt x="13704" y="3739"/>
                  </a:cubicBezTo>
                  <a:cubicBezTo>
                    <a:pt x="13739" y="3601"/>
                    <a:pt x="13656" y="3459"/>
                    <a:pt x="13518" y="3423"/>
                  </a:cubicBezTo>
                  <a:lnTo>
                    <a:pt x="351" y="9"/>
                  </a:lnTo>
                  <a:cubicBezTo>
                    <a:pt x="329" y="3"/>
                    <a:pt x="306"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0"/>
            <p:cNvSpPr/>
            <p:nvPr/>
          </p:nvSpPr>
          <p:spPr>
            <a:xfrm>
              <a:off x="2675531" y="3966282"/>
              <a:ext cx="5609" cy="209465"/>
            </a:xfrm>
            <a:custGeom>
              <a:avLst/>
              <a:gdLst/>
              <a:ahLst/>
              <a:cxnLst/>
              <a:rect l="l" t="t" r="r" b="b"/>
              <a:pathLst>
                <a:path w="516" h="19270" extrusionOk="0">
                  <a:moveTo>
                    <a:pt x="257" y="1"/>
                  </a:moveTo>
                  <a:cubicBezTo>
                    <a:pt x="116" y="1"/>
                    <a:pt x="0" y="117"/>
                    <a:pt x="0" y="258"/>
                  </a:cubicBezTo>
                  <a:lnTo>
                    <a:pt x="0" y="1807"/>
                  </a:lnTo>
                  <a:cubicBezTo>
                    <a:pt x="0" y="1950"/>
                    <a:pt x="116" y="2066"/>
                    <a:pt x="257" y="2066"/>
                  </a:cubicBezTo>
                  <a:cubicBezTo>
                    <a:pt x="400" y="2066"/>
                    <a:pt x="516" y="1950"/>
                    <a:pt x="516" y="1807"/>
                  </a:cubicBezTo>
                  <a:lnTo>
                    <a:pt x="516" y="258"/>
                  </a:lnTo>
                  <a:cubicBezTo>
                    <a:pt x="516" y="117"/>
                    <a:pt x="400" y="1"/>
                    <a:pt x="257" y="1"/>
                  </a:cubicBezTo>
                  <a:close/>
                  <a:moveTo>
                    <a:pt x="257" y="2582"/>
                  </a:moveTo>
                  <a:cubicBezTo>
                    <a:pt x="116" y="2582"/>
                    <a:pt x="0" y="2697"/>
                    <a:pt x="0" y="2841"/>
                  </a:cubicBezTo>
                  <a:lnTo>
                    <a:pt x="0" y="3357"/>
                  </a:lnTo>
                  <a:cubicBezTo>
                    <a:pt x="0" y="3500"/>
                    <a:pt x="116" y="3615"/>
                    <a:pt x="257" y="3615"/>
                  </a:cubicBezTo>
                  <a:cubicBezTo>
                    <a:pt x="400" y="3615"/>
                    <a:pt x="516" y="3500"/>
                    <a:pt x="516" y="3357"/>
                  </a:cubicBezTo>
                  <a:lnTo>
                    <a:pt x="516" y="2841"/>
                  </a:lnTo>
                  <a:cubicBezTo>
                    <a:pt x="516" y="2697"/>
                    <a:pt x="400" y="2582"/>
                    <a:pt x="257" y="2582"/>
                  </a:cubicBezTo>
                  <a:close/>
                  <a:moveTo>
                    <a:pt x="257" y="4649"/>
                  </a:moveTo>
                  <a:cubicBezTo>
                    <a:pt x="116" y="4649"/>
                    <a:pt x="0" y="4764"/>
                    <a:pt x="0" y="4906"/>
                  </a:cubicBezTo>
                  <a:lnTo>
                    <a:pt x="0" y="5939"/>
                  </a:lnTo>
                  <a:cubicBezTo>
                    <a:pt x="0" y="6082"/>
                    <a:pt x="116" y="6198"/>
                    <a:pt x="257" y="6198"/>
                  </a:cubicBezTo>
                  <a:cubicBezTo>
                    <a:pt x="400" y="6198"/>
                    <a:pt x="516" y="6082"/>
                    <a:pt x="516" y="5939"/>
                  </a:cubicBezTo>
                  <a:lnTo>
                    <a:pt x="516" y="4906"/>
                  </a:lnTo>
                  <a:cubicBezTo>
                    <a:pt x="516" y="4764"/>
                    <a:pt x="400" y="4649"/>
                    <a:pt x="257" y="4649"/>
                  </a:cubicBezTo>
                  <a:close/>
                  <a:moveTo>
                    <a:pt x="257" y="6198"/>
                  </a:moveTo>
                  <a:cubicBezTo>
                    <a:pt x="116" y="6198"/>
                    <a:pt x="0" y="6314"/>
                    <a:pt x="0" y="6455"/>
                  </a:cubicBezTo>
                  <a:lnTo>
                    <a:pt x="0" y="8004"/>
                  </a:lnTo>
                  <a:cubicBezTo>
                    <a:pt x="0" y="8147"/>
                    <a:pt x="116" y="8263"/>
                    <a:pt x="257" y="8263"/>
                  </a:cubicBezTo>
                  <a:cubicBezTo>
                    <a:pt x="400" y="8263"/>
                    <a:pt x="516" y="8147"/>
                    <a:pt x="516" y="8004"/>
                  </a:cubicBezTo>
                  <a:lnTo>
                    <a:pt x="516" y="6455"/>
                  </a:lnTo>
                  <a:cubicBezTo>
                    <a:pt x="516" y="6314"/>
                    <a:pt x="400" y="6198"/>
                    <a:pt x="257" y="6198"/>
                  </a:cubicBezTo>
                  <a:close/>
                  <a:moveTo>
                    <a:pt x="257" y="8779"/>
                  </a:moveTo>
                  <a:cubicBezTo>
                    <a:pt x="116" y="8779"/>
                    <a:pt x="0" y="8894"/>
                    <a:pt x="0" y="9038"/>
                  </a:cubicBezTo>
                  <a:lnTo>
                    <a:pt x="0" y="9554"/>
                  </a:lnTo>
                  <a:cubicBezTo>
                    <a:pt x="0" y="9697"/>
                    <a:pt x="116" y="9812"/>
                    <a:pt x="257" y="9812"/>
                  </a:cubicBezTo>
                  <a:cubicBezTo>
                    <a:pt x="400" y="9812"/>
                    <a:pt x="516" y="9697"/>
                    <a:pt x="516" y="9554"/>
                  </a:cubicBezTo>
                  <a:lnTo>
                    <a:pt x="516" y="9038"/>
                  </a:lnTo>
                  <a:cubicBezTo>
                    <a:pt x="516" y="8894"/>
                    <a:pt x="400" y="8779"/>
                    <a:pt x="257" y="8779"/>
                  </a:cubicBezTo>
                  <a:close/>
                  <a:moveTo>
                    <a:pt x="257" y="10846"/>
                  </a:moveTo>
                  <a:cubicBezTo>
                    <a:pt x="116" y="10846"/>
                    <a:pt x="0" y="10961"/>
                    <a:pt x="0" y="11103"/>
                  </a:cubicBezTo>
                  <a:lnTo>
                    <a:pt x="0" y="12136"/>
                  </a:lnTo>
                  <a:cubicBezTo>
                    <a:pt x="0" y="12279"/>
                    <a:pt x="116" y="12395"/>
                    <a:pt x="257" y="12395"/>
                  </a:cubicBezTo>
                  <a:cubicBezTo>
                    <a:pt x="400" y="12395"/>
                    <a:pt x="516" y="12279"/>
                    <a:pt x="516" y="12136"/>
                  </a:cubicBezTo>
                  <a:lnTo>
                    <a:pt x="516" y="11103"/>
                  </a:lnTo>
                  <a:cubicBezTo>
                    <a:pt x="516" y="10961"/>
                    <a:pt x="400" y="10846"/>
                    <a:pt x="257" y="10846"/>
                  </a:cubicBezTo>
                  <a:close/>
                  <a:moveTo>
                    <a:pt x="257" y="12395"/>
                  </a:moveTo>
                  <a:cubicBezTo>
                    <a:pt x="116" y="12395"/>
                    <a:pt x="0" y="12511"/>
                    <a:pt x="0" y="12652"/>
                  </a:cubicBezTo>
                  <a:lnTo>
                    <a:pt x="0" y="14201"/>
                  </a:lnTo>
                  <a:cubicBezTo>
                    <a:pt x="0" y="14344"/>
                    <a:pt x="116" y="14460"/>
                    <a:pt x="257" y="14460"/>
                  </a:cubicBezTo>
                  <a:cubicBezTo>
                    <a:pt x="400" y="14460"/>
                    <a:pt x="516" y="14344"/>
                    <a:pt x="516" y="14201"/>
                  </a:cubicBezTo>
                  <a:lnTo>
                    <a:pt x="516" y="12652"/>
                  </a:lnTo>
                  <a:cubicBezTo>
                    <a:pt x="516" y="12511"/>
                    <a:pt x="400" y="12395"/>
                    <a:pt x="257" y="12395"/>
                  </a:cubicBezTo>
                  <a:close/>
                  <a:moveTo>
                    <a:pt x="257" y="14976"/>
                  </a:moveTo>
                  <a:cubicBezTo>
                    <a:pt x="116" y="14976"/>
                    <a:pt x="0" y="15091"/>
                    <a:pt x="0" y="15235"/>
                  </a:cubicBezTo>
                  <a:lnTo>
                    <a:pt x="0" y="15750"/>
                  </a:lnTo>
                  <a:cubicBezTo>
                    <a:pt x="0" y="15894"/>
                    <a:pt x="116" y="16009"/>
                    <a:pt x="257" y="16009"/>
                  </a:cubicBezTo>
                  <a:cubicBezTo>
                    <a:pt x="400" y="16009"/>
                    <a:pt x="516" y="15894"/>
                    <a:pt x="516" y="15750"/>
                  </a:cubicBezTo>
                  <a:lnTo>
                    <a:pt x="516" y="15235"/>
                  </a:lnTo>
                  <a:cubicBezTo>
                    <a:pt x="516" y="15091"/>
                    <a:pt x="400" y="14976"/>
                    <a:pt x="257" y="14976"/>
                  </a:cubicBezTo>
                  <a:close/>
                  <a:moveTo>
                    <a:pt x="257" y="17043"/>
                  </a:moveTo>
                  <a:cubicBezTo>
                    <a:pt x="116" y="17043"/>
                    <a:pt x="0" y="17158"/>
                    <a:pt x="0" y="17301"/>
                  </a:cubicBezTo>
                  <a:lnTo>
                    <a:pt x="0" y="18333"/>
                  </a:lnTo>
                  <a:cubicBezTo>
                    <a:pt x="0" y="18476"/>
                    <a:pt x="116" y="18592"/>
                    <a:pt x="257" y="18592"/>
                  </a:cubicBezTo>
                  <a:cubicBezTo>
                    <a:pt x="400" y="18592"/>
                    <a:pt x="516" y="18476"/>
                    <a:pt x="516" y="18333"/>
                  </a:cubicBezTo>
                  <a:lnTo>
                    <a:pt x="516" y="17301"/>
                  </a:lnTo>
                  <a:cubicBezTo>
                    <a:pt x="516" y="17158"/>
                    <a:pt x="400" y="17043"/>
                    <a:pt x="257" y="17043"/>
                  </a:cubicBezTo>
                  <a:close/>
                  <a:moveTo>
                    <a:pt x="257" y="18592"/>
                  </a:moveTo>
                  <a:cubicBezTo>
                    <a:pt x="116" y="18592"/>
                    <a:pt x="0" y="18708"/>
                    <a:pt x="0" y="18851"/>
                  </a:cubicBezTo>
                  <a:lnTo>
                    <a:pt x="0" y="19011"/>
                  </a:lnTo>
                  <a:cubicBezTo>
                    <a:pt x="0" y="19154"/>
                    <a:pt x="116" y="19270"/>
                    <a:pt x="257" y="19270"/>
                  </a:cubicBezTo>
                  <a:cubicBezTo>
                    <a:pt x="400" y="19270"/>
                    <a:pt x="516" y="19154"/>
                    <a:pt x="516" y="19011"/>
                  </a:cubicBezTo>
                  <a:lnTo>
                    <a:pt x="516" y="18851"/>
                  </a:lnTo>
                  <a:cubicBezTo>
                    <a:pt x="516" y="18708"/>
                    <a:pt x="400" y="18592"/>
                    <a:pt x="257" y="185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0"/>
            <p:cNvSpPr/>
            <p:nvPr/>
          </p:nvSpPr>
          <p:spPr>
            <a:xfrm>
              <a:off x="2675531" y="4393582"/>
              <a:ext cx="5609" cy="209454"/>
            </a:xfrm>
            <a:custGeom>
              <a:avLst/>
              <a:gdLst/>
              <a:ahLst/>
              <a:cxnLst/>
              <a:rect l="l" t="t" r="r" b="b"/>
              <a:pathLst>
                <a:path w="516" h="19269" extrusionOk="0">
                  <a:moveTo>
                    <a:pt x="257" y="0"/>
                  </a:moveTo>
                  <a:cubicBezTo>
                    <a:pt x="116" y="0"/>
                    <a:pt x="0" y="116"/>
                    <a:pt x="0" y="259"/>
                  </a:cubicBezTo>
                  <a:lnTo>
                    <a:pt x="0" y="1808"/>
                  </a:lnTo>
                  <a:cubicBezTo>
                    <a:pt x="0" y="1951"/>
                    <a:pt x="116" y="2065"/>
                    <a:pt x="257" y="2065"/>
                  </a:cubicBezTo>
                  <a:cubicBezTo>
                    <a:pt x="400" y="2065"/>
                    <a:pt x="516" y="1951"/>
                    <a:pt x="516" y="1808"/>
                  </a:cubicBezTo>
                  <a:lnTo>
                    <a:pt x="516" y="259"/>
                  </a:lnTo>
                  <a:cubicBezTo>
                    <a:pt x="516" y="116"/>
                    <a:pt x="400" y="0"/>
                    <a:pt x="257" y="0"/>
                  </a:cubicBezTo>
                  <a:close/>
                  <a:moveTo>
                    <a:pt x="257" y="2583"/>
                  </a:moveTo>
                  <a:cubicBezTo>
                    <a:pt x="116" y="2583"/>
                    <a:pt x="0" y="2698"/>
                    <a:pt x="0" y="2840"/>
                  </a:cubicBezTo>
                  <a:lnTo>
                    <a:pt x="0" y="3357"/>
                  </a:lnTo>
                  <a:cubicBezTo>
                    <a:pt x="0" y="3501"/>
                    <a:pt x="116" y="3614"/>
                    <a:pt x="257" y="3614"/>
                  </a:cubicBezTo>
                  <a:cubicBezTo>
                    <a:pt x="400" y="3614"/>
                    <a:pt x="516" y="3501"/>
                    <a:pt x="516" y="3357"/>
                  </a:cubicBezTo>
                  <a:lnTo>
                    <a:pt x="516" y="2840"/>
                  </a:lnTo>
                  <a:cubicBezTo>
                    <a:pt x="516" y="2698"/>
                    <a:pt x="400" y="2583"/>
                    <a:pt x="257" y="2583"/>
                  </a:cubicBezTo>
                  <a:close/>
                  <a:moveTo>
                    <a:pt x="257" y="4648"/>
                  </a:moveTo>
                  <a:cubicBezTo>
                    <a:pt x="116" y="4648"/>
                    <a:pt x="0" y="4763"/>
                    <a:pt x="0" y="4907"/>
                  </a:cubicBezTo>
                  <a:lnTo>
                    <a:pt x="0" y="5940"/>
                  </a:lnTo>
                  <a:cubicBezTo>
                    <a:pt x="0" y="6081"/>
                    <a:pt x="116" y="6197"/>
                    <a:pt x="257" y="6197"/>
                  </a:cubicBezTo>
                  <a:cubicBezTo>
                    <a:pt x="400" y="6197"/>
                    <a:pt x="516" y="6081"/>
                    <a:pt x="516" y="5940"/>
                  </a:cubicBezTo>
                  <a:lnTo>
                    <a:pt x="516" y="4907"/>
                  </a:lnTo>
                  <a:cubicBezTo>
                    <a:pt x="516" y="4763"/>
                    <a:pt x="400" y="4648"/>
                    <a:pt x="257" y="4648"/>
                  </a:cubicBezTo>
                  <a:close/>
                  <a:moveTo>
                    <a:pt x="257" y="6197"/>
                  </a:moveTo>
                  <a:cubicBezTo>
                    <a:pt x="116" y="6197"/>
                    <a:pt x="0" y="6313"/>
                    <a:pt x="0" y="6456"/>
                  </a:cubicBezTo>
                  <a:lnTo>
                    <a:pt x="0" y="8005"/>
                  </a:lnTo>
                  <a:cubicBezTo>
                    <a:pt x="0" y="8148"/>
                    <a:pt x="116" y="8264"/>
                    <a:pt x="257" y="8264"/>
                  </a:cubicBezTo>
                  <a:cubicBezTo>
                    <a:pt x="400" y="8264"/>
                    <a:pt x="516" y="8148"/>
                    <a:pt x="516" y="8005"/>
                  </a:cubicBezTo>
                  <a:lnTo>
                    <a:pt x="516" y="6456"/>
                  </a:lnTo>
                  <a:cubicBezTo>
                    <a:pt x="516" y="6313"/>
                    <a:pt x="400" y="6197"/>
                    <a:pt x="257" y="6197"/>
                  </a:cubicBezTo>
                  <a:close/>
                  <a:moveTo>
                    <a:pt x="257" y="8780"/>
                  </a:moveTo>
                  <a:cubicBezTo>
                    <a:pt x="116" y="8780"/>
                    <a:pt x="0" y="8895"/>
                    <a:pt x="0" y="9038"/>
                  </a:cubicBezTo>
                  <a:lnTo>
                    <a:pt x="0" y="9554"/>
                  </a:lnTo>
                  <a:cubicBezTo>
                    <a:pt x="0" y="9697"/>
                    <a:pt x="116" y="9813"/>
                    <a:pt x="257" y="9813"/>
                  </a:cubicBezTo>
                  <a:cubicBezTo>
                    <a:pt x="400" y="9813"/>
                    <a:pt x="516" y="9697"/>
                    <a:pt x="516" y="9554"/>
                  </a:cubicBezTo>
                  <a:lnTo>
                    <a:pt x="516" y="9038"/>
                  </a:lnTo>
                  <a:cubicBezTo>
                    <a:pt x="516" y="8895"/>
                    <a:pt x="400" y="8780"/>
                    <a:pt x="257" y="8780"/>
                  </a:cubicBezTo>
                  <a:close/>
                  <a:moveTo>
                    <a:pt x="257" y="10845"/>
                  </a:moveTo>
                  <a:cubicBezTo>
                    <a:pt x="116" y="10845"/>
                    <a:pt x="0" y="10960"/>
                    <a:pt x="0" y="11104"/>
                  </a:cubicBezTo>
                  <a:lnTo>
                    <a:pt x="0" y="12137"/>
                  </a:lnTo>
                  <a:cubicBezTo>
                    <a:pt x="0" y="12278"/>
                    <a:pt x="116" y="12394"/>
                    <a:pt x="257" y="12394"/>
                  </a:cubicBezTo>
                  <a:cubicBezTo>
                    <a:pt x="400" y="12394"/>
                    <a:pt x="516" y="12280"/>
                    <a:pt x="516" y="12137"/>
                  </a:cubicBezTo>
                  <a:lnTo>
                    <a:pt x="516" y="11104"/>
                  </a:lnTo>
                  <a:cubicBezTo>
                    <a:pt x="516" y="10960"/>
                    <a:pt x="400" y="10845"/>
                    <a:pt x="257" y="10845"/>
                  </a:cubicBezTo>
                  <a:close/>
                  <a:moveTo>
                    <a:pt x="257" y="12396"/>
                  </a:moveTo>
                  <a:cubicBezTo>
                    <a:pt x="116" y="12396"/>
                    <a:pt x="0" y="12510"/>
                    <a:pt x="0" y="12653"/>
                  </a:cubicBezTo>
                  <a:lnTo>
                    <a:pt x="0" y="14202"/>
                  </a:lnTo>
                  <a:cubicBezTo>
                    <a:pt x="0" y="14345"/>
                    <a:pt x="116" y="14461"/>
                    <a:pt x="257" y="14461"/>
                  </a:cubicBezTo>
                  <a:cubicBezTo>
                    <a:pt x="400" y="14461"/>
                    <a:pt x="516" y="14345"/>
                    <a:pt x="516" y="14202"/>
                  </a:cubicBezTo>
                  <a:lnTo>
                    <a:pt x="516" y="12653"/>
                  </a:lnTo>
                  <a:cubicBezTo>
                    <a:pt x="516" y="12511"/>
                    <a:pt x="400" y="12396"/>
                    <a:pt x="257" y="12396"/>
                  </a:cubicBezTo>
                  <a:close/>
                  <a:moveTo>
                    <a:pt x="257" y="14977"/>
                  </a:moveTo>
                  <a:cubicBezTo>
                    <a:pt x="116" y="14977"/>
                    <a:pt x="0" y="15092"/>
                    <a:pt x="0" y="15235"/>
                  </a:cubicBezTo>
                  <a:lnTo>
                    <a:pt x="0" y="15751"/>
                  </a:lnTo>
                  <a:cubicBezTo>
                    <a:pt x="0" y="15894"/>
                    <a:pt x="116" y="16010"/>
                    <a:pt x="257" y="16010"/>
                  </a:cubicBezTo>
                  <a:cubicBezTo>
                    <a:pt x="400" y="16010"/>
                    <a:pt x="516" y="15894"/>
                    <a:pt x="516" y="15751"/>
                  </a:cubicBezTo>
                  <a:lnTo>
                    <a:pt x="516" y="15235"/>
                  </a:lnTo>
                  <a:cubicBezTo>
                    <a:pt x="516" y="15092"/>
                    <a:pt x="400" y="14977"/>
                    <a:pt x="257" y="14977"/>
                  </a:cubicBezTo>
                  <a:close/>
                  <a:moveTo>
                    <a:pt x="257" y="17043"/>
                  </a:moveTo>
                  <a:cubicBezTo>
                    <a:pt x="116" y="17043"/>
                    <a:pt x="0" y="17157"/>
                    <a:pt x="0" y="17301"/>
                  </a:cubicBezTo>
                  <a:lnTo>
                    <a:pt x="0" y="18334"/>
                  </a:lnTo>
                  <a:cubicBezTo>
                    <a:pt x="0" y="18477"/>
                    <a:pt x="116" y="18593"/>
                    <a:pt x="257" y="18593"/>
                  </a:cubicBezTo>
                  <a:cubicBezTo>
                    <a:pt x="400" y="18593"/>
                    <a:pt x="516" y="18477"/>
                    <a:pt x="516" y="18334"/>
                  </a:cubicBezTo>
                  <a:lnTo>
                    <a:pt x="516" y="17301"/>
                  </a:lnTo>
                  <a:cubicBezTo>
                    <a:pt x="516" y="17159"/>
                    <a:pt x="400" y="17043"/>
                    <a:pt x="257" y="17043"/>
                  </a:cubicBezTo>
                  <a:close/>
                  <a:moveTo>
                    <a:pt x="257" y="18593"/>
                  </a:moveTo>
                  <a:cubicBezTo>
                    <a:pt x="116" y="18593"/>
                    <a:pt x="0" y="18707"/>
                    <a:pt x="0" y="18850"/>
                  </a:cubicBezTo>
                  <a:lnTo>
                    <a:pt x="0" y="19010"/>
                  </a:lnTo>
                  <a:cubicBezTo>
                    <a:pt x="0" y="19153"/>
                    <a:pt x="116" y="19269"/>
                    <a:pt x="257" y="19269"/>
                  </a:cubicBezTo>
                  <a:cubicBezTo>
                    <a:pt x="400" y="19269"/>
                    <a:pt x="516" y="19153"/>
                    <a:pt x="516" y="19010"/>
                  </a:cubicBezTo>
                  <a:lnTo>
                    <a:pt x="516" y="18850"/>
                  </a:lnTo>
                  <a:cubicBezTo>
                    <a:pt x="516" y="18708"/>
                    <a:pt x="400" y="18593"/>
                    <a:pt x="257" y="185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0"/>
            <p:cNvSpPr/>
            <p:nvPr/>
          </p:nvSpPr>
          <p:spPr>
            <a:xfrm>
              <a:off x="2741784" y="4075330"/>
              <a:ext cx="149995" cy="150082"/>
            </a:xfrm>
            <a:custGeom>
              <a:avLst/>
              <a:gdLst/>
              <a:ahLst/>
              <a:cxnLst/>
              <a:rect l="l" t="t" r="r" b="b"/>
              <a:pathLst>
                <a:path w="13799" h="13807" extrusionOk="0">
                  <a:moveTo>
                    <a:pt x="13516" y="0"/>
                  </a:moveTo>
                  <a:cubicBezTo>
                    <a:pt x="13449" y="0"/>
                    <a:pt x="13383" y="26"/>
                    <a:pt x="13333" y="77"/>
                  </a:cubicBezTo>
                  <a:lnTo>
                    <a:pt x="12239" y="1174"/>
                  </a:lnTo>
                  <a:cubicBezTo>
                    <a:pt x="12139" y="1276"/>
                    <a:pt x="12139" y="1438"/>
                    <a:pt x="12241" y="1540"/>
                  </a:cubicBezTo>
                  <a:cubicBezTo>
                    <a:pt x="12291" y="1590"/>
                    <a:pt x="12356" y="1614"/>
                    <a:pt x="12422" y="1614"/>
                  </a:cubicBezTo>
                  <a:cubicBezTo>
                    <a:pt x="12489" y="1614"/>
                    <a:pt x="12555" y="1590"/>
                    <a:pt x="12605" y="1538"/>
                  </a:cubicBezTo>
                  <a:lnTo>
                    <a:pt x="13698" y="441"/>
                  </a:lnTo>
                  <a:cubicBezTo>
                    <a:pt x="13799" y="339"/>
                    <a:pt x="13799" y="177"/>
                    <a:pt x="13697" y="75"/>
                  </a:cubicBezTo>
                  <a:cubicBezTo>
                    <a:pt x="13647" y="25"/>
                    <a:pt x="13581" y="0"/>
                    <a:pt x="13516" y="0"/>
                  </a:cubicBezTo>
                  <a:close/>
                  <a:moveTo>
                    <a:pt x="11692" y="1830"/>
                  </a:moveTo>
                  <a:cubicBezTo>
                    <a:pt x="11626" y="1830"/>
                    <a:pt x="11561" y="1855"/>
                    <a:pt x="11511" y="1906"/>
                  </a:cubicBezTo>
                  <a:lnTo>
                    <a:pt x="11147" y="2273"/>
                  </a:lnTo>
                  <a:cubicBezTo>
                    <a:pt x="11045" y="2373"/>
                    <a:pt x="11045" y="2537"/>
                    <a:pt x="11147" y="2637"/>
                  </a:cubicBezTo>
                  <a:cubicBezTo>
                    <a:pt x="11197" y="2687"/>
                    <a:pt x="11262" y="2713"/>
                    <a:pt x="11330" y="2713"/>
                  </a:cubicBezTo>
                  <a:cubicBezTo>
                    <a:pt x="11395" y="2713"/>
                    <a:pt x="11463" y="2687"/>
                    <a:pt x="11513" y="2637"/>
                  </a:cubicBezTo>
                  <a:lnTo>
                    <a:pt x="11877" y="2270"/>
                  </a:lnTo>
                  <a:cubicBezTo>
                    <a:pt x="11977" y="2170"/>
                    <a:pt x="11977" y="2006"/>
                    <a:pt x="11875" y="1906"/>
                  </a:cubicBezTo>
                  <a:cubicBezTo>
                    <a:pt x="11825" y="1856"/>
                    <a:pt x="11758" y="1830"/>
                    <a:pt x="11692" y="1830"/>
                  </a:cubicBezTo>
                  <a:close/>
                  <a:moveTo>
                    <a:pt x="10235" y="3295"/>
                  </a:moveTo>
                  <a:cubicBezTo>
                    <a:pt x="10169" y="3295"/>
                    <a:pt x="10103" y="3320"/>
                    <a:pt x="10053" y="3370"/>
                  </a:cubicBezTo>
                  <a:lnTo>
                    <a:pt x="9323" y="4102"/>
                  </a:lnTo>
                  <a:cubicBezTo>
                    <a:pt x="9225" y="4202"/>
                    <a:pt x="9223" y="4364"/>
                    <a:pt x="9323" y="4464"/>
                  </a:cubicBezTo>
                  <a:cubicBezTo>
                    <a:pt x="9273" y="4416"/>
                    <a:pt x="9208" y="4392"/>
                    <a:pt x="9142" y="4392"/>
                  </a:cubicBezTo>
                  <a:cubicBezTo>
                    <a:pt x="9076" y="4392"/>
                    <a:pt x="9010" y="4417"/>
                    <a:pt x="8959" y="4468"/>
                  </a:cubicBezTo>
                  <a:lnTo>
                    <a:pt x="7867" y="5567"/>
                  </a:lnTo>
                  <a:cubicBezTo>
                    <a:pt x="7765" y="5667"/>
                    <a:pt x="7765" y="5831"/>
                    <a:pt x="7867" y="5931"/>
                  </a:cubicBezTo>
                  <a:cubicBezTo>
                    <a:pt x="7917" y="5981"/>
                    <a:pt x="7983" y="6007"/>
                    <a:pt x="8050" y="6007"/>
                  </a:cubicBezTo>
                  <a:cubicBezTo>
                    <a:pt x="8116" y="6007"/>
                    <a:pt x="8183" y="5981"/>
                    <a:pt x="8233" y="5931"/>
                  </a:cubicBezTo>
                  <a:lnTo>
                    <a:pt x="9327" y="4832"/>
                  </a:lnTo>
                  <a:cubicBezTo>
                    <a:pt x="9427" y="4732"/>
                    <a:pt x="9427" y="4571"/>
                    <a:pt x="9329" y="4469"/>
                  </a:cubicBezTo>
                  <a:lnTo>
                    <a:pt x="9329" y="4469"/>
                  </a:lnTo>
                  <a:cubicBezTo>
                    <a:pt x="9378" y="4518"/>
                    <a:pt x="9443" y="4543"/>
                    <a:pt x="9508" y="4543"/>
                  </a:cubicBezTo>
                  <a:cubicBezTo>
                    <a:pt x="9574" y="4543"/>
                    <a:pt x="9640" y="4517"/>
                    <a:pt x="9691" y="4466"/>
                  </a:cubicBezTo>
                  <a:lnTo>
                    <a:pt x="10419" y="3734"/>
                  </a:lnTo>
                  <a:cubicBezTo>
                    <a:pt x="10519" y="3634"/>
                    <a:pt x="10519" y="3471"/>
                    <a:pt x="10419" y="3369"/>
                  </a:cubicBezTo>
                  <a:cubicBezTo>
                    <a:pt x="10368" y="3320"/>
                    <a:pt x="10302" y="3295"/>
                    <a:pt x="10235" y="3295"/>
                  </a:cubicBezTo>
                  <a:close/>
                  <a:moveTo>
                    <a:pt x="7321" y="6222"/>
                  </a:moveTo>
                  <a:cubicBezTo>
                    <a:pt x="7255" y="6222"/>
                    <a:pt x="7189" y="6247"/>
                    <a:pt x="7138" y="6298"/>
                  </a:cubicBezTo>
                  <a:lnTo>
                    <a:pt x="6773" y="6664"/>
                  </a:lnTo>
                  <a:cubicBezTo>
                    <a:pt x="6673" y="6764"/>
                    <a:pt x="6673" y="6928"/>
                    <a:pt x="6775" y="7030"/>
                  </a:cubicBezTo>
                  <a:cubicBezTo>
                    <a:pt x="6825" y="7078"/>
                    <a:pt x="6891" y="7104"/>
                    <a:pt x="6956" y="7104"/>
                  </a:cubicBezTo>
                  <a:cubicBezTo>
                    <a:pt x="7024" y="7104"/>
                    <a:pt x="7089" y="7078"/>
                    <a:pt x="7139" y="7028"/>
                  </a:cubicBezTo>
                  <a:lnTo>
                    <a:pt x="7503" y="6662"/>
                  </a:lnTo>
                  <a:cubicBezTo>
                    <a:pt x="7605" y="6560"/>
                    <a:pt x="7605" y="6398"/>
                    <a:pt x="7503" y="6296"/>
                  </a:cubicBezTo>
                  <a:cubicBezTo>
                    <a:pt x="7453" y="6247"/>
                    <a:pt x="7387" y="6222"/>
                    <a:pt x="7321" y="6222"/>
                  </a:cubicBezTo>
                  <a:close/>
                  <a:moveTo>
                    <a:pt x="5862" y="7685"/>
                  </a:moveTo>
                  <a:cubicBezTo>
                    <a:pt x="5796" y="7685"/>
                    <a:pt x="5730" y="7710"/>
                    <a:pt x="5680" y="7761"/>
                  </a:cubicBezTo>
                  <a:lnTo>
                    <a:pt x="4952" y="8494"/>
                  </a:lnTo>
                  <a:cubicBezTo>
                    <a:pt x="4853" y="8593"/>
                    <a:pt x="4852" y="8751"/>
                    <a:pt x="4945" y="8851"/>
                  </a:cubicBezTo>
                  <a:cubicBezTo>
                    <a:pt x="4896" y="8806"/>
                    <a:pt x="4833" y="8783"/>
                    <a:pt x="4771" y="8783"/>
                  </a:cubicBezTo>
                  <a:cubicBezTo>
                    <a:pt x="4705" y="8783"/>
                    <a:pt x="4638" y="8809"/>
                    <a:pt x="4588" y="8860"/>
                  </a:cubicBezTo>
                  <a:lnTo>
                    <a:pt x="3494" y="9957"/>
                  </a:lnTo>
                  <a:cubicBezTo>
                    <a:pt x="3394" y="10059"/>
                    <a:pt x="3394" y="10221"/>
                    <a:pt x="3496" y="10323"/>
                  </a:cubicBezTo>
                  <a:cubicBezTo>
                    <a:pt x="3546" y="10373"/>
                    <a:pt x="3611" y="10397"/>
                    <a:pt x="3677" y="10397"/>
                  </a:cubicBezTo>
                  <a:cubicBezTo>
                    <a:pt x="3744" y="10397"/>
                    <a:pt x="3810" y="10373"/>
                    <a:pt x="3860" y="10321"/>
                  </a:cubicBezTo>
                  <a:lnTo>
                    <a:pt x="4953" y="9224"/>
                  </a:lnTo>
                  <a:cubicBezTo>
                    <a:pt x="5052" y="9126"/>
                    <a:pt x="5053" y="8967"/>
                    <a:pt x="4960" y="8865"/>
                  </a:cubicBezTo>
                  <a:lnTo>
                    <a:pt x="4960" y="8865"/>
                  </a:lnTo>
                  <a:cubicBezTo>
                    <a:pt x="5009" y="8911"/>
                    <a:pt x="5072" y="8934"/>
                    <a:pt x="5134" y="8934"/>
                  </a:cubicBezTo>
                  <a:cubicBezTo>
                    <a:pt x="5201" y="8934"/>
                    <a:pt x="5267" y="8909"/>
                    <a:pt x="5317" y="8858"/>
                  </a:cubicBezTo>
                  <a:lnTo>
                    <a:pt x="6045" y="8125"/>
                  </a:lnTo>
                  <a:cubicBezTo>
                    <a:pt x="6147" y="8025"/>
                    <a:pt x="6147" y="7861"/>
                    <a:pt x="6045" y="7761"/>
                  </a:cubicBezTo>
                  <a:cubicBezTo>
                    <a:pt x="5994" y="7711"/>
                    <a:pt x="5928" y="7685"/>
                    <a:pt x="5862" y="7685"/>
                  </a:cubicBezTo>
                  <a:close/>
                  <a:moveTo>
                    <a:pt x="2947" y="10613"/>
                  </a:moveTo>
                  <a:cubicBezTo>
                    <a:pt x="2881" y="10613"/>
                    <a:pt x="2816" y="10638"/>
                    <a:pt x="2766" y="10689"/>
                  </a:cubicBezTo>
                  <a:lnTo>
                    <a:pt x="2400" y="11056"/>
                  </a:lnTo>
                  <a:cubicBezTo>
                    <a:pt x="2300" y="11156"/>
                    <a:pt x="2300" y="11320"/>
                    <a:pt x="2402" y="11420"/>
                  </a:cubicBezTo>
                  <a:cubicBezTo>
                    <a:pt x="2452" y="11470"/>
                    <a:pt x="2517" y="11496"/>
                    <a:pt x="2583" y="11496"/>
                  </a:cubicBezTo>
                  <a:cubicBezTo>
                    <a:pt x="2650" y="11496"/>
                    <a:pt x="2716" y="11470"/>
                    <a:pt x="2766" y="11420"/>
                  </a:cubicBezTo>
                  <a:lnTo>
                    <a:pt x="3132" y="11053"/>
                  </a:lnTo>
                  <a:cubicBezTo>
                    <a:pt x="3232" y="10953"/>
                    <a:pt x="3232" y="10789"/>
                    <a:pt x="3130" y="10689"/>
                  </a:cubicBezTo>
                  <a:cubicBezTo>
                    <a:pt x="3080" y="10639"/>
                    <a:pt x="3013" y="10613"/>
                    <a:pt x="2947" y="10613"/>
                  </a:cubicBezTo>
                  <a:close/>
                  <a:moveTo>
                    <a:pt x="1490" y="12078"/>
                  </a:moveTo>
                  <a:cubicBezTo>
                    <a:pt x="1424" y="12078"/>
                    <a:pt x="1358" y="12103"/>
                    <a:pt x="1308" y="12154"/>
                  </a:cubicBezTo>
                  <a:lnTo>
                    <a:pt x="578" y="12885"/>
                  </a:lnTo>
                  <a:cubicBezTo>
                    <a:pt x="478" y="12987"/>
                    <a:pt x="478" y="13149"/>
                    <a:pt x="580" y="13251"/>
                  </a:cubicBezTo>
                  <a:cubicBezTo>
                    <a:pt x="529" y="13201"/>
                    <a:pt x="463" y="13175"/>
                    <a:pt x="396" y="13175"/>
                  </a:cubicBezTo>
                  <a:cubicBezTo>
                    <a:pt x="331" y="13175"/>
                    <a:pt x="265" y="13200"/>
                    <a:pt x="214" y="13251"/>
                  </a:cubicBezTo>
                  <a:lnTo>
                    <a:pt x="100" y="13365"/>
                  </a:lnTo>
                  <a:cubicBezTo>
                    <a:pt x="0" y="13466"/>
                    <a:pt x="0" y="13630"/>
                    <a:pt x="102" y="13730"/>
                  </a:cubicBezTo>
                  <a:cubicBezTo>
                    <a:pt x="152" y="13780"/>
                    <a:pt x="218" y="13806"/>
                    <a:pt x="283" y="13806"/>
                  </a:cubicBezTo>
                  <a:cubicBezTo>
                    <a:pt x="351" y="13806"/>
                    <a:pt x="416" y="13780"/>
                    <a:pt x="468" y="13729"/>
                  </a:cubicBezTo>
                  <a:lnTo>
                    <a:pt x="580" y="13615"/>
                  </a:lnTo>
                  <a:cubicBezTo>
                    <a:pt x="680" y="13515"/>
                    <a:pt x="680" y="13351"/>
                    <a:pt x="580" y="13251"/>
                  </a:cubicBezTo>
                  <a:lnTo>
                    <a:pt x="580" y="13251"/>
                  </a:lnTo>
                  <a:cubicBezTo>
                    <a:pt x="630" y="13301"/>
                    <a:pt x="696" y="13325"/>
                    <a:pt x="763" y="13325"/>
                  </a:cubicBezTo>
                  <a:cubicBezTo>
                    <a:pt x="828" y="13325"/>
                    <a:pt x="894" y="13301"/>
                    <a:pt x="946" y="13249"/>
                  </a:cubicBezTo>
                  <a:lnTo>
                    <a:pt x="1674" y="12518"/>
                  </a:lnTo>
                  <a:cubicBezTo>
                    <a:pt x="1774" y="12418"/>
                    <a:pt x="1774" y="12254"/>
                    <a:pt x="1674" y="12152"/>
                  </a:cubicBezTo>
                  <a:cubicBezTo>
                    <a:pt x="1623" y="12103"/>
                    <a:pt x="1556" y="12078"/>
                    <a:pt x="1490" y="120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0"/>
            <p:cNvSpPr/>
            <p:nvPr/>
          </p:nvSpPr>
          <p:spPr>
            <a:xfrm>
              <a:off x="2466990" y="4347993"/>
              <a:ext cx="150006" cy="150071"/>
            </a:xfrm>
            <a:custGeom>
              <a:avLst/>
              <a:gdLst/>
              <a:ahLst/>
              <a:cxnLst/>
              <a:rect l="l" t="t" r="r" b="b"/>
              <a:pathLst>
                <a:path w="13800" h="13806" extrusionOk="0">
                  <a:moveTo>
                    <a:pt x="13515" y="0"/>
                  </a:moveTo>
                  <a:cubicBezTo>
                    <a:pt x="13450" y="0"/>
                    <a:pt x="13384" y="25"/>
                    <a:pt x="13333" y="76"/>
                  </a:cubicBezTo>
                  <a:lnTo>
                    <a:pt x="12239" y="1175"/>
                  </a:lnTo>
                  <a:cubicBezTo>
                    <a:pt x="12139" y="1275"/>
                    <a:pt x="12139" y="1439"/>
                    <a:pt x="12241" y="1539"/>
                  </a:cubicBezTo>
                  <a:cubicBezTo>
                    <a:pt x="12291" y="1589"/>
                    <a:pt x="12357" y="1615"/>
                    <a:pt x="12422" y="1615"/>
                  </a:cubicBezTo>
                  <a:cubicBezTo>
                    <a:pt x="12490" y="1615"/>
                    <a:pt x="12555" y="1589"/>
                    <a:pt x="12607" y="1539"/>
                  </a:cubicBezTo>
                  <a:lnTo>
                    <a:pt x="13699" y="440"/>
                  </a:lnTo>
                  <a:cubicBezTo>
                    <a:pt x="13799" y="340"/>
                    <a:pt x="13799" y="176"/>
                    <a:pt x="13699" y="76"/>
                  </a:cubicBezTo>
                  <a:cubicBezTo>
                    <a:pt x="13648" y="26"/>
                    <a:pt x="13582" y="0"/>
                    <a:pt x="13515" y="0"/>
                  </a:cubicBezTo>
                  <a:close/>
                  <a:moveTo>
                    <a:pt x="11694" y="1830"/>
                  </a:moveTo>
                  <a:cubicBezTo>
                    <a:pt x="11628" y="1830"/>
                    <a:pt x="11562" y="1855"/>
                    <a:pt x="11511" y="1906"/>
                  </a:cubicBezTo>
                  <a:lnTo>
                    <a:pt x="11147" y="2272"/>
                  </a:lnTo>
                  <a:cubicBezTo>
                    <a:pt x="11047" y="2372"/>
                    <a:pt x="11047" y="2536"/>
                    <a:pt x="11147" y="2638"/>
                  </a:cubicBezTo>
                  <a:cubicBezTo>
                    <a:pt x="11199" y="2686"/>
                    <a:pt x="11265" y="2712"/>
                    <a:pt x="11330" y="2712"/>
                  </a:cubicBezTo>
                  <a:cubicBezTo>
                    <a:pt x="11396" y="2712"/>
                    <a:pt x="11463" y="2686"/>
                    <a:pt x="11513" y="2636"/>
                  </a:cubicBezTo>
                  <a:lnTo>
                    <a:pt x="11877" y="2270"/>
                  </a:lnTo>
                  <a:cubicBezTo>
                    <a:pt x="11977" y="2169"/>
                    <a:pt x="11977" y="2005"/>
                    <a:pt x="11877" y="1905"/>
                  </a:cubicBezTo>
                  <a:cubicBezTo>
                    <a:pt x="11826" y="1855"/>
                    <a:pt x="11760" y="1830"/>
                    <a:pt x="11694" y="1830"/>
                  </a:cubicBezTo>
                  <a:close/>
                  <a:moveTo>
                    <a:pt x="10236" y="3294"/>
                  </a:moveTo>
                  <a:cubicBezTo>
                    <a:pt x="10170" y="3294"/>
                    <a:pt x="10104" y="3319"/>
                    <a:pt x="10054" y="3369"/>
                  </a:cubicBezTo>
                  <a:lnTo>
                    <a:pt x="9326" y="4103"/>
                  </a:lnTo>
                  <a:cubicBezTo>
                    <a:pt x="9226" y="4203"/>
                    <a:pt x="9226" y="4363"/>
                    <a:pt x="9324" y="4465"/>
                  </a:cubicBezTo>
                  <a:cubicBezTo>
                    <a:pt x="9273" y="4416"/>
                    <a:pt x="9208" y="4391"/>
                    <a:pt x="9142" y="4391"/>
                  </a:cubicBezTo>
                  <a:cubicBezTo>
                    <a:pt x="9076" y="4391"/>
                    <a:pt x="9010" y="4416"/>
                    <a:pt x="8960" y="4467"/>
                  </a:cubicBezTo>
                  <a:lnTo>
                    <a:pt x="7868" y="5566"/>
                  </a:lnTo>
                  <a:cubicBezTo>
                    <a:pt x="7768" y="5666"/>
                    <a:pt x="7768" y="5830"/>
                    <a:pt x="7868" y="5931"/>
                  </a:cubicBezTo>
                  <a:cubicBezTo>
                    <a:pt x="7920" y="5980"/>
                    <a:pt x="7985" y="6006"/>
                    <a:pt x="8051" y="6006"/>
                  </a:cubicBezTo>
                  <a:cubicBezTo>
                    <a:pt x="8116" y="6006"/>
                    <a:pt x="8183" y="5981"/>
                    <a:pt x="8234" y="5930"/>
                  </a:cubicBezTo>
                  <a:lnTo>
                    <a:pt x="9327" y="4832"/>
                  </a:lnTo>
                  <a:cubicBezTo>
                    <a:pt x="9426" y="4732"/>
                    <a:pt x="9427" y="4570"/>
                    <a:pt x="9329" y="4470"/>
                  </a:cubicBezTo>
                  <a:lnTo>
                    <a:pt x="9329" y="4470"/>
                  </a:lnTo>
                  <a:cubicBezTo>
                    <a:pt x="9379" y="4518"/>
                    <a:pt x="9443" y="4542"/>
                    <a:pt x="9508" y="4542"/>
                  </a:cubicBezTo>
                  <a:cubicBezTo>
                    <a:pt x="9575" y="4542"/>
                    <a:pt x="9641" y="4517"/>
                    <a:pt x="9691" y="4467"/>
                  </a:cubicBezTo>
                  <a:lnTo>
                    <a:pt x="10419" y="3733"/>
                  </a:lnTo>
                  <a:cubicBezTo>
                    <a:pt x="10519" y="3633"/>
                    <a:pt x="10519" y="3469"/>
                    <a:pt x="10419" y="3369"/>
                  </a:cubicBezTo>
                  <a:cubicBezTo>
                    <a:pt x="10368" y="3319"/>
                    <a:pt x="10302" y="3294"/>
                    <a:pt x="10236" y="3294"/>
                  </a:cubicBezTo>
                  <a:close/>
                  <a:moveTo>
                    <a:pt x="7322" y="6221"/>
                  </a:moveTo>
                  <a:cubicBezTo>
                    <a:pt x="7256" y="6221"/>
                    <a:pt x="7189" y="6246"/>
                    <a:pt x="7138" y="6297"/>
                  </a:cubicBezTo>
                  <a:lnTo>
                    <a:pt x="6774" y="6663"/>
                  </a:lnTo>
                  <a:cubicBezTo>
                    <a:pt x="6674" y="6765"/>
                    <a:pt x="6674" y="6927"/>
                    <a:pt x="6776" y="7029"/>
                  </a:cubicBezTo>
                  <a:cubicBezTo>
                    <a:pt x="6826" y="7079"/>
                    <a:pt x="6891" y="7103"/>
                    <a:pt x="6957" y="7103"/>
                  </a:cubicBezTo>
                  <a:cubicBezTo>
                    <a:pt x="7024" y="7103"/>
                    <a:pt x="7090" y="7079"/>
                    <a:pt x="7140" y="7027"/>
                  </a:cubicBezTo>
                  <a:lnTo>
                    <a:pt x="7505" y="6661"/>
                  </a:lnTo>
                  <a:cubicBezTo>
                    <a:pt x="7606" y="6561"/>
                    <a:pt x="7606" y="6397"/>
                    <a:pt x="7504" y="6295"/>
                  </a:cubicBezTo>
                  <a:cubicBezTo>
                    <a:pt x="7454" y="6246"/>
                    <a:pt x="7388" y="6221"/>
                    <a:pt x="7322" y="6221"/>
                  </a:cubicBezTo>
                  <a:close/>
                  <a:moveTo>
                    <a:pt x="5865" y="7685"/>
                  </a:moveTo>
                  <a:cubicBezTo>
                    <a:pt x="5799" y="7685"/>
                    <a:pt x="5732" y="7711"/>
                    <a:pt x="5682" y="7762"/>
                  </a:cubicBezTo>
                  <a:lnTo>
                    <a:pt x="4952" y="8493"/>
                  </a:lnTo>
                  <a:cubicBezTo>
                    <a:pt x="4854" y="8592"/>
                    <a:pt x="4852" y="8749"/>
                    <a:pt x="4945" y="8850"/>
                  </a:cubicBezTo>
                  <a:cubicBezTo>
                    <a:pt x="4897" y="8805"/>
                    <a:pt x="4835" y="8783"/>
                    <a:pt x="4772" y="8783"/>
                  </a:cubicBezTo>
                  <a:cubicBezTo>
                    <a:pt x="4706" y="8783"/>
                    <a:pt x="4639" y="8808"/>
                    <a:pt x="4588" y="8859"/>
                  </a:cubicBezTo>
                  <a:lnTo>
                    <a:pt x="3494" y="9956"/>
                  </a:lnTo>
                  <a:cubicBezTo>
                    <a:pt x="3394" y="10058"/>
                    <a:pt x="3394" y="10220"/>
                    <a:pt x="3496" y="10322"/>
                  </a:cubicBezTo>
                  <a:cubicBezTo>
                    <a:pt x="3546" y="10372"/>
                    <a:pt x="3612" y="10396"/>
                    <a:pt x="3677" y="10396"/>
                  </a:cubicBezTo>
                  <a:cubicBezTo>
                    <a:pt x="3745" y="10396"/>
                    <a:pt x="3810" y="10372"/>
                    <a:pt x="3860" y="10320"/>
                  </a:cubicBezTo>
                  <a:lnTo>
                    <a:pt x="4954" y="9223"/>
                  </a:lnTo>
                  <a:cubicBezTo>
                    <a:pt x="5052" y="9125"/>
                    <a:pt x="5054" y="8966"/>
                    <a:pt x="4961" y="8866"/>
                  </a:cubicBezTo>
                  <a:lnTo>
                    <a:pt x="4961" y="8866"/>
                  </a:lnTo>
                  <a:cubicBezTo>
                    <a:pt x="5009" y="8911"/>
                    <a:pt x="5072" y="8934"/>
                    <a:pt x="5135" y="8934"/>
                  </a:cubicBezTo>
                  <a:cubicBezTo>
                    <a:pt x="5201" y="8934"/>
                    <a:pt x="5267" y="8909"/>
                    <a:pt x="5318" y="8857"/>
                  </a:cubicBezTo>
                  <a:lnTo>
                    <a:pt x="6048" y="8126"/>
                  </a:lnTo>
                  <a:cubicBezTo>
                    <a:pt x="6148" y="8024"/>
                    <a:pt x="6148" y="7862"/>
                    <a:pt x="6046" y="7760"/>
                  </a:cubicBezTo>
                  <a:cubicBezTo>
                    <a:pt x="5996" y="7710"/>
                    <a:pt x="5930" y="7685"/>
                    <a:pt x="5865" y="7685"/>
                  </a:cubicBezTo>
                  <a:close/>
                  <a:moveTo>
                    <a:pt x="2949" y="10613"/>
                  </a:moveTo>
                  <a:cubicBezTo>
                    <a:pt x="2883" y="10613"/>
                    <a:pt x="2817" y="10638"/>
                    <a:pt x="2766" y="10689"/>
                  </a:cubicBezTo>
                  <a:lnTo>
                    <a:pt x="2402" y="11055"/>
                  </a:lnTo>
                  <a:cubicBezTo>
                    <a:pt x="2301" y="11155"/>
                    <a:pt x="2301" y="11319"/>
                    <a:pt x="2402" y="11419"/>
                  </a:cubicBezTo>
                  <a:cubicBezTo>
                    <a:pt x="2452" y="11469"/>
                    <a:pt x="2518" y="11495"/>
                    <a:pt x="2585" y="11495"/>
                  </a:cubicBezTo>
                  <a:cubicBezTo>
                    <a:pt x="2651" y="11495"/>
                    <a:pt x="2716" y="11469"/>
                    <a:pt x="2768" y="11419"/>
                  </a:cubicBezTo>
                  <a:lnTo>
                    <a:pt x="3132" y="11054"/>
                  </a:lnTo>
                  <a:cubicBezTo>
                    <a:pt x="3232" y="10952"/>
                    <a:pt x="3232" y="10790"/>
                    <a:pt x="3130" y="10688"/>
                  </a:cubicBezTo>
                  <a:cubicBezTo>
                    <a:pt x="3081" y="10638"/>
                    <a:pt x="3015" y="10613"/>
                    <a:pt x="2949" y="10613"/>
                  </a:cubicBezTo>
                  <a:close/>
                  <a:moveTo>
                    <a:pt x="1491" y="12077"/>
                  </a:moveTo>
                  <a:cubicBezTo>
                    <a:pt x="1425" y="12077"/>
                    <a:pt x="1359" y="12102"/>
                    <a:pt x="1309" y="12152"/>
                  </a:cubicBezTo>
                  <a:lnTo>
                    <a:pt x="579" y="12884"/>
                  </a:lnTo>
                  <a:cubicBezTo>
                    <a:pt x="479" y="12986"/>
                    <a:pt x="479" y="13148"/>
                    <a:pt x="580" y="13250"/>
                  </a:cubicBezTo>
                  <a:cubicBezTo>
                    <a:pt x="530" y="13200"/>
                    <a:pt x="464" y="13175"/>
                    <a:pt x="398" y="13175"/>
                  </a:cubicBezTo>
                  <a:cubicBezTo>
                    <a:pt x="332" y="13175"/>
                    <a:pt x="266" y="13200"/>
                    <a:pt x="215" y="13251"/>
                  </a:cubicBezTo>
                  <a:lnTo>
                    <a:pt x="101" y="13365"/>
                  </a:lnTo>
                  <a:cubicBezTo>
                    <a:pt x="1" y="13465"/>
                    <a:pt x="1" y="13629"/>
                    <a:pt x="103" y="13731"/>
                  </a:cubicBezTo>
                  <a:cubicBezTo>
                    <a:pt x="153" y="13779"/>
                    <a:pt x="218" y="13805"/>
                    <a:pt x="284" y="13805"/>
                  </a:cubicBezTo>
                  <a:cubicBezTo>
                    <a:pt x="349" y="13805"/>
                    <a:pt x="417" y="13779"/>
                    <a:pt x="467" y="13729"/>
                  </a:cubicBezTo>
                  <a:lnTo>
                    <a:pt x="580" y="13615"/>
                  </a:lnTo>
                  <a:cubicBezTo>
                    <a:pt x="681" y="13514"/>
                    <a:pt x="681" y="13350"/>
                    <a:pt x="581" y="13250"/>
                  </a:cubicBezTo>
                  <a:lnTo>
                    <a:pt x="581" y="13250"/>
                  </a:lnTo>
                  <a:cubicBezTo>
                    <a:pt x="631" y="13300"/>
                    <a:pt x="696" y="13324"/>
                    <a:pt x="762" y="13324"/>
                  </a:cubicBezTo>
                  <a:lnTo>
                    <a:pt x="763" y="13324"/>
                  </a:lnTo>
                  <a:cubicBezTo>
                    <a:pt x="829" y="13324"/>
                    <a:pt x="894" y="13300"/>
                    <a:pt x="946" y="13248"/>
                  </a:cubicBezTo>
                  <a:lnTo>
                    <a:pt x="1674" y="12516"/>
                  </a:lnTo>
                  <a:cubicBezTo>
                    <a:pt x="1774" y="12416"/>
                    <a:pt x="1774" y="12253"/>
                    <a:pt x="1673" y="12151"/>
                  </a:cubicBezTo>
                  <a:cubicBezTo>
                    <a:pt x="1623" y="12102"/>
                    <a:pt x="1557" y="12077"/>
                    <a:pt x="1491" y="120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0"/>
            <p:cNvSpPr/>
            <p:nvPr/>
          </p:nvSpPr>
          <p:spPr>
            <a:xfrm>
              <a:off x="2462621" y="4075330"/>
              <a:ext cx="150006" cy="150082"/>
            </a:xfrm>
            <a:custGeom>
              <a:avLst/>
              <a:gdLst/>
              <a:ahLst/>
              <a:cxnLst/>
              <a:rect l="l" t="t" r="r" b="b"/>
              <a:pathLst>
                <a:path w="13800" h="13807" extrusionOk="0">
                  <a:moveTo>
                    <a:pt x="284" y="0"/>
                  </a:moveTo>
                  <a:cubicBezTo>
                    <a:pt x="218" y="0"/>
                    <a:pt x="152" y="25"/>
                    <a:pt x="103" y="75"/>
                  </a:cubicBezTo>
                  <a:cubicBezTo>
                    <a:pt x="1" y="177"/>
                    <a:pt x="1" y="339"/>
                    <a:pt x="101" y="441"/>
                  </a:cubicBezTo>
                  <a:lnTo>
                    <a:pt x="1195" y="1538"/>
                  </a:lnTo>
                  <a:cubicBezTo>
                    <a:pt x="1245" y="1590"/>
                    <a:pt x="1312" y="1614"/>
                    <a:pt x="1378" y="1614"/>
                  </a:cubicBezTo>
                  <a:cubicBezTo>
                    <a:pt x="1443" y="1614"/>
                    <a:pt x="1509" y="1590"/>
                    <a:pt x="1559" y="1540"/>
                  </a:cubicBezTo>
                  <a:cubicBezTo>
                    <a:pt x="1661" y="1438"/>
                    <a:pt x="1661" y="1276"/>
                    <a:pt x="1560" y="1174"/>
                  </a:cubicBezTo>
                  <a:lnTo>
                    <a:pt x="467" y="77"/>
                  </a:lnTo>
                  <a:cubicBezTo>
                    <a:pt x="416" y="26"/>
                    <a:pt x="350" y="0"/>
                    <a:pt x="284" y="0"/>
                  </a:cubicBezTo>
                  <a:close/>
                  <a:moveTo>
                    <a:pt x="2106" y="1831"/>
                  </a:moveTo>
                  <a:cubicBezTo>
                    <a:pt x="2040" y="1831"/>
                    <a:pt x="1974" y="1856"/>
                    <a:pt x="1924" y="1906"/>
                  </a:cubicBezTo>
                  <a:cubicBezTo>
                    <a:pt x="1823" y="2006"/>
                    <a:pt x="1823" y="2170"/>
                    <a:pt x="1923" y="2270"/>
                  </a:cubicBezTo>
                  <a:lnTo>
                    <a:pt x="2287" y="2637"/>
                  </a:lnTo>
                  <a:cubicBezTo>
                    <a:pt x="2337" y="2687"/>
                    <a:pt x="2404" y="2713"/>
                    <a:pt x="2470" y="2713"/>
                  </a:cubicBezTo>
                  <a:cubicBezTo>
                    <a:pt x="2535" y="2713"/>
                    <a:pt x="2601" y="2687"/>
                    <a:pt x="2652" y="2637"/>
                  </a:cubicBezTo>
                  <a:cubicBezTo>
                    <a:pt x="2754" y="2537"/>
                    <a:pt x="2754" y="2373"/>
                    <a:pt x="2652" y="2273"/>
                  </a:cubicBezTo>
                  <a:lnTo>
                    <a:pt x="2288" y="1906"/>
                  </a:lnTo>
                  <a:cubicBezTo>
                    <a:pt x="2238" y="1856"/>
                    <a:pt x="2172" y="1831"/>
                    <a:pt x="2106" y="1831"/>
                  </a:cubicBezTo>
                  <a:close/>
                  <a:moveTo>
                    <a:pt x="3564" y="3295"/>
                  </a:moveTo>
                  <a:cubicBezTo>
                    <a:pt x="3498" y="3295"/>
                    <a:pt x="3432" y="3320"/>
                    <a:pt x="3382" y="3369"/>
                  </a:cubicBezTo>
                  <a:cubicBezTo>
                    <a:pt x="3280" y="3471"/>
                    <a:pt x="3280" y="3634"/>
                    <a:pt x="3381" y="3734"/>
                  </a:cubicBezTo>
                  <a:lnTo>
                    <a:pt x="4109" y="4466"/>
                  </a:lnTo>
                  <a:cubicBezTo>
                    <a:pt x="4159" y="4517"/>
                    <a:pt x="4226" y="4542"/>
                    <a:pt x="4293" y="4542"/>
                  </a:cubicBezTo>
                  <a:cubicBezTo>
                    <a:pt x="4357" y="4542"/>
                    <a:pt x="4422" y="4518"/>
                    <a:pt x="4473" y="4469"/>
                  </a:cubicBezTo>
                  <a:lnTo>
                    <a:pt x="4473" y="4469"/>
                  </a:lnTo>
                  <a:cubicBezTo>
                    <a:pt x="4373" y="4571"/>
                    <a:pt x="4374" y="4733"/>
                    <a:pt x="4473" y="4832"/>
                  </a:cubicBezTo>
                  <a:lnTo>
                    <a:pt x="5566" y="5931"/>
                  </a:lnTo>
                  <a:cubicBezTo>
                    <a:pt x="5616" y="5981"/>
                    <a:pt x="5684" y="6007"/>
                    <a:pt x="5749" y="6007"/>
                  </a:cubicBezTo>
                  <a:cubicBezTo>
                    <a:pt x="5817" y="6007"/>
                    <a:pt x="5882" y="5981"/>
                    <a:pt x="5932" y="5931"/>
                  </a:cubicBezTo>
                  <a:cubicBezTo>
                    <a:pt x="6034" y="5831"/>
                    <a:pt x="6034" y="5667"/>
                    <a:pt x="5932" y="5567"/>
                  </a:cubicBezTo>
                  <a:lnTo>
                    <a:pt x="4840" y="4468"/>
                  </a:lnTo>
                  <a:cubicBezTo>
                    <a:pt x="4790" y="4417"/>
                    <a:pt x="4723" y="4392"/>
                    <a:pt x="4657" y="4392"/>
                  </a:cubicBezTo>
                  <a:cubicBezTo>
                    <a:pt x="4592" y="4392"/>
                    <a:pt x="4527" y="4416"/>
                    <a:pt x="4478" y="4464"/>
                  </a:cubicBezTo>
                  <a:cubicBezTo>
                    <a:pt x="4576" y="4364"/>
                    <a:pt x="4576" y="4202"/>
                    <a:pt x="4476" y="4102"/>
                  </a:cubicBezTo>
                  <a:lnTo>
                    <a:pt x="3746" y="3370"/>
                  </a:lnTo>
                  <a:cubicBezTo>
                    <a:pt x="3696" y="3320"/>
                    <a:pt x="3630" y="3295"/>
                    <a:pt x="3564" y="3295"/>
                  </a:cubicBezTo>
                  <a:close/>
                  <a:moveTo>
                    <a:pt x="6479" y="6222"/>
                  </a:moveTo>
                  <a:cubicBezTo>
                    <a:pt x="6413" y="6222"/>
                    <a:pt x="6347" y="6247"/>
                    <a:pt x="6296" y="6296"/>
                  </a:cubicBezTo>
                  <a:cubicBezTo>
                    <a:pt x="6194" y="6396"/>
                    <a:pt x="6194" y="6560"/>
                    <a:pt x="6296" y="6662"/>
                  </a:cubicBezTo>
                  <a:lnTo>
                    <a:pt x="6660" y="7028"/>
                  </a:lnTo>
                  <a:cubicBezTo>
                    <a:pt x="6710" y="7080"/>
                    <a:pt x="6776" y="7104"/>
                    <a:pt x="6843" y="7104"/>
                  </a:cubicBezTo>
                  <a:cubicBezTo>
                    <a:pt x="6909" y="7104"/>
                    <a:pt x="6974" y="7080"/>
                    <a:pt x="7024" y="7030"/>
                  </a:cubicBezTo>
                  <a:cubicBezTo>
                    <a:pt x="7126" y="6930"/>
                    <a:pt x="7126" y="6766"/>
                    <a:pt x="7026" y="6664"/>
                  </a:cubicBezTo>
                  <a:lnTo>
                    <a:pt x="6662" y="6298"/>
                  </a:lnTo>
                  <a:cubicBezTo>
                    <a:pt x="6612" y="6247"/>
                    <a:pt x="6545" y="6222"/>
                    <a:pt x="6479" y="6222"/>
                  </a:cubicBezTo>
                  <a:close/>
                  <a:moveTo>
                    <a:pt x="7936" y="7686"/>
                  </a:moveTo>
                  <a:cubicBezTo>
                    <a:pt x="7870" y="7686"/>
                    <a:pt x="7805" y="7711"/>
                    <a:pt x="7754" y="7761"/>
                  </a:cubicBezTo>
                  <a:cubicBezTo>
                    <a:pt x="7652" y="7863"/>
                    <a:pt x="7652" y="8025"/>
                    <a:pt x="7752" y="8127"/>
                  </a:cubicBezTo>
                  <a:lnTo>
                    <a:pt x="8482" y="8858"/>
                  </a:lnTo>
                  <a:cubicBezTo>
                    <a:pt x="8533" y="8909"/>
                    <a:pt x="8599" y="8935"/>
                    <a:pt x="8666" y="8935"/>
                  </a:cubicBezTo>
                  <a:cubicBezTo>
                    <a:pt x="8728" y="8935"/>
                    <a:pt x="8791" y="8912"/>
                    <a:pt x="8839" y="8867"/>
                  </a:cubicBezTo>
                  <a:lnTo>
                    <a:pt x="8839" y="8867"/>
                  </a:lnTo>
                  <a:cubicBezTo>
                    <a:pt x="8746" y="8967"/>
                    <a:pt x="8748" y="9126"/>
                    <a:pt x="8846" y="9224"/>
                  </a:cubicBezTo>
                  <a:lnTo>
                    <a:pt x="9940" y="10321"/>
                  </a:lnTo>
                  <a:cubicBezTo>
                    <a:pt x="9990" y="10373"/>
                    <a:pt x="10057" y="10397"/>
                    <a:pt x="10123" y="10397"/>
                  </a:cubicBezTo>
                  <a:cubicBezTo>
                    <a:pt x="10188" y="10397"/>
                    <a:pt x="10254" y="10373"/>
                    <a:pt x="10304" y="10323"/>
                  </a:cubicBezTo>
                  <a:cubicBezTo>
                    <a:pt x="10406" y="10221"/>
                    <a:pt x="10406" y="10059"/>
                    <a:pt x="10306" y="9957"/>
                  </a:cubicBezTo>
                  <a:lnTo>
                    <a:pt x="9212" y="8860"/>
                  </a:lnTo>
                  <a:cubicBezTo>
                    <a:pt x="9162" y="8809"/>
                    <a:pt x="9095" y="8784"/>
                    <a:pt x="9028" y="8784"/>
                  </a:cubicBezTo>
                  <a:cubicBezTo>
                    <a:pt x="8966" y="8784"/>
                    <a:pt x="8903" y="8806"/>
                    <a:pt x="8855" y="8851"/>
                  </a:cubicBezTo>
                  <a:cubicBezTo>
                    <a:pt x="8948" y="8750"/>
                    <a:pt x="8946" y="8593"/>
                    <a:pt x="8848" y="8494"/>
                  </a:cubicBezTo>
                  <a:lnTo>
                    <a:pt x="8120" y="7763"/>
                  </a:lnTo>
                  <a:cubicBezTo>
                    <a:pt x="8069" y="7712"/>
                    <a:pt x="8002" y="7686"/>
                    <a:pt x="7936" y="7686"/>
                  </a:cubicBezTo>
                  <a:close/>
                  <a:moveTo>
                    <a:pt x="10852" y="10613"/>
                  </a:moveTo>
                  <a:cubicBezTo>
                    <a:pt x="10786" y="10613"/>
                    <a:pt x="10720" y="10639"/>
                    <a:pt x="10670" y="10689"/>
                  </a:cubicBezTo>
                  <a:cubicBezTo>
                    <a:pt x="10568" y="10789"/>
                    <a:pt x="10568" y="10953"/>
                    <a:pt x="10668" y="11055"/>
                  </a:cubicBezTo>
                  <a:lnTo>
                    <a:pt x="11032" y="11420"/>
                  </a:lnTo>
                  <a:cubicBezTo>
                    <a:pt x="11082" y="11470"/>
                    <a:pt x="11149" y="11496"/>
                    <a:pt x="11215" y="11496"/>
                  </a:cubicBezTo>
                  <a:cubicBezTo>
                    <a:pt x="11282" y="11496"/>
                    <a:pt x="11348" y="11470"/>
                    <a:pt x="11398" y="11420"/>
                  </a:cubicBezTo>
                  <a:cubicBezTo>
                    <a:pt x="11499" y="11320"/>
                    <a:pt x="11499" y="11156"/>
                    <a:pt x="11398" y="11056"/>
                  </a:cubicBezTo>
                  <a:lnTo>
                    <a:pt x="11034" y="10691"/>
                  </a:lnTo>
                  <a:cubicBezTo>
                    <a:pt x="10984" y="10639"/>
                    <a:pt x="10918" y="10613"/>
                    <a:pt x="10852" y="10613"/>
                  </a:cubicBezTo>
                  <a:close/>
                  <a:moveTo>
                    <a:pt x="12309" y="12077"/>
                  </a:moveTo>
                  <a:cubicBezTo>
                    <a:pt x="12243" y="12077"/>
                    <a:pt x="12177" y="12102"/>
                    <a:pt x="12127" y="12152"/>
                  </a:cubicBezTo>
                  <a:cubicBezTo>
                    <a:pt x="12026" y="12254"/>
                    <a:pt x="12026" y="12416"/>
                    <a:pt x="12126" y="12518"/>
                  </a:cubicBezTo>
                  <a:lnTo>
                    <a:pt x="12855" y="13249"/>
                  </a:lnTo>
                  <a:cubicBezTo>
                    <a:pt x="12906" y="13300"/>
                    <a:pt x="12972" y="13326"/>
                    <a:pt x="13038" y="13326"/>
                  </a:cubicBezTo>
                  <a:cubicBezTo>
                    <a:pt x="13101" y="13326"/>
                    <a:pt x="13164" y="13303"/>
                    <a:pt x="13213" y="13258"/>
                  </a:cubicBezTo>
                  <a:lnTo>
                    <a:pt x="13213" y="13258"/>
                  </a:lnTo>
                  <a:cubicBezTo>
                    <a:pt x="13118" y="13359"/>
                    <a:pt x="13121" y="13516"/>
                    <a:pt x="13219" y="13615"/>
                  </a:cubicBezTo>
                  <a:lnTo>
                    <a:pt x="13332" y="13729"/>
                  </a:lnTo>
                  <a:cubicBezTo>
                    <a:pt x="13383" y="13780"/>
                    <a:pt x="13449" y="13806"/>
                    <a:pt x="13514" y="13806"/>
                  </a:cubicBezTo>
                  <a:cubicBezTo>
                    <a:pt x="13582" y="13806"/>
                    <a:pt x="13647" y="13780"/>
                    <a:pt x="13697" y="13730"/>
                  </a:cubicBezTo>
                  <a:cubicBezTo>
                    <a:pt x="13799" y="13630"/>
                    <a:pt x="13799" y="13466"/>
                    <a:pt x="13699" y="13365"/>
                  </a:cubicBezTo>
                  <a:lnTo>
                    <a:pt x="13585" y="13251"/>
                  </a:lnTo>
                  <a:cubicBezTo>
                    <a:pt x="13535" y="13201"/>
                    <a:pt x="13469" y="13175"/>
                    <a:pt x="13403" y="13175"/>
                  </a:cubicBezTo>
                  <a:cubicBezTo>
                    <a:pt x="13340" y="13175"/>
                    <a:pt x="13277" y="13198"/>
                    <a:pt x="13228" y="13244"/>
                  </a:cubicBezTo>
                  <a:cubicBezTo>
                    <a:pt x="13321" y="13142"/>
                    <a:pt x="13319" y="12983"/>
                    <a:pt x="13221" y="12885"/>
                  </a:cubicBezTo>
                  <a:lnTo>
                    <a:pt x="12491" y="12154"/>
                  </a:lnTo>
                  <a:cubicBezTo>
                    <a:pt x="12441" y="12102"/>
                    <a:pt x="12375" y="12077"/>
                    <a:pt x="12309" y="120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0"/>
            <p:cNvSpPr/>
            <p:nvPr/>
          </p:nvSpPr>
          <p:spPr>
            <a:xfrm>
              <a:off x="2737414" y="4347993"/>
              <a:ext cx="149995" cy="150071"/>
            </a:xfrm>
            <a:custGeom>
              <a:avLst/>
              <a:gdLst/>
              <a:ahLst/>
              <a:cxnLst/>
              <a:rect l="l" t="t" r="r" b="b"/>
              <a:pathLst>
                <a:path w="13799" h="13806" extrusionOk="0">
                  <a:moveTo>
                    <a:pt x="284" y="0"/>
                  </a:moveTo>
                  <a:cubicBezTo>
                    <a:pt x="218" y="0"/>
                    <a:pt x="151" y="25"/>
                    <a:pt x="100" y="74"/>
                  </a:cubicBezTo>
                  <a:cubicBezTo>
                    <a:pt x="0" y="176"/>
                    <a:pt x="0" y="340"/>
                    <a:pt x="100" y="440"/>
                  </a:cubicBezTo>
                  <a:lnTo>
                    <a:pt x="1194" y="1537"/>
                  </a:lnTo>
                  <a:cubicBezTo>
                    <a:pt x="1244" y="1589"/>
                    <a:pt x="1310" y="1615"/>
                    <a:pt x="1377" y="1615"/>
                  </a:cubicBezTo>
                  <a:cubicBezTo>
                    <a:pt x="1443" y="1615"/>
                    <a:pt x="1508" y="1589"/>
                    <a:pt x="1558" y="1539"/>
                  </a:cubicBezTo>
                  <a:cubicBezTo>
                    <a:pt x="1660" y="1439"/>
                    <a:pt x="1660" y="1275"/>
                    <a:pt x="1560" y="1173"/>
                  </a:cubicBezTo>
                  <a:lnTo>
                    <a:pt x="466" y="76"/>
                  </a:lnTo>
                  <a:cubicBezTo>
                    <a:pt x="416" y="25"/>
                    <a:pt x="350" y="0"/>
                    <a:pt x="284" y="0"/>
                  </a:cubicBezTo>
                  <a:close/>
                  <a:moveTo>
                    <a:pt x="2105" y="1830"/>
                  </a:moveTo>
                  <a:cubicBezTo>
                    <a:pt x="2039" y="1830"/>
                    <a:pt x="1974" y="1855"/>
                    <a:pt x="1924" y="1905"/>
                  </a:cubicBezTo>
                  <a:cubicBezTo>
                    <a:pt x="1822" y="2005"/>
                    <a:pt x="1822" y="2169"/>
                    <a:pt x="1922" y="2270"/>
                  </a:cubicBezTo>
                  <a:lnTo>
                    <a:pt x="2286" y="2636"/>
                  </a:lnTo>
                  <a:cubicBezTo>
                    <a:pt x="2336" y="2686"/>
                    <a:pt x="2404" y="2712"/>
                    <a:pt x="2469" y="2712"/>
                  </a:cubicBezTo>
                  <a:cubicBezTo>
                    <a:pt x="2536" y="2712"/>
                    <a:pt x="2600" y="2686"/>
                    <a:pt x="2652" y="2636"/>
                  </a:cubicBezTo>
                  <a:cubicBezTo>
                    <a:pt x="2752" y="2536"/>
                    <a:pt x="2752" y="2372"/>
                    <a:pt x="2652" y="2272"/>
                  </a:cubicBezTo>
                  <a:lnTo>
                    <a:pt x="2288" y="1906"/>
                  </a:lnTo>
                  <a:cubicBezTo>
                    <a:pt x="2238" y="1855"/>
                    <a:pt x="2171" y="1830"/>
                    <a:pt x="2105" y="1830"/>
                  </a:cubicBezTo>
                  <a:close/>
                  <a:moveTo>
                    <a:pt x="3563" y="3293"/>
                  </a:moveTo>
                  <a:cubicBezTo>
                    <a:pt x="3497" y="3293"/>
                    <a:pt x="3432" y="3318"/>
                    <a:pt x="3382" y="3368"/>
                  </a:cubicBezTo>
                  <a:cubicBezTo>
                    <a:pt x="3280" y="3469"/>
                    <a:pt x="3280" y="3632"/>
                    <a:pt x="3380" y="3733"/>
                  </a:cubicBezTo>
                  <a:lnTo>
                    <a:pt x="4108" y="4465"/>
                  </a:lnTo>
                  <a:cubicBezTo>
                    <a:pt x="4159" y="4516"/>
                    <a:pt x="4225" y="4542"/>
                    <a:pt x="4292" y="4542"/>
                  </a:cubicBezTo>
                  <a:cubicBezTo>
                    <a:pt x="4356" y="4542"/>
                    <a:pt x="4421" y="4518"/>
                    <a:pt x="4470" y="4470"/>
                  </a:cubicBezTo>
                  <a:lnTo>
                    <a:pt x="4470" y="4470"/>
                  </a:lnTo>
                  <a:cubicBezTo>
                    <a:pt x="4372" y="4570"/>
                    <a:pt x="4374" y="4732"/>
                    <a:pt x="4474" y="4831"/>
                  </a:cubicBezTo>
                  <a:lnTo>
                    <a:pt x="5566" y="5930"/>
                  </a:lnTo>
                  <a:cubicBezTo>
                    <a:pt x="5616" y="5980"/>
                    <a:pt x="5683" y="6006"/>
                    <a:pt x="5749" y="6006"/>
                  </a:cubicBezTo>
                  <a:cubicBezTo>
                    <a:pt x="5816" y="6006"/>
                    <a:pt x="5882" y="5980"/>
                    <a:pt x="5932" y="5930"/>
                  </a:cubicBezTo>
                  <a:cubicBezTo>
                    <a:pt x="6033" y="5830"/>
                    <a:pt x="6033" y="5666"/>
                    <a:pt x="5932" y="5566"/>
                  </a:cubicBezTo>
                  <a:lnTo>
                    <a:pt x="4840" y="4467"/>
                  </a:lnTo>
                  <a:cubicBezTo>
                    <a:pt x="4789" y="4416"/>
                    <a:pt x="4723" y="4391"/>
                    <a:pt x="4657" y="4391"/>
                  </a:cubicBezTo>
                  <a:cubicBezTo>
                    <a:pt x="4592" y="4391"/>
                    <a:pt x="4527" y="4415"/>
                    <a:pt x="4477" y="4463"/>
                  </a:cubicBezTo>
                  <a:cubicBezTo>
                    <a:pt x="4576" y="4363"/>
                    <a:pt x="4576" y="4201"/>
                    <a:pt x="4476" y="4101"/>
                  </a:cubicBezTo>
                  <a:lnTo>
                    <a:pt x="3746" y="3369"/>
                  </a:lnTo>
                  <a:cubicBezTo>
                    <a:pt x="3696" y="3318"/>
                    <a:pt x="3629" y="3293"/>
                    <a:pt x="3563" y="3293"/>
                  </a:cubicBezTo>
                  <a:close/>
                  <a:moveTo>
                    <a:pt x="6478" y="6221"/>
                  </a:moveTo>
                  <a:cubicBezTo>
                    <a:pt x="6412" y="6221"/>
                    <a:pt x="6346" y="6246"/>
                    <a:pt x="6296" y="6295"/>
                  </a:cubicBezTo>
                  <a:cubicBezTo>
                    <a:pt x="6194" y="6397"/>
                    <a:pt x="6194" y="6559"/>
                    <a:pt x="6296" y="6661"/>
                  </a:cubicBezTo>
                  <a:lnTo>
                    <a:pt x="6660" y="7027"/>
                  </a:lnTo>
                  <a:cubicBezTo>
                    <a:pt x="6710" y="7079"/>
                    <a:pt x="6777" y="7103"/>
                    <a:pt x="6843" y="7103"/>
                  </a:cubicBezTo>
                  <a:cubicBezTo>
                    <a:pt x="6908" y="7103"/>
                    <a:pt x="6974" y="7079"/>
                    <a:pt x="7025" y="7029"/>
                  </a:cubicBezTo>
                  <a:cubicBezTo>
                    <a:pt x="7125" y="6927"/>
                    <a:pt x="7125" y="6765"/>
                    <a:pt x="7025" y="6663"/>
                  </a:cubicBezTo>
                  <a:lnTo>
                    <a:pt x="6661" y="6297"/>
                  </a:lnTo>
                  <a:cubicBezTo>
                    <a:pt x="6610" y="6246"/>
                    <a:pt x="6544" y="6221"/>
                    <a:pt x="6478" y="6221"/>
                  </a:cubicBezTo>
                  <a:close/>
                  <a:moveTo>
                    <a:pt x="7935" y="7685"/>
                  </a:moveTo>
                  <a:cubicBezTo>
                    <a:pt x="7870" y="7685"/>
                    <a:pt x="7804" y="7710"/>
                    <a:pt x="7753" y="7760"/>
                  </a:cubicBezTo>
                  <a:cubicBezTo>
                    <a:pt x="7652" y="7860"/>
                    <a:pt x="7652" y="8024"/>
                    <a:pt x="7752" y="8126"/>
                  </a:cubicBezTo>
                  <a:lnTo>
                    <a:pt x="8481" y="8857"/>
                  </a:lnTo>
                  <a:cubicBezTo>
                    <a:pt x="8532" y="8908"/>
                    <a:pt x="8599" y="8934"/>
                    <a:pt x="8665" y="8934"/>
                  </a:cubicBezTo>
                  <a:cubicBezTo>
                    <a:pt x="8728" y="8934"/>
                    <a:pt x="8790" y="8911"/>
                    <a:pt x="8839" y="8866"/>
                  </a:cubicBezTo>
                  <a:lnTo>
                    <a:pt x="8839" y="8866"/>
                  </a:lnTo>
                  <a:cubicBezTo>
                    <a:pt x="8745" y="8966"/>
                    <a:pt x="8747" y="9125"/>
                    <a:pt x="8845" y="9223"/>
                  </a:cubicBezTo>
                  <a:lnTo>
                    <a:pt x="9939" y="10320"/>
                  </a:lnTo>
                  <a:cubicBezTo>
                    <a:pt x="9989" y="10372"/>
                    <a:pt x="10057" y="10396"/>
                    <a:pt x="10122" y="10396"/>
                  </a:cubicBezTo>
                  <a:cubicBezTo>
                    <a:pt x="10188" y="10396"/>
                    <a:pt x="10253" y="10372"/>
                    <a:pt x="10305" y="10322"/>
                  </a:cubicBezTo>
                  <a:cubicBezTo>
                    <a:pt x="10405" y="10220"/>
                    <a:pt x="10405" y="10058"/>
                    <a:pt x="10305" y="9956"/>
                  </a:cubicBezTo>
                  <a:lnTo>
                    <a:pt x="9211" y="8859"/>
                  </a:lnTo>
                  <a:cubicBezTo>
                    <a:pt x="9161" y="8808"/>
                    <a:pt x="9095" y="8782"/>
                    <a:pt x="9029" y="8782"/>
                  </a:cubicBezTo>
                  <a:cubicBezTo>
                    <a:pt x="8966" y="8782"/>
                    <a:pt x="8904" y="8805"/>
                    <a:pt x="8854" y="8850"/>
                  </a:cubicBezTo>
                  <a:cubicBezTo>
                    <a:pt x="8949" y="8749"/>
                    <a:pt x="8946" y="8592"/>
                    <a:pt x="8847" y="8493"/>
                  </a:cubicBezTo>
                  <a:lnTo>
                    <a:pt x="8119" y="7762"/>
                  </a:lnTo>
                  <a:cubicBezTo>
                    <a:pt x="8068" y="7711"/>
                    <a:pt x="8002" y="7685"/>
                    <a:pt x="7935" y="7685"/>
                  </a:cubicBezTo>
                  <a:close/>
                  <a:moveTo>
                    <a:pt x="10852" y="10612"/>
                  </a:moveTo>
                  <a:cubicBezTo>
                    <a:pt x="10786" y="10612"/>
                    <a:pt x="10720" y="10638"/>
                    <a:pt x="10669" y="10688"/>
                  </a:cubicBezTo>
                  <a:cubicBezTo>
                    <a:pt x="10567" y="10788"/>
                    <a:pt x="10567" y="10952"/>
                    <a:pt x="10667" y="11054"/>
                  </a:cubicBezTo>
                  <a:lnTo>
                    <a:pt x="11031" y="11419"/>
                  </a:lnTo>
                  <a:cubicBezTo>
                    <a:pt x="11083" y="11469"/>
                    <a:pt x="11149" y="11495"/>
                    <a:pt x="11216" y="11495"/>
                  </a:cubicBezTo>
                  <a:cubicBezTo>
                    <a:pt x="11281" y="11495"/>
                    <a:pt x="11347" y="11469"/>
                    <a:pt x="11397" y="11419"/>
                  </a:cubicBezTo>
                  <a:cubicBezTo>
                    <a:pt x="11499" y="11319"/>
                    <a:pt x="11499" y="11155"/>
                    <a:pt x="11399" y="11055"/>
                  </a:cubicBezTo>
                  <a:lnTo>
                    <a:pt x="11035" y="10689"/>
                  </a:lnTo>
                  <a:cubicBezTo>
                    <a:pt x="10984" y="10638"/>
                    <a:pt x="10918" y="10612"/>
                    <a:pt x="10852" y="10612"/>
                  </a:cubicBezTo>
                  <a:close/>
                  <a:moveTo>
                    <a:pt x="12309" y="12077"/>
                  </a:moveTo>
                  <a:cubicBezTo>
                    <a:pt x="12243" y="12077"/>
                    <a:pt x="12177" y="12102"/>
                    <a:pt x="12127" y="12151"/>
                  </a:cubicBezTo>
                  <a:cubicBezTo>
                    <a:pt x="12025" y="12253"/>
                    <a:pt x="12025" y="12416"/>
                    <a:pt x="12125" y="12516"/>
                  </a:cubicBezTo>
                  <a:lnTo>
                    <a:pt x="12855" y="13248"/>
                  </a:lnTo>
                  <a:cubicBezTo>
                    <a:pt x="12905" y="13300"/>
                    <a:pt x="12970" y="13324"/>
                    <a:pt x="13038" y="13324"/>
                  </a:cubicBezTo>
                  <a:cubicBezTo>
                    <a:pt x="13103" y="13324"/>
                    <a:pt x="13169" y="13300"/>
                    <a:pt x="13219" y="13250"/>
                  </a:cubicBezTo>
                  <a:cubicBezTo>
                    <a:pt x="13321" y="13148"/>
                    <a:pt x="13321" y="12986"/>
                    <a:pt x="13221" y="12884"/>
                  </a:cubicBezTo>
                  <a:lnTo>
                    <a:pt x="12491" y="12152"/>
                  </a:lnTo>
                  <a:cubicBezTo>
                    <a:pt x="12441" y="12102"/>
                    <a:pt x="12375" y="12077"/>
                    <a:pt x="12309" y="12077"/>
                  </a:cubicBezTo>
                  <a:close/>
                  <a:moveTo>
                    <a:pt x="13403" y="13174"/>
                  </a:moveTo>
                  <a:cubicBezTo>
                    <a:pt x="13337" y="13174"/>
                    <a:pt x="13271" y="13199"/>
                    <a:pt x="13221" y="13250"/>
                  </a:cubicBezTo>
                  <a:cubicBezTo>
                    <a:pt x="13119" y="13350"/>
                    <a:pt x="13119" y="13514"/>
                    <a:pt x="13219" y="13614"/>
                  </a:cubicBezTo>
                  <a:lnTo>
                    <a:pt x="13333" y="13729"/>
                  </a:lnTo>
                  <a:cubicBezTo>
                    <a:pt x="13383" y="13779"/>
                    <a:pt x="13450" y="13805"/>
                    <a:pt x="13516" y="13805"/>
                  </a:cubicBezTo>
                  <a:cubicBezTo>
                    <a:pt x="13581" y="13805"/>
                    <a:pt x="13647" y="13779"/>
                    <a:pt x="13698" y="13729"/>
                  </a:cubicBezTo>
                  <a:cubicBezTo>
                    <a:pt x="13799" y="13629"/>
                    <a:pt x="13799" y="13465"/>
                    <a:pt x="13698" y="13365"/>
                  </a:cubicBezTo>
                  <a:lnTo>
                    <a:pt x="13585" y="13250"/>
                  </a:lnTo>
                  <a:cubicBezTo>
                    <a:pt x="13535" y="13199"/>
                    <a:pt x="13469" y="13174"/>
                    <a:pt x="13403" y="131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0"/>
            <p:cNvSpPr/>
            <p:nvPr/>
          </p:nvSpPr>
          <p:spPr>
            <a:xfrm>
              <a:off x="2787242" y="4281849"/>
              <a:ext cx="209465" cy="5620"/>
            </a:xfrm>
            <a:custGeom>
              <a:avLst/>
              <a:gdLst/>
              <a:ahLst/>
              <a:cxnLst/>
              <a:rect l="l" t="t" r="r" b="b"/>
              <a:pathLst>
                <a:path w="19270" h="517" extrusionOk="0">
                  <a:moveTo>
                    <a:pt x="259" y="0"/>
                  </a:moveTo>
                  <a:cubicBezTo>
                    <a:pt x="116" y="0"/>
                    <a:pt x="0" y="116"/>
                    <a:pt x="0" y="259"/>
                  </a:cubicBezTo>
                  <a:cubicBezTo>
                    <a:pt x="0" y="400"/>
                    <a:pt x="116" y="516"/>
                    <a:pt x="259" y="516"/>
                  </a:cubicBezTo>
                  <a:lnTo>
                    <a:pt x="419" y="516"/>
                  </a:lnTo>
                  <a:cubicBezTo>
                    <a:pt x="563" y="516"/>
                    <a:pt x="678" y="400"/>
                    <a:pt x="678" y="259"/>
                  </a:cubicBezTo>
                  <a:cubicBezTo>
                    <a:pt x="678" y="116"/>
                    <a:pt x="563" y="0"/>
                    <a:pt x="419" y="0"/>
                  </a:cubicBezTo>
                  <a:close/>
                  <a:moveTo>
                    <a:pt x="935" y="0"/>
                  </a:moveTo>
                  <a:cubicBezTo>
                    <a:pt x="792" y="0"/>
                    <a:pt x="678" y="116"/>
                    <a:pt x="678" y="259"/>
                  </a:cubicBezTo>
                  <a:cubicBezTo>
                    <a:pt x="678" y="400"/>
                    <a:pt x="792" y="516"/>
                    <a:pt x="935" y="516"/>
                  </a:cubicBezTo>
                  <a:lnTo>
                    <a:pt x="1969" y="516"/>
                  </a:lnTo>
                  <a:cubicBezTo>
                    <a:pt x="2112" y="516"/>
                    <a:pt x="2227" y="400"/>
                    <a:pt x="2227" y="259"/>
                  </a:cubicBezTo>
                  <a:cubicBezTo>
                    <a:pt x="2227" y="116"/>
                    <a:pt x="2112" y="0"/>
                    <a:pt x="1969" y="0"/>
                  </a:cubicBezTo>
                  <a:close/>
                  <a:moveTo>
                    <a:pt x="3518" y="0"/>
                  </a:moveTo>
                  <a:cubicBezTo>
                    <a:pt x="3375" y="0"/>
                    <a:pt x="3259" y="116"/>
                    <a:pt x="3259" y="259"/>
                  </a:cubicBezTo>
                  <a:cubicBezTo>
                    <a:pt x="3259" y="400"/>
                    <a:pt x="3375" y="516"/>
                    <a:pt x="3518" y="516"/>
                  </a:cubicBezTo>
                  <a:lnTo>
                    <a:pt x="4034" y="516"/>
                  </a:lnTo>
                  <a:cubicBezTo>
                    <a:pt x="4177" y="516"/>
                    <a:pt x="4293" y="400"/>
                    <a:pt x="4293" y="259"/>
                  </a:cubicBezTo>
                  <a:cubicBezTo>
                    <a:pt x="4293" y="116"/>
                    <a:pt x="4177" y="0"/>
                    <a:pt x="4034" y="0"/>
                  </a:cubicBezTo>
                  <a:close/>
                  <a:moveTo>
                    <a:pt x="5067" y="0"/>
                  </a:moveTo>
                  <a:cubicBezTo>
                    <a:pt x="4924" y="0"/>
                    <a:pt x="4808" y="116"/>
                    <a:pt x="4808" y="259"/>
                  </a:cubicBezTo>
                  <a:cubicBezTo>
                    <a:pt x="4808" y="400"/>
                    <a:pt x="4924" y="516"/>
                    <a:pt x="5067" y="516"/>
                  </a:cubicBezTo>
                  <a:lnTo>
                    <a:pt x="6616" y="516"/>
                  </a:lnTo>
                  <a:cubicBezTo>
                    <a:pt x="6760" y="516"/>
                    <a:pt x="6875" y="400"/>
                    <a:pt x="6875" y="259"/>
                  </a:cubicBezTo>
                  <a:cubicBezTo>
                    <a:pt x="6875" y="116"/>
                    <a:pt x="6760" y="0"/>
                    <a:pt x="6616" y="0"/>
                  </a:cubicBezTo>
                  <a:close/>
                  <a:moveTo>
                    <a:pt x="7132" y="0"/>
                  </a:moveTo>
                  <a:cubicBezTo>
                    <a:pt x="6991" y="0"/>
                    <a:pt x="6875" y="116"/>
                    <a:pt x="6875" y="259"/>
                  </a:cubicBezTo>
                  <a:cubicBezTo>
                    <a:pt x="6875" y="400"/>
                    <a:pt x="6991" y="516"/>
                    <a:pt x="7132" y="516"/>
                  </a:cubicBezTo>
                  <a:lnTo>
                    <a:pt x="8166" y="516"/>
                  </a:lnTo>
                  <a:cubicBezTo>
                    <a:pt x="8309" y="516"/>
                    <a:pt x="8424" y="400"/>
                    <a:pt x="8424" y="259"/>
                  </a:cubicBezTo>
                  <a:cubicBezTo>
                    <a:pt x="8424" y="116"/>
                    <a:pt x="8309" y="0"/>
                    <a:pt x="8166" y="0"/>
                  </a:cubicBezTo>
                  <a:close/>
                  <a:moveTo>
                    <a:pt x="9715" y="0"/>
                  </a:moveTo>
                  <a:cubicBezTo>
                    <a:pt x="9572" y="0"/>
                    <a:pt x="9456" y="116"/>
                    <a:pt x="9456" y="259"/>
                  </a:cubicBezTo>
                  <a:cubicBezTo>
                    <a:pt x="9456" y="400"/>
                    <a:pt x="9572" y="516"/>
                    <a:pt x="9715" y="516"/>
                  </a:cubicBezTo>
                  <a:lnTo>
                    <a:pt x="10231" y="516"/>
                  </a:lnTo>
                  <a:cubicBezTo>
                    <a:pt x="10374" y="516"/>
                    <a:pt x="10489" y="400"/>
                    <a:pt x="10489" y="259"/>
                  </a:cubicBezTo>
                  <a:cubicBezTo>
                    <a:pt x="10489" y="116"/>
                    <a:pt x="10374" y="0"/>
                    <a:pt x="10231" y="0"/>
                  </a:cubicBezTo>
                  <a:close/>
                  <a:moveTo>
                    <a:pt x="11264" y="0"/>
                  </a:moveTo>
                  <a:cubicBezTo>
                    <a:pt x="11123" y="0"/>
                    <a:pt x="11007" y="116"/>
                    <a:pt x="11007" y="259"/>
                  </a:cubicBezTo>
                  <a:cubicBezTo>
                    <a:pt x="11007" y="400"/>
                    <a:pt x="11121" y="516"/>
                    <a:pt x="11264" y="516"/>
                  </a:cubicBezTo>
                  <a:lnTo>
                    <a:pt x="12813" y="516"/>
                  </a:lnTo>
                  <a:cubicBezTo>
                    <a:pt x="12957" y="516"/>
                    <a:pt x="13072" y="400"/>
                    <a:pt x="13072" y="259"/>
                  </a:cubicBezTo>
                  <a:cubicBezTo>
                    <a:pt x="13072" y="116"/>
                    <a:pt x="12957" y="0"/>
                    <a:pt x="12813" y="0"/>
                  </a:cubicBezTo>
                  <a:close/>
                  <a:moveTo>
                    <a:pt x="13329" y="0"/>
                  </a:moveTo>
                  <a:cubicBezTo>
                    <a:pt x="13188" y="0"/>
                    <a:pt x="13072" y="116"/>
                    <a:pt x="13072" y="259"/>
                  </a:cubicBezTo>
                  <a:cubicBezTo>
                    <a:pt x="13072" y="400"/>
                    <a:pt x="13188" y="516"/>
                    <a:pt x="13329" y="516"/>
                  </a:cubicBezTo>
                  <a:lnTo>
                    <a:pt x="14363" y="516"/>
                  </a:lnTo>
                  <a:cubicBezTo>
                    <a:pt x="14506" y="516"/>
                    <a:pt x="14621" y="400"/>
                    <a:pt x="14621" y="259"/>
                  </a:cubicBezTo>
                  <a:cubicBezTo>
                    <a:pt x="14621" y="116"/>
                    <a:pt x="14506" y="0"/>
                    <a:pt x="14363" y="0"/>
                  </a:cubicBezTo>
                  <a:close/>
                  <a:moveTo>
                    <a:pt x="15912" y="0"/>
                  </a:moveTo>
                  <a:cubicBezTo>
                    <a:pt x="15770" y="0"/>
                    <a:pt x="15655" y="116"/>
                    <a:pt x="15655" y="259"/>
                  </a:cubicBezTo>
                  <a:cubicBezTo>
                    <a:pt x="15655" y="400"/>
                    <a:pt x="15769" y="516"/>
                    <a:pt x="15912" y="516"/>
                  </a:cubicBezTo>
                  <a:lnTo>
                    <a:pt x="16429" y="516"/>
                  </a:lnTo>
                  <a:cubicBezTo>
                    <a:pt x="16571" y="516"/>
                    <a:pt x="16686" y="400"/>
                    <a:pt x="16686" y="259"/>
                  </a:cubicBezTo>
                  <a:cubicBezTo>
                    <a:pt x="16686" y="116"/>
                    <a:pt x="16571" y="0"/>
                    <a:pt x="16429" y="0"/>
                  </a:cubicBezTo>
                  <a:close/>
                  <a:moveTo>
                    <a:pt x="17461" y="0"/>
                  </a:moveTo>
                  <a:cubicBezTo>
                    <a:pt x="17320" y="0"/>
                    <a:pt x="17204" y="116"/>
                    <a:pt x="17204" y="259"/>
                  </a:cubicBezTo>
                  <a:cubicBezTo>
                    <a:pt x="17204" y="400"/>
                    <a:pt x="17320" y="516"/>
                    <a:pt x="17461" y="516"/>
                  </a:cubicBezTo>
                  <a:lnTo>
                    <a:pt x="19010" y="516"/>
                  </a:lnTo>
                  <a:cubicBezTo>
                    <a:pt x="19153" y="516"/>
                    <a:pt x="19269" y="400"/>
                    <a:pt x="19269" y="259"/>
                  </a:cubicBezTo>
                  <a:cubicBezTo>
                    <a:pt x="19269" y="116"/>
                    <a:pt x="19153" y="0"/>
                    <a:pt x="190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0"/>
            <p:cNvSpPr/>
            <p:nvPr/>
          </p:nvSpPr>
          <p:spPr>
            <a:xfrm>
              <a:off x="2359975" y="4281849"/>
              <a:ext cx="209454" cy="5620"/>
            </a:xfrm>
            <a:custGeom>
              <a:avLst/>
              <a:gdLst/>
              <a:ahLst/>
              <a:cxnLst/>
              <a:rect l="l" t="t" r="r" b="b"/>
              <a:pathLst>
                <a:path w="19269" h="517" extrusionOk="0">
                  <a:moveTo>
                    <a:pt x="257" y="0"/>
                  </a:moveTo>
                  <a:cubicBezTo>
                    <a:pt x="116" y="0"/>
                    <a:pt x="0" y="116"/>
                    <a:pt x="0" y="259"/>
                  </a:cubicBezTo>
                  <a:cubicBezTo>
                    <a:pt x="0" y="400"/>
                    <a:pt x="116" y="516"/>
                    <a:pt x="257" y="516"/>
                  </a:cubicBezTo>
                  <a:lnTo>
                    <a:pt x="419" y="516"/>
                  </a:lnTo>
                  <a:cubicBezTo>
                    <a:pt x="561" y="516"/>
                    <a:pt x="676" y="400"/>
                    <a:pt x="676" y="259"/>
                  </a:cubicBezTo>
                  <a:cubicBezTo>
                    <a:pt x="676" y="116"/>
                    <a:pt x="561" y="0"/>
                    <a:pt x="419" y="0"/>
                  </a:cubicBezTo>
                  <a:close/>
                  <a:moveTo>
                    <a:pt x="935" y="0"/>
                  </a:moveTo>
                  <a:cubicBezTo>
                    <a:pt x="792" y="0"/>
                    <a:pt x="676" y="116"/>
                    <a:pt x="676" y="259"/>
                  </a:cubicBezTo>
                  <a:cubicBezTo>
                    <a:pt x="676" y="400"/>
                    <a:pt x="792" y="516"/>
                    <a:pt x="935" y="516"/>
                  </a:cubicBezTo>
                  <a:lnTo>
                    <a:pt x="1969" y="516"/>
                  </a:lnTo>
                  <a:cubicBezTo>
                    <a:pt x="2110" y="516"/>
                    <a:pt x="2226" y="400"/>
                    <a:pt x="2226" y="259"/>
                  </a:cubicBezTo>
                  <a:cubicBezTo>
                    <a:pt x="2226" y="116"/>
                    <a:pt x="2110" y="0"/>
                    <a:pt x="1969" y="0"/>
                  </a:cubicBezTo>
                  <a:close/>
                  <a:moveTo>
                    <a:pt x="3518" y="0"/>
                  </a:moveTo>
                  <a:cubicBezTo>
                    <a:pt x="3375" y="0"/>
                    <a:pt x="3259" y="116"/>
                    <a:pt x="3259" y="259"/>
                  </a:cubicBezTo>
                  <a:cubicBezTo>
                    <a:pt x="3259" y="400"/>
                    <a:pt x="3375" y="516"/>
                    <a:pt x="3518" y="516"/>
                  </a:cubicBezTo>
                  <a:lnTo>
                    <a:pt x="4034" y="516"/>
                  </a:lnTo>
                  <a:cubicBezTo>
                    <a:pt x="4177" y="516"/>
                    <a:pt x="4292" y="400"/>
                    <a:pt x="4292" y="259"/>
                  </a:cubicBezTo>
                  <a:cubicBezTo>
                    <a:pt x="4292" y="116"/>
                    <a:pt x="4177" y="0"/>
                    <a:pt x="4034" y="0"/>
                  </a:cubicBezTo>
                  <a:close/>
                  <a:moveTo>
                    <a:pt x="5067" y="0"/>
                  </a:moveTo>
                  <a:cubicBezTo>
                    <a:pt x="4924" y="0"/>
                    <a:pt x="4808" y="116"/>
                    <a:pt x="4808" y="259"/>
                  </a:cubicBezTo>
                  <a:cubicBezTo>
                    <a:pt x="4808" y="400"/>
                    <a:pt x="4924" y="516"/>
                    <a:pt x="5067" y="516"/>
                  </a:cubicBezTo>
                  <a:lnTo>
                    <a:pt x="6616" y="516"/>
                  </a:lnTo>
                  <a:cubicBezTo>
                    <a:pt x="6758" y="516"/>
                    <a:pt x="6873" y="400"/>
                    <a:pt x="6873" y="259"/>
                  </a:cubicBezTo>
                  <a:cubicBezTo>
                    <a:pt x="6873" y="116"/>
                    <a:pt x="6758" y="0"/>
                    <a:pt x="6616" y="0"/>
                  </a:cubicBezTo>
                  <a:close/>
                  <a:moveTo>
                    <a:pt x="7132" y="0"/>
                  </a:moveTo>
                  <a:cubicBezTo>
                    <a:pt x="6989" y="0"/>
                    <a:pt x="6873" y="116"/>
                    <a:pt x="6873" y="259"/>
                  </a:cubicBezTo>
                  <a:cubicBezTo>
                    <a:pt x="6873" y="400"/>
                    <a:pt x="6989" y="516"/>
                    <a:pt x="7132" y="516"/>
                  </a:cubicBezTo>
                  <a:lnTo>
                    <a:pt x="8165" y="516"/>
                  </a:lnTo>
                  <a:cubicBezTo>
                    <a:pt x="8307" y="516"/>
                    <a:pt x="8423" y="400"/>
                    <a:pt x="8423" y="259"/>
                  </a:cubicBezTo>
                  <a:cubicBezTo>
                    <a:pt x="8423" y="116"/>
                    <a:pt x="8307" y="0"/>
                    <a:pt x="8165" y="0"/>
                  </a:cubicBezTo>
                  <a:close/>
                  <a:moveTo>
                    <a:pt x="9715" y="0"/>
                  </a:moveTo>
                  <a:cubicBezTo>
                    <a:pt x="9572" y="0"/>
                    <a:pt x="9456" y="116"/>
                    <a:pt x="9456" y="259"/>
                  </a:cubicBezTo>
                  <a:cubicBezTo>
                    <a:pt x="9456" y="400"/>
                    <a:pt x="9572" y="516"/>
                    <a:pt x="9715" y="516"/>
                  </a:cubicBezTo>
                  <a:lnTo>
                    <a:pt x="10231" y="516"/>
                  </a:lnTo>
                  <a:cubicBezTo>
                    <a:pt x="10374" y="516"/>
                    <a:pt x="10489" y="400"/>
                    <a:pt x="10489" y="259"/>
                  </a:cubicBezTo>
                  <a:cubicBezTo>
                    <a:pt x="10489" y="116"/>
                    <a:pt x="10374" y="0"/>
                    <a:pt x="10231" y="0"/>
                  </a:cubicBezTo>
                  <a:close/>
                  <a:moveTo>
                    <a:pt x="11264" y="0"/>
                  </a:moveTo>
                  <a:cubicBezTo>
                    <a:pt x="11121" y="0"/>
                    <a:pt x="11005" y="116"/>
                    <a:pt x="11005" y="259"/>
                  </a:cubicBezTo>
                  <a:cubicBezTo>
                    <a:pt x="11005" y="400"/>
                    <a:pt x="11121" y="516"/>
                    <a:pt x="11264" y="516"/>
                  </a:cubicBezTo>
                  <a:lnTo>
                    <a:pt x="12813" y="516"/>
                  </a:lnTo>
                  <a:cubicBezTo>
                    <a:pt x="12956" y="516"/>
                    <a:pt x="13070" y="400"/>
                    <a:pt x="13070" y="259"/>
                  </a:cubicBezTo>
                  <a:cubicBezTo>
                    <a:pt x="13070" y="116"/>
                    <a:pt x="12956" y="0"/>
                    <a:pt x="12813" y="0"/>
                  </a:cubicBezTo>
                  <a:close/>
                  <a:moveTo>
                    <a:pt x="13329" y="0"/>
                  </a:moveTo>
                  <a:cubicBezTo>
                    <a:pt x="13186" y="0"/>
                    <a:pt x="13070" y="116"/>
                    <a:pt x="13070" y="259"/>
                  </a:cubicBezTo>
                  <a:cubicBezTo>
                    <a:pt x="13070" y="400"/>
                    <a:pt x="13186" y="516"/>
                    <a:pt x="13329" y="516"/>
                  </a:cubicBezTo>
                  <a:lnTo>
                    <a:pt x="14362" y="516"/>
                  </a:lnTo>
                  <a:cubicBezTo>
                    <a:pt x="14506" y="516"/>
                    <a:pt x="14619" y="400"/>
                    <a:pt x="14619" y="259"/>
                  </a:cubicBezTo>
                  <a:cubicBezTo>
                    <a:pt x="14619" y="116"/>
                    <a:pt x="14506" y="0"/>
                    <a:pt x="14362" y="0"/>
                  </a:cubicBezTo>
                  <a:close/>
                  <a:moveTo>
                    <a:pt x="15912" y="0"/>
                  </a:moveTo>
                  <a:cubicBezTo>
                    <a:pt x="15768" y="0"/>
                    <a:pt x="15653" y="116"/>
                    <a:pt x="15653" y="259"/>
                  </a:cubicBezTo>
                  <a:cubicBezTo>
                    <a:pt x="15653" y="400"/>
                    <a:pt x="15768" y="516"/>
                    <a:pt x="15912" y="516"/>
                  </a:cubicBezTo>
                  <a:lnTo>
                    <a:pt x="16427" y="516"/>
                  </a:lnTo>
                  <a:cubicBezTo>
                    <a:pt x="16571" y="516"/>
                    <a:pt x="16686" y="400"/>
                    <a:pt x="16686" y="259"/>
                  </a:cubicBezTo>
                  <a:cubicBezTo>
                    <a:pt x="16686" y="116"/>
                    <a:pt x="16571" y="0"/>
                    <a:pt x="16427" y="0"/>
                  </a:cubicBezTo>
                  <a:close/>
                  <a:moveTo>
                    <a:pt x="17461" y="0"/>
                  </a:moveTo>
                  <a:cubicBezTo>
                    <a:pt x="17318" y="0"/>
                    <a:pt x="17202" y="116"/>
                    <a:pt x="17202" y="259"/>
                  </a:cubicBezTo>
                  <a:cubicBezTo>
                    <a:pt x="17202" y="400"/>
                    <a:pt x="17318" y="516"/>
                    <a:pt x="17461" y="516"/>
                  </a:cubicBezTo>
                  <a:lnTo>
                    <a:pt x="19010" y="516"/>
                  </a:lnTo>
                  <a:cubicBezTo>
                    <a:pt x="19153" y="516"/>
                    <a:pt x="19269" y="400"/>
                    <a:pt x="19269" y="259"/>
                  </a:cubicBezTo>
                  <a:cubicBezTo>
                    <a:pt x="19269" y="116"/>
                    <a:pt x="19153" y="0"/>
                    <a:pt x="190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70"/>
          <p:cNvGrpSpPr/>
          <p:nvPr/>
        </p:nvGrpSpPr>
        <p:grpSpPr>
          <a:xfrm>
            <a:off x="1998715" y="3625592"/>
            <a:ext cx="959672" cy="965492"/>
            <a:chOff x="1546388" y="3969761"/>
            <a:chExt cx="621992" cy="625764"/>
          </a:xfrm>
        </p:grpSpPr>
        <p:sp>
          <p:nvSpPr>
            <p:cNvPr id="1596" name="Google Shape;1596;p70"/>
            <p:cNvSpPr/>
            <p:nvPr/>
          </p:nvSpPr>
          <p:spPr>
            <a:xfrm>
              <a:off x="1861999" y="4018317"/>
              <a:ext cx="7424" cy="37828"/>
            </a:xfrm>
            <a:custGeom>
              <a:avLst/>
              <a:gdLst/>
              <a:ahLst/>
              <a:cxnLst/>
              <a:rect l="l" t="t" r="r" b="b"/>
              <a:pathLst>
                <a:path w="683" h="3480" extrusionOk="0">
                  <a:moveTo>
                    <a:pt x="404" y="0"/>
                  </a:moveTo>
                  <a:cubicBezTo>
                    <a:pt x="257" y="0"/>
                    <a:pt x="166" y="111"/>
                    <a:pt x="160" y="246"/>
                  </a:cubicBezTo>
                  <a:lnTo>
                    <a:pt x="80" y="1794"/>
                  </a:lnTo>
                  <a:cubicBezTo>
                    <a:pt x="73" y="1935"/>
                    <a:pt x="182" y="2058"/>
                    <a:pt x="325" y="2065"/>
                  </a:cubicBezTo>
                  <a:lnTo>
                    <a:pt x="337" y="2065"/>
                  </a:lnTo>
                  <a:cubicBezTo>
                    <a:pt x="475" y="2065"/>
                    <a:pt x="589" y="1958"/>
                    <a:pt x="596" y="1820"/>
                  </a:cubicBezTo>
                  <a:lnTo>
                    <a:pt x="675" y="272"/>
                  </a:lnTo>
                  <a:cubicBezTo>
                    <a:pt x="682" y="131"/>
                    <a:pt x="574" y="8"/>
                    <a:pt x="430" y="1"/>
                  </a:cubicBezTo>
                  <a:cubicBezTo>
                    <a:pt x="422" y="1"/>
                    <a:pt x="413" y="0"/>
                    <a:pt x="404" y="0"/>
                  </a:cubicBezTo>
                  <a:close/>
                  <a:moveTo>
                    <a:pt x="272" y="2579"/>
                  </a:moveTo>
                  <a:cubicBezTo>
                    <a:pt x="131" y="2579"/>
                    <a:pt x="35" y="2691"/>
                    <a:pt x="28" y="2826"/>
                  </a:cubicBezTo>
                  <a:lnTo>
                    <a:pt x="8" y="3207"/>
                  </a:lnTo>
                  <a:cubicBezTo>
                    <a:pt x="1" y="3350"/>
                    <a:pt x="110" y="3471"/>
                    <a:pt x="253" y="3478"/>
                  </a:cubicBezTo>
                  <a:lnTo>
                    <a:pt x="267" y="3478"/>
                  </a:lnTo>
                  <a:lnTo>
                    <a:pt x="267" y="3479"/>
                  </a:lnTo>
                  <a:cubicBezTo>
                    <a:pt x="403" y="3479"/>
                    <a:pt x="517" y="3373"/>
                    <a:pt x="524" y="3233"/>
                  </a:cubicBezTo>
                  <a:lnTo>
                    <a:pt x="543" y="2852"/>
                  </a:lnTo>
                  <a:cubicBezTo>
                    <a:pt x="551" y="2708"/>
                    <a:pt x="441" y="2588"/>
                    <a:pt x="299" y="2581"/>
                  </a:cubicBezTo>
                  <a:cubicBezTo>
                    <a:pt x="290" y="2580"/>
                    <a:pt x="281" y="2579"/>
                    <a:pt x="272" y="25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0"/>
            <p:cNvSpPr/>
            <p:nvPr/>
          </p:nvSpPr>
          <p:spPr>
            <a:xfrm>
              <a:off x="1836704" y="4513087"/>
              <a:ext cx="7413" cy="37838"/>
            </a:xfrm>
            <a:custGeom>
              <a:avLst/>
              <a:gdLst/>
              <a:ahLst/>
              <a:cxnLst/>
              <a:rect l="l" t="t" r="r" b="b"/>
              <a:pathLst>
                <a:path w="682" h="3481" extrusionOk="0">
                  <a:moveTo>
                    <a:pt x="400" y="1"/>
                  </a:moveTo>
                  <a:cubicBezTo>
                    <a:pt x="275" y="1"/>
                    <a:pt x="166" y="114"/>
                    <a:pt x="158" y="248"/>
                  </a:cubicBezTo>
                  <a:lnTo>
                    <a:pt x="78" y="1795"/>
                  </a:lnTo>
                  <a:cubicBezTo>
                    <a:pt x="71" y="1937"/>
                    <a:pt x="182" y="2059"/>
                    <a:pt x="323" y="2066"/>
                  </a:cubicBezTo>
                  <a:lnTo>
                    <a:pt x="337" y="2066"/>
                  </a:lnTo>
                  <a:cubicBezTo>
                    <a:pt x="473" y="2066"/>
                    <a:pt x="587" y="1959"/>
                    <a:pt x="596" y="1821"/>
                  </a:cubicBezTo>
                  <a:lnTo>
                    <a:pt x="673" y="273"/>
                  </a:lnTo>
                  <a:cubicBezTo>
                    <a:pt x="682" y="132"/>
                    <a:pt x="572" y="9"/>
                    <a:pt x="428" y="3"/>
                  </a:cubicBezTo>
                  <a:cubicBezTo>
                    <a:pt x="419" y="1"/>
                    <a:pt x="409" y="1"/>
                    <a:pt x="400" y="1"/>
                  </a:cubicBezTo>
                  <a:close/>
                  <a:moveTo>
                    <a:pt x="275" y="2581"/>
                  </a:moveTo>
                  <a:cubicBezTo>
                    <a:pt x="146" y="2581"/>
                    <a:pt x="33" y="2691"/>
                    <a:pt x="26" y="2827"/>
                  </a:cubicBezTo>
                  <a:lnTo>
                    <a:pt x="7" y="3208"/>
                  </a:lnTo>
                  <a:cubicBezTo>
                    <a:pt x="1" y="3351"/>
                    <a:pt x="109" y="3472"/>
                    <a:pt x="252" y="3479"/>
                  </a:cubicBezTo>
                  <a:lnTo>
                    <a:pt x="265" y="3479"/>
                  </a:lnTo>
                  <a:lnTo>
                    <a:pt x="265" y="3481"/>
                  </a:lnTo>
                  <a:cubicBezTo>
                    <a:pt x="403" y="3481"/>
                    <a:pt x="516" y="3374"/>
                    <a:pt x="523" y="3234"/>
                  </a:cubicBezTo>
                  <a:lnTo>
                    <a:pt x="542" y="2853"/>
                  </a:lnTo>
                  <a:cubicBezTo>
                    <a:pt x="549" y="2709"/>
                    <a:pt x="440" y="2589"/>
                    <a:pt x="297" y="2582"/>
                  </a:cubicBezTo>
                  <a:cubicBezTo>
                    <a:pt x="290" y="2581"/>
                    <a:pt x="282" y="2581"/>
                    <a:pt x="275" y="25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0"/>
            <p:cNvSpPr/>
            <p:nvPr/>
          </p:nvSpPr>
          <p:spPr>
            <a:xfrm>
              <a:off x="1886641" y="4021165"/>
              <a:ext cx="11174" cy="37458"/>
            </a:xfrm>
            <a:custGeom>
              <a:avLst/>
              <a:gdLst/>
              <a:ahLst/>
              <a:cxnLst/>
              <a:rect l="l" t="t" r="r" b="b"/>
              <a:pathLst>
                <a:path w="1028" h="3446" extrusionOk="0">
                  <a:moveTo>
                    <a:pt x="753" y="1"/>
                  </a:moveTo>
                  <a:cubicBezTo>
                    <a:pt x="628" y="1"/>
                    <a:pt x="515" y="88"/>
                    <a:pt x="494" y="217"/>
                  </a:cubicBezTo>
                  <a:lnTo>
                    <a:pt x="249" y="1748"/>
                  </a:lnTo>
                  <a:cubicBezTo>
                    <a:pt x="227" y="1889"/>
                    <a:pt x="322" y="2020"/>
                    <a:pt x="463" y="2044"/>
                  </a:cubicBezTo>
                  <a:cubicBezTo>
                    <a:pt x="477" y="2046"/>
                    <a:pt x="491" y="2046"/>
                    <a:pt x="505" y="2046"/>
                  </a:cubicBezTo>
                  <a:cubicBezTo>
                    <a:pt x="629" y="2046"/>
                    <a:pt x="737" y="1956"/>
                    <a:pt x="758" y="1829"/>
                  </a:cubicBezTo>
                  <a:lnTo>
                    <a:pt x="1005" y="300"/>
                  </a:lnTo>
                  <a:cubicBezTo>
                    <a:pt x="1027" y="159"/>
                    <a:pt x="931" y="26"/>
                    <a:pt x="789" y="3"/>
                  </a:cubicBezTo>
                  <a:cubicBezTo>
                    <a:pt x="777" y="2"/>
                    <a:pt x="765" y="1"/>
                    <a:pt x="753" y="1"/>
                  </a:cubicBezTo>
                  <a:close/>
                  <a:moveTo>
                    <a:pt x="341" y="2550"/>
                  </a:moveTo>
                  <a:cubicBezTo>
                    <a:pt x="217" y="2550"/>
                    <a:pt x="106" y="2639"/>
                    <a:pt x="85" y="2767"/>
                  </a:cubicBezTo>
                  <a:lnTo>
                    <a:pt x="23" y="3145"/>
                  </a:lnTo>
                  <a:cubicBezTo>
                    <a:pt x="1" y="3287"/>
                    <a:pt x="97" y="3419"/>
                    <a:pt x="239" y="3442"/>
                  </a:cubicBezTo>
                  <a:cubicBezTo>
                    <a:pt x="251" y="3443"/>
                    <a:pt x="266" y="3445"/>
                    <a:pt x="280" y="3445"/>
                  </a:cubicBezTo>
                  <a:cubicBezTo>
                    <a:pt x="404" y="3445"/>
                    <a:pt x="513" y="3354"/>
                    <a:pt x="534" y="3228"/>
                  </a:cubicBezTo>
                  <a:lnTo>
                    <a:pt x="594" y="2850"/>
                  </a:lnTo>
                  <a:cubicBezTo>
                    <a:pt x="617" y="2709"/>
                    <a:pt x="522" y="2576"/>
                    <a:pt x="380" y="2553"/>
                  </a:cubicBezTo>
                  <a:cubicBezTo>
                    <a:pt x="367" y="2551"/>
                    <a:pt x="354" y="2550"/>
                    <a:pt x="341" y="25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0"/>
            <p:cNvSpPr/>
            <p:nvPr/>
          </p:nvSpPr>
          <p:spPr>
            <a:xfrm>
              <a:off x="1808203" y="4510337"/>
              <a:ext cx="11142" cy="37436"/>
            </a:xfrm>
            <a:custGeom>
              <a:avLst/>
              <a:gdLst/>
              <a:ahLst/>
              <a:cxnLst/>
              <a:rect l="l" t="t" r="r" b="b"/>
              <a:pathLst>
                <a:path w="1025" h="3444" extrusionOk="0">
                  <a:moveTo>
                    <a:pt x="748" y="1"/>
                  </a:moveTo>
                  <a:cubicBezTo>
                    <a:pt x="623" y="1"/>
                    <a:pt x="512" y="89"/>
                    <a:pt x="492" y="218"/>
                  </a:cubicBezTo>
                  <a:lnTo>
                    <a:pt x="247" y="1748"/>
                  </a:lnTo>
                  <a:cubicBezTo>
                    <a:pt x="225" y="1888"/>
                    <a:pt x="319" y="2020"/>
                    <a:pt x="461" y="2043"/>
                  </a:cubicBezTo>
                  <a:cubicBezTo>
                    <a:pt x="475" y="2046"/>
                    <a:pt x="488" y="2046"/>
                    <a:pt x="502" y="2046"/>
                  </a:cubicBezTo>
                  <a:cubicBezTo>
                    <a:pt x="626" y="2046"/>
                    <a:pt x="737" y="1957"/>
                    <a:pt x="756" y="1829"/>
                  </a:cubicBezTo>
                  <a:lnTo>
                    <a:pt x="1003" y="300"/>
                  </a:lnTo>
                  <a:cubicBezTo>
                    <a:pt x="1025" y="159"/>
                    <a:pt x="928" y="26"/>
                    <a:pt x="787" y="4"/>
                  </a:cubicBezTo>
                  <a:cubicBezTo>
                    <a:pt x="774" y="2"/>
                    <a:pt x="761" y="1"/>
                    <a:pt x="748" y="1"/>
                  </a:cubicBezTo>
                  <a:close/>
                  <a:moveTo>
                    <a:pt x="338" y="2550"/>
                  </a:moveTo>
                  <a:cubicBezTo>
                    <a:pt x="213" y="2550"/>
                    <a:pt x="103" y="2640"/>
                    <a:pt x="83" y="2767"/>
                  </a:cubicBezTo>
                  <a:lnTo>
                    <a:pt x="23" y="3145"/>
                  </a:lnTo>
                  <a:cubicBezTo>
                    <a:pt x="0" y="3285"/>
                    <a:pt x="97" y="3418"/>
                    <a:pt x="237" y="3440"/>
                  </a:cubicBezTo>
                  <a:cubicBezTo>
                    <a:pt x="250" y="3442"/>
                    <a:pt x="264" y="3444"/>
                    <a:pt x="278" y="3444"/>
                  </a:cubicBezTo>
                  <a:cubicBezTo>
                    <a:pt x="402" y="3444"/>
                    <a:pt x="513" y="3354"/>
                    <a:pt x="533" y="3226"/>
                  </a:cubicBezTo>
                  <a:lnTo>
                    <a:pt x="594" y="2849"/>
                  </a:lnTo>
                  <a:cubicBezTo>
                    <a:pt x="616" y="2709"/>
                    <a:pt x="520" y="2576"/>
                    <a:pt x="380" y="2554"/>
                  </a:cubicBezTo>
                  <a:cubicBezTo>
                    <a:pt x="366" y="2551"/>
                    <a:pt x="352" y="2550"/>
                    <a:pt x="338" y="25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0"/>
            <p:cNvSpPr/>
            <p:nvPr/>
          </p:nvSpPr>
          <p:spPr>
            <a:xfrm>
              <a:off x="1910925" y="4027024"/>
              <a:ext cx="14740" cy="36697"/>
            </a:xfrm>
            <a:custGeom>
              <a:avLst/>
              <a:gdLst/>
              <a:ahLst/>
              <a:cxnLst/>
              <a:rect l="l" t="t" r="r" b="b"/>
              <a:pathLst>
                <a:path w="1356" h="3376" extrusionOk="0">
                  <a:moveTo>
                    <a:pt x="1069" y="0"/>
                  </a:moveTo>
                  <a:cubicBezTo>
                    <a:pt x="955" y="0"/>
                    <a:pt x="851" y="76"/>
                    <a:pt x="820" y="191"/>
                  </a:cubicBezTo>
                  <a:lnTo>
                    <a:pt x="412" y="1685"/>
                  </a:lnTo>
                  <a:cubicBezTo>
                    <a:pt x="374" y="1823"/>
                    <a:pt x="455" y="1964"/>
                    <a:pt x="593" y="2002"/>
                  </a:cubicBezTo>
                  <a:cubicBezTo>
                    <a:pt x="615" y="2007"/>
                    <a:pt x="639" y="2011"/>
                    <a:pt x="660" y="2011"/>
                  </a:cubicBezTo>
                  <a:lnTo>
                    <a:pt x="662" y="2011"/>
                  </a:lnTo>
                  <a:cubicBezTo>
                    <a:pt x="774" y="2011"/>
                    <a:pt x="879" y="1937"/>
                    <a:pt x="910" y="1821"/>
                  </a:cubicBezTo>
                  <a:lnTo>
                    <a:pt x="1319" y="327"/>
                  </a:lnTo>
                  <a:cubicBezTo>
                    <a:pt x="1355" y="189"/>
                    <a:pt x="1274" y="48"/>
                    <a:pt x="1138" y="10"/>
                  </a:cubicBezTo>
                  <a:cubicBezTo>
                    <a:pt x="1115" y="3"/>
                    <a:pt x="1092" y="0"/>
                    <a:pt x="1069" y="0"/>
                  </a:cubicBezTo>
                  <a:close/>
                  <a:moveTo>
                    <a:pt x="387" y="2491"/>
                  </a:moveTo>
                  <a:cubicBezTo>
                    <a:pt x="275" y="2491"/>
                    <a:pt x="170" y="2566"/>
                    <a:pt x="139" y="2682"/>
                  </a:cubicBezTo>
                  <a:lnTo>
                    <a:pt x="39" y="3049"/>
                  </a:lnTo>
                  <a:cubicBezTo>
                    <a:pt x="1" y="3186"/>
                    <a:pt x="82" y="3329"/>
                    <a:pt x="220" y="3367"/>
                  </a:cubicBezTo>
                  <a:cubicBezTo>
                    <a:pt x="242" y="3372"/>
                    <a:pt x="265" y="3375"/>
                    <a:pt x="287" y="3375"/>
                  </a:cubicBezTo>
                  <a:cubicBezTo>
                    <a:pt x="401" y="3375"/>
                    <a:pt x="505" y="3300"/>
                    <a:pt x="536" y="3186"/>
                  </a:cubicBezTo>
                  <a:lnTo>
                    <a:pt x="638" y="2817"/>
                  </a:lnTo>
                  <a:cubicBezTo>
                    <a:pt x="675" y="2680"/>
                    <a:pt x="594" y="2537"/>
                    <a:pt x="456" y="2501"/>
                  </a:cubicBezTo>
                  <a:cubicBezTo>
                    <a:pt x="433" y="2494"/>
                    <a:pt x="410" y="2491"/>
                    <a:pt x="387" y="24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0"/>
            <p:cNvSpPr/>
            <p:nvPr/>
          </p:nvSpPr>
          <p:spPr>
            <a:xfrm>
              <a:off x="1780235" y="4504902"/>
              <a:ext cx="14751" cy="36708"/>
            </a:xfrm>
            <a:custGeom>
              <a:avLst/>
              <a:gdLst/>
              <a:ahLst/>
              <a:cxnLst/>
              <a:rect l="l" t="t" r="r" b="b"/>
              <a:pathLst>
                <a:path w="1357" h="3377" extrusionOk="0">
                  <a:moveTo>
                    <a:pt x="1073" y="1"/>
                  </a:moveTo>
                  <a:cubicBezTo>
                    <a:pt x="959" y="1"/>
                    <a:pt x="852" y="75"/>
                    <a:pt x="820" y="190"/>
                  </a:cubicBezTo>
                  <a:lnTo>
                    <a:pt x="412" y="1685"/>
                  </a:lnTo>
                  <a:cubicBezTo>
                    <a:pt x="375" y="1822"/>
                    <a:pt x="456" y="1965"/>
                    <a:pt x="593" y="2001"/>
                  </a:cubicBezTo>
                  <a:cubicBezTo>
                    <a:pt x="617" y="2008"/>
                    <a:pt x="639" y="2012"/>
                    <a:pt x="662" y="2012"/>
                  </a:cubicBezTo>
                  <a:cubicBezTo>
                    <a:pt x="776" y="2012"/>
                    <a:pt x="879" y="1936"/>
                    <a:pt x="910" y="1820"/>
                  </a:cubicBezTo>
                  <a:lnTo>
                    <a:pt x="1319" y="326"/>
                  </a:lnTo>
                  <a:cubicBezTo>
                    <a:pt x="1357" y="190"/>
                    <a:pt x="1276" y="47"/>
                    <a:pt x="1138" y="9"/>
                  </a:cubicBezTo>
                  <a:cubicBezTo>
                    <a:pt x="1116" y="3"/>
                    <a:pt x="1095" y="1"/>
                    <a:pt x="1073" y="1"/>
                  </a:cubicBezTo>
                  <a:close/>
                  <a:moveTo>
                    <a:pt x="391" y="2491"/>
                  </a:moveTo>
                  <a:cubicBezTo>
                    <a:pt x="277" y="2491"/>
                    <a:pt x="172" y="2565"/>
                    <a:pt x="141" y="2681"/>
                  </a:cubicBezTo>
                  <a:lnTo>
                    <a:pt x="39" y="3050"/>
                  </a:lnTo>
                  <a:cubicBezTo>
                    <a:pt x="1" y="3188"/>
                    <a:pt x="84" y="3330"/>
                    <a:pt x="220" y="3368"/>
                  </a:cubicBezTo>
                  <a:cubicBezTo>
                    <a:pt x="242" y="3374"/>
                    <a:pt x="267" y="3376"/>
                    <a:pt x="289" y="3376"/>
                  </a:cubicBezTo>
                  <a:cubicBezTo>
                    <a:pt x="403" y="3376"/>
                    <a:pt x="506" y="3302"/>
                    <a:pt x="537" y="3186"/>
                  </a:cubicBezTo>
                  <a:lnTo>
                    <a:pt x="639" y="2817"/>
                  </a:lnTo>
                  <a:cubicBezTo>
                    <a:pt x="676" y="2679"/>
                    <a:pt x="594" y="2538"/>
                    <a:pt x="458" y="2500"/>
                  </a:cubicBezTo>
                  <a:cubicBezTo>
                    <a:pt x="436" y="2494"/>
                    <a:pt x="413" y="2491"/>
                    <a:pt x="391" y="24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0"/>
            <p:cNvSpPr/>
            <p:nvPr/>
          </p:nvSpPr>
          <p:spPr>
            <a:xfrm>
              <a:off x="1934534" y="4035828"/>
              <a:ext cx="18186" cy="35621"/>
            </a:xfrm>
            <a:custGeom>
              <a:avLst/>
              <a:gdLst/>
              <a:ahLst/>
              <a:cxnLst/>
              <a:rect l="l" t="t" r="r" b="b"/>
              <a:pathLst>
                <a:path w="1673" h="3277" extrusionOk="0">
                  <a:moveTo>
                    <a:pt x="1381" y="1"/>
                  </a:moveTo>
                  <a:cubicBezTo>
                    <a:pt x="1278" y="1"/>
                    <a:pt x="1181" y="64"/>
                    <a:pt x="1140" y="166"/>
                  </a:cubicBezTo>
                  <a:lnTo>
                    <a:pt x="572" y="1606"/>
                  </a:lnTo>
                  <a:cubicBezTo>
                    <a:pt x="520" y="1739"/>
                    <a:pt x="586" y="1889"/>
                    <a:pt x="719" y="1941"/>
                  </a:cubicBezTo>
                  <a:cubicBezTo>
                    <a:pt x="750" y="1953"/>
                    <a:pt x="781" y="1960"/>
                    <a:pt x="812" y="1960"/>
                  </a:cubicBezTo>
                  <a:cubicBezTo>
                    <a:pt x="915" y="1960"/>
                    <a:pt x="1012" y="1898"/>
                    <a:pt x="1052" y="1796"/>
                  </a:cubicBezTo>
                  <a:lnTo>
                    <a:pt x="1621" y="354"/>
                  </a:lnTo>
                  <a:cubicBezTo>
                    <a:pt x="1673" y="223"/>
                    <a:pt x="1607" y="71"/>
                    <a:pt x="1476" y="19"/>
                  </a:cubicBezTo>
                  <a:cubicBezTo>
                    <a:pt x="1445" y="7"/>
                    <a:pt x="1413" y="1"/>
                    <a:pt x="1381" y="1"/>
                  </a:cubicBezTo>
                  <a:close/>
                  <a:moveTo>
                    <a:pt x="433" y="2404"/>
                  </a:moveTo>
                  <a:cubicBezTo>
                    <a:pt x="330" y="2404"/>
                    <a:pt x="234" y="2466"/>
                    <a:pt x="194" y="2567"/>
                  </a:cubicBezTo>
                  <a:lnTo>
                    <a:pt x="53" y="2923"/>
                  </a:lnTo>
                  <a:cubicBezTo>
                    <a:pt x="1" y="3055"/>
                    <a:pt x="67" y="3206"/>
                    <a:pt x="199" y="3257"/>
                  </a:cubicBezTo>
                  <a:cubicBezTo>
                    <a:pt x="230" y="3269"/>
                    <a:pt x="261" y="3276"/>
                    <a:pt x="293" y="3276"/>
                  </a:cubicBezTo>
                  <a:lnTo>
                    <a:pt x="293" y="3276"/>
                  </a:lnTo>
                  <a:cubicBezTo>
                    <a:pt x="397" y="3276"/>
                    <a:pt x="493" y="3214"/>
                    <a:pt x="534" y="3112"/>
                  </a:cubicBezTo>
                  <a:lnTo>
                    <a:pt x="674" y="2757"/>
                  </a:lnTo>
                  <a:cubicBezTo>
                    <a:pt x="726" y="2624"/>
                    <a:pt x="662" y="2474"/>
                    <a:pt x="529" y="2422"/>
                  </a:cubicBezTo>
                  <a:cubicBezTo>
                    <a:pt x="497" y="2410"/>
                    <a:pt x="465" y="2404"/>
                    <a:pt x="433" y="2404"/>
                  </a:cubicBezTo>
                  <a:close/>
                  <a:moveTo>
                    <a:pt x="293" y="3276"/>
                  </a:moveTo>
                  <a:lnTo>
                    <a:pt x="293" y="3276"/>
                  </a:lnTo>
                  <a:cubicBezTo>
                    <a:pt x="293" y="3276"/>
                    <a:pt x="293" y="3276"/>
                    <a:pt x="293" y="3276"/>
                  </a:cubicBezTo>
                  <a:lnTo>
                    <a:pt x="294" y="3276"/>
                  </a:lnTo>
                  <a:cubicBezTo>
                    <a:pt x="294" y="3276"/>
                    <a:pt x="294" y="3276"/>
                    <a:pt x="293" y="32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0"/>
            <p:cNvSpPr/>
            <p:nvPr/>
          </p:nvSpPr>
          <p:spPr>
            <a:xfrm>
              <a:off x="1753158" y="4496858"/>
              <a:ext cx="18164" cy="35610"/>
            </a:xfrm>
            <a:custGeom>
              <a:avLst/>
              <a:gdLst/>
              <a:ahLst/>
              <a:cxnLst/>
              <a:rect l="l" t="t" r="r" b="b"/>
              <a:pathLst>
                <a:path w="1671" h="3276" extrusionOk="0">
                  <a:moveTo>
                    <a:pt x="1377" y="0"/>
                  </a:moveTo>
                  <a:cubicBezTo>
                    <a:pt x="1275" y="0"/>
                    <a:pt x="1177" y="62"/>
                    <a:pt x="1138" y="164"/>
                  </a:cubicBezTo>
                  <a:lnTo>
                    <a:pt x="570" y="1606"/>
                  </a:lnTo>
                  <a:cubicBezTo>
                    <a:pt x="518" y="1739"/>
                    <a:pt x="584" y="1889"/>
                    <a:pt x="717" y="1941"/>
                  </a:cubicBezTo>
                  <a:cubicBezTo>
                    <a:pt x="748" y="1953"/>
                    <a:pt x="779" y="1958"/>
                    <a:pt x="812" y="1958"/>
                  </a:cubicBezTo>
                  <a:cubicBezTo>
                    <a:pt x="913" y="1958"/>
                    <a:pt x="1012" y="1896"/>
                    <a:pt x="1051" y="1794"/>
                  </a:cubicBezTo>
                  <a:lnTo>
                    <a:pt x="1619" y="353"/>
                  </a:lnTo>
                  <a:cubicBezTo>
                    <a:pt x="1671" y="221"/>
                    <a:pt x="1605" y="71"/>
                    <a:pt x="1472" y="19"/>
                  </a:cubicBezTo>
                  <a:cubicBezTo>
                    <a:pt x="1441" y="6"/>
                    <a:pt x="1409" y="0"/>
                    <a:pt x="1377" y="0"/>
                  </a:cubicBezTo>
                  <a:close/>
                  <a:moveTo>
                    <a:pt x="432" y="2403"/>
                  </a:moveTo>
                  <a:cubicBezTo>
                    <a:pt x="330" y="2403"/>
                    <a:pt x="233" y="2466"/>
                    <a:pt x="192" y="2567"/>
                  </a:cubicBezTo>
                  <a:lnTo>
                    <a:pt x="53" y="2922"/>
                  </a:lnTo>
                  <a:cubicBezTo>
                    <a:pt x="1" y="3057"/>
                    <a:pt x="66" y="3205"/>
                    <a:pt x="197" y="3259"/>
                  </a:cubicBezTo>
                  <a:cubicBezTo>
                    <a:pt x="228" y="3271"/>
                    <a:pt x="261" y="3276"/>
                    <a:pt x="292" y="3276"/>
                  </a:cubicBezTo>
                  <a:cubicBezTo>
                    <a:pt x="396" y="3276"/>
                    <a:pt x="492" y="3214"/>
                    <a:pt x="534" y="3112"/>
                  </a:cubicBezTo>
                  <a:lnTo>
                    <a:pt x="674" y="2757"/>
                  </a:lnTo>
                  <a:cubicBezTo>
                    <a:pt x="725" y="2624"/>
                    <a:pt x="660" y="2474"/>
                    <a:pt x="527" y="2422"/>
                  </a:cubicBezTo>
                  <a:cubicBezTo>
                    <a:pt x="496" y="2409"/>
                    <a:pt x="464" y="2403"/>
                    <a:pt x="432" y="24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0"/>
            <p:cNvSpPr/>
            <p:nvPr/>
          </p:nvSpPr>
          <p:spPr>
            <a:xfrm>
              <a:off x="1957209" y="4047503"/>
              <a:ext cx="21414" cy="34164"/>
            </a:xfrm>
            <a:custGeom>
              <a:avLst/>
              <a:gdLst/>
              <a:ahLst/>
              <a:cxnLst/>
              <a:rect l="l" t="t" r="r" b="b"/>
              <a:pathLst>
                <a:path w="1970" h="3143" extrusionOk="0">
                  <a:moveTo>
                    <a:pt x="1674" y="1"/>
                  </a:moveTo>
                  <a:cubicBezTo>
                    <a:pt x="1581" y="1"/>
                    <a:pt x="1490" y="51"/>
                    <a:pt x="1445" y="139"/>
                  </a:cubicBezTo>
                  <a:lnTo>
                    <a:pt x="725" y="1510"/>
                  </a:lnTo>
                  <a:cubicBezTo>
                    <a:pt x="658" y="1638"/>
                    <a:pt x="708" y="1793"/>
                    <a:pt x="834" y="1859"/>
                  </a:cubicBezTo>
                  <a:cubicBezTo>
                    <a:pt x="872" y="1880"/>
                    <a:pt x="913" y="1890"/>
                    <a:pt x="953" y="1890"/>
                  </a:cubicBezTo>
                  <a:cubicBezTo>
                    <a:pt x="1046" y="1890"/>
                    <a:pt x="1136" y="1838"/>
                    <a:pt x="1183" y="1752"/>
                  </a:cubicBezTo>
                  <a:lnTo>
                    <a:pt x="1902" y="379"/>
                  </a:lnTo>
                  <a:cubicBezTo>
                    <a:pt x="1969" y="253"/>
                    <a:pt x="1919" y="96"/>
                    <a:pt x="1793" y="30"/>
                  </a:cubicBezTo>
                  <a:cubicBezTo>
                    <a:pt x="1755" y="10"/>
                    <a:pt x="1714" y="1"/>
                    <a:pt x="1674" y="1"/>
                  </a:cubicBezTo>
                  <a:close/>
                  <a:moveTo>
                    <a:pt x="476" y="2288"/>
                  </a:moveTo>
                  <a:cubicBezTo>
                    <a:pt x="383" y="2288"/>
                    <a:pt x="292" y="2338"/>
                    <a:pt x="246" y="2425"/>
                  </a:cubicBezTo>
                  <a:lnTo>
                    <a:pt x="68" y="2765"/>
                  </a:lnTo>
                  <a:cubicBezTo>
                    <a:pt x="1" y="2891"/>
                    <a:pt x="51" y="3048"/>
                    <a:pt x="177" y="3113"/>
                  </a:cubicBezTo>
                  <a:cubicBezTo>
                    <a:pt x="214" y="3134"/>
                    <a:pt x="255" y="3142"/>
                    <a:pt x="297" y="3143"/>
                  </a:cubicBezTo>
                  <a:lnTo>
                    <a:pt x="297" y="3143"/>
                  </a:lnTo>
                  <a:cubicBezTo>
                    <a:pt x="389" y="3142"/>
                    <a:pt x="479" y="3092"/>
                    <a:pt x="525" y="3004"/>
                  </a:cubicBezTo>
                  <a:lnTo>
                    <a:pt x="703" y="2666"/>
                  </a:lnTo>
                  <a:cubicBezTo>
                    <a:pt x="768" y="2539"/>
                    <a:pt x="720" y="2383"/>
                    <a:pt x="594" y="2316"/>
                  </a:cubicBezTo>
                  <a:cubicBezTo>
                    <a:pt x="557" y="2297"/>
                    <a:pt x="516" y="2288"/>
                    <a:pt x="476" y="2288"/>
                  </a:cubicBezTo>
                  <a:close/>
                  <a:moveTo>
                    <a:pt x="297" y="3143"/>
                  </a:moveTo>
                  <a:cubicBezTo>
                    <a:pt x="296" y="3143"/>
                    <a:pt x="296" y="3143"/>
                    <a:pt x="296" y="3143"/>
                  </a:cubicBezTo>
                  <a:lnTo>
                    <a:pt x="297" y="3143"/>
                  </a:lnTo>
                  <a:cubicBezTo>
                    <a:pt x="297" y="3143"/>
                    <a:pt x="297" y="3143"/>
                    <a:pt x="297" y="31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0"/>
            <p:cNvSpPr/>
            <p:nvPr/>
          </p:nvSpPr>
          <p:spPr>
            <a:xfrm>
              <a:off x="1727243" y="4486314"/>
              <a:ext cx="21392" cy="34175"/>
            </a:xfrm>
            <a:custGeom>
              <a:avLst/>
              <a:gdLst/>
              <a:ahLst/>
              <a:cxnLst/>
              <a:rect l="l" t="t" r="r" b="b"/>
              <a:pathLst>
                <a:path w="1968" h="3144" extrusionOk="0">
                  <a:moveTo>
                    <a:pt x="1674" y="1"/>
                  </a:moveTo>
                  <a:cubicBezTo>
                    <a:pt x="1581" y="1"/>
                    <a:pt x="1490" y="51"/>
                    <a:pt x="1443" y="138"/>
                  </a:cubicBezTo>
                  <a:lnTo>
                    <a:pt x="723" y="1512"/>
                  </a:lnTo>
                  <a:cubicBezTo>
                    <a:pt x="658" y="1637"/>
                    <a:pt x="706" y="1793"/>
                    <a:pt x="832" y="1860"/>
                  </a:cubicBezTo>
                  <a:cubicBezTo>
                    <a:pt x="872" y="1879"/>
                    <a:pt x="911" y="1889"/>
                    <a:pt x="953" y="1889"/>
                  </a:cubicBezTo>
                  <a:cubicBezTo>
                    <a:pt x="1046" y="1889"/>
                    <a:pt x="1136" y="1839"/>
                    <a:pt x="1181" y="1751"/>
                  </a:cubicBezTo>
                  <a:lnTo>
                    <a:pt x="1900" y="378"/>
                  </a:lnTo>
                  <a:cubicBezTo>
                    <a:pt x="1967" y="252"/>
                    <a:pt x="1919" y="97"/>
                    <a:pt x="1791" y="30"/>
                  </a:cubicBezTo>
                  <a:cubicBezTo>
                    <a:pt x="1754" y="10"/>
                    <a:pt x="1714" y="1"/>
                    <a:pt x="1674" y="1"/>
                  </a:cubicBezTo>
                  <a:close/>
                  <a:moveTo>
                    <a:pt x="473" y="2288"/>
                  </a:moveTo>
                  <a:cubicBezTo>
                    <a:pt x="380" y="2288"/>
                    <a:pt x="291" y="2338"/>
                    <a:pt x="244" y="2426"/>
                  </a:cubicBezTo>
                  <a:lnTo>
                    <a:pt x="66" y="2764"/>
                  </a:lnTo>
                  <a:cubicBezTo>
                    <a:pt x="1" y="2892"/>
                    <a:pt x="49" y="3047"/>
                    <a:pt x="175" y="3113"/>
                  </a:cubicBezTo>
                  <a:cubicBezTo>
                    <a:pt x="213" y="3133"/>
                    <a:pt x="254" y="3144"/>
                    <a:pt x="296" y="3144"/>
                  </a:cubicBezTo>
                  <a:cubicBezTo>
                    <a:pt x="389" y="3144"/>
                    <a:pt x="478" y="3094"/>
                    <a:pt x="523" y="3006"/>
                  </a:cubicBezTo>
                  <a:lnTo>
                    <a:pt x="701" y="2666"/>
                  </a:lnTo>
                  <a:cubicBezTo>
                    <a:pt x="768" y="2540"/>
                    <a:pt x="720" y="2383"/>
                    <a:pt x="592" y="2317"/>
                  </a:cubicBezTo>
                  <a:cubicBezTo>
                    <a:pt x="554" y="2297"/>
                    <a:pt x="513" y="2288"/>
                    <a:pt x="473" y="22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0"/>
            <p:cNvSpPr/>
            <p:nvPr/>
          </p:nvSpPr>
          <p:spPr>
            <a:xfrm>
              <a:off x="1978721" y="4061906"/>
              <a:ext cx="24349" cy="32382"/>
            </a:xfrm>
            <a:custGeom>
              <a:avLst/>
              <a:gdLst/>
              <a:ahLst/>
              <a:cxnLst/>
              <a:rect l="l" t="t" r="r" b="b"/>
              <a:pathLst>
                <a:path w="2240" h="2979" extrusionOk="0">
                  <a:moveTo>
                    <a:pt x="1947" y="0"/>
                  </a:moveTo>
                  <a:cubicBezTo>
                    <a:pt x="1864" y="0"/>
                    <a:pt x="1782" y="40"/>
                    <a:pt x="1731" y="115"/>
                  </a:cubicBezTo>
                  <a:lnTo>
                    <a:pt x="868" y="1402"/>
                  </a:lnTo>
                  <a:cubicBezTo>
                    <a:pt x="789" y="1519"/>
                    <a:pt x="820" y="1679"/>
                    <a:pt x="939" y="1759"/>
                  </a:cubicBezTo>
                  <a:cubicBezTo>
                    <a:pt x="982" y="1788"/>
                    <a:pt x="1032" y="1804"/>
                    <a:pt x="1082" y="1804"/>
                  </a:cubicBezTo>
                  <a:cubicBezTo>
                    <a:pt x="1167" y="1804"/>
                    <a:pt x="1248" y="1762"/>
                    <a:pt x="1298" y="1688"/>
                  </a:cubicBezTo>
                  <a:lnTo>
                    <a:pt x="2161" y="401"/>
                  </a:lnTo>
                  <a:cubicBezTo>
                    <a:pt x="2240" y="284"/>
                    <a:pt x="2209" y="123"/>
                    <a:pt x="2090" y="44"/>
                  </a:cubicBezTo>
                  <a:cubicBezTo>
                    <a:pt x="2046" y="14"/>
                    <a:pt x="1996" y="0"/>
                    <a:pt x="1947" y="0"/>
                  </a:cubicBezTo>
                  <a:close/>
                  <a:moveTo>
                    <a:pt x="509" y="2145"/>
                  </a:moveTo>
                  <a:cubicBezTo>
                    <a:pt x="427" y="2145"/>
                    <a:pt x="345" y="2185"/>
                    <a:pt x="294" y="2259"/>
                  </a:cubicBezTo>
                  <a:lnTo>
                    <a:pt x="82" y="2577"/>
                  </a:lnTo>
                  <a:cubicBezTo>
                    <a:pt x="1" y="2696"/>
                    <a:pt x="33" y="2856"/>
                    <a:pt x="151" y="2934"/>
                  </a:cubicBezTo>
                  <a:cubicBezTo>
                    <a:pt x="196" y="2965"/>
                    <a:pt x="246" y="2979"/>
                    <a:pt x="296" y="2979"/>
                  </a:cubicBezTo>
                  <a:cubicBezTo>
                    <a:pt x="378" y="2979"/>
                    <a:pt x="459" y="2939"/>
                    <a:pt x="509" y="2863"/>
                  </a:cubicBezTo>
                  <a:lnTo>
                    <a:pt x="722" y="2547"/>
                  </a:lnTo>
                  <a:cubicBezTo>
                    <a:pt x="803" y="2428"/>
                    <a:pt x="770" y="2268"/>
                    <a:pt x="651" y="2188"/>
                  </a:cubicBezTo>
                  <a:cubicBezTo>
                    <a:pt x="608" y="2159"/>
                    <a:pt x="558" y="2145"/>
                    <a:pt x="509" y="21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0"/>
            <p:cNvSpPr/>
            <p:nvPr/>
          </p:nvSpPr>
          <p:spPr>
            <a:xfrm>
              <a:off x="1702808" y="4473368"/>
              <a:ext cx="24349" cy="32403"/>
            </a:xfrm>
            <a:custGeom>
              <a:avLst/>
              <a:gdLst/>
              <a:ahLst/>
              <a:cxnLst/>
              <a:rect l="l" t="t" r="r" b="b"/>
              <a:pathLst>
                <a:path w="2240" h="2981" extrusionOk="0">
                  <a:moveTo>
                    <a:pt x="1946" y="1"/>
                  </a:moveTo>
                  <a:cubicBezTo>
                    <a:pt x="1863" y="1"/>
                    <a:pt x="1782" y="41"/>
                    <a:pt x="1733" y="115"/>
                  </a:cubicBezTo>
                  <a:lnTo>
                    <a:pt x="870" y="1402"/>
                  </a:lnTo>
                  <a:cubicBezTo>
                    <a:pt x="789" y="1521"/>
                    <a:pt x="822" y="1681"/>
                    <a:pt x="939" y="1761"/>
                  </a:cubicBezTo>
                  <a:cubicBezTo>
                    <a:pt x="984" y="1790"/>
                    <a:pt x="1034" y="1804"/>
                    <a:pt x="1084" y="1804"/>
                  </a:cubicBezTo>
                  <a:cubicBezTo>
                    <a:pt x="1167" y="1804"/>
                    <a:pt x="1248" y="1764"/>
                    <a:pt x="1298" y="1690"/>
                  </a:cubicBezTo>
                  <a:lnTo>
                    <a:pt x="2161" y="403"/>
                  </a:lnTo>
                  <a:cubicBezTo>
                    <a:pt x="2240" y="284"/>
                    <a:pt x="2209" y="123"/>
                    <a:pt x="2092" y="46"/>
                  </a:cubicBezTo>
                  <a:cubicBezTo>
                    <a:pt x="2047" y="15"/>
                    <a:pt x="1996" y="1"/>
                    <a:pt x="1946" y="1"/>
                  </a:cubicBezTo>
                  <a:close/>
                  <a:moveTo>
                    <a:pt x="507" y="2145"/>
                  </a:moveTo>
                  <a:cubicBezTo>
                    <a:pt x="424" y="2145"/>
                    <a:pt x="343" y="2185"/>
                    <a:pt x="294" y="2259"/>
                  </a:cubicBezTo>
                  <a:lnTo>
                    <a:pt x="80" y="2578"/>
                  </a:lnTo>
                  <a:cubicBezTo>
                    <a:pt x="1" y="2697"/>
                    <a:pt x="32" y="2858"/>
                    <a:pt x="151" y="2937"/>
                  </a:cubicBezTo>
                  <a:cubicBezTo>
                    <a:pt x="196" y="2966"/>
                    <a:pt x="246" y="2980"/>
                    <a:pt x="294" y="2980"/>
                  </a:cubicBezTo>
                  <a:cubicBezTo>
                    <a:pt x="377" y="2980"/>
                    <a:pt x="459" y="2941"/>
                    <a:pt x="509" y="2866"/>
                  </a:cubicBezTo>
                  <a:lnTo>
                    <a:pt x="722" y="2547"/>
                  </a:lnTo>
                  <a:cubicBezTo>
                    <a:pt x="801" y="2430"/>
                    <a:pt x="770" y="2268"/>
                    <a:pt x="651" y="2190"/>
                  </a:cubicBezTo>
                  <a:cubicBezTo>
                    <a:pt x="607" y="2160"/>
                    <a:pt x="556" y="2145"/>
                    <a:pt x="507" y="21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0"/>
            <p:cNvSpPr/>
            <p:nvPr/>
          </p:nvSpPr>
          <p:spPr>
            <a:xfrm>
              <a:off x="1998754" y="4078830"/>
              <a:ext cx="27045" cy="30306"/>
            </a:xfrm>
            <a:custGeom>
              <a:avLst/>
              <a:gdLst/>
              <a:ahLst/>
              <a:cxnLst/>
              <a:rect l="l" t="t" r="r" b="b"/>
              <a:pathLst>
                <a:path w="2488" h="2788" extrusionOk="0">
                  <a:moveTo>
                    <a:pt x="2198" y="0"/>
                  </a:moveTo>
                  <a:cubicBezTo>
                    <a:pt x="2124" y="0"/>
                    <a:pt x="2051" y="32"/>
                    <a:pt x="2000" y="93"/>
                  </a:cubicBezTo>
                  <a:lnTo>
                    <a:pt x="1004" y="1278"/>
                  </a:lnTo>
                  <a:cubicBezTo>
                    <a:pt x="911" y="1389"/>
                    <a:pt x="927" y="1551"/>
                    <a:pt x="1035" y="1642"/>
                  </a:cubicBezTo>
                  <a:cubicBezTo>
                    <a:pt x="1084" y="1684"/>
                    <a:pt x="1142" y="1703"/>
                    <a:pt x="1201" y="1703"/>
                  </a:cubicBezTo>
                  <a:cubicBezTo>
                    <a:pt x="1275" y="1703"/>
                    <a:pt x="1347" y="1672"/>
                    <a:pt x="1399" y="1611"/>
                  </a:cubicBezTo>
                  <a:lnTo>
                    <a:pt x="2396" y="424"/>
                  </a:lnTo>
                  <a:cubicBezTo>
                    <a:pt x="2488" y="316"/>
                    <a:pt x="2472" y="154"/>
                    <a:pt x="2364" y="62"/>
                  </a:cubicBezTo>
                  <a:cubicBezTo>
                    <a:pt x="2315" y="21"/>
                    <a:pt x="2256" y="0"/>
                    <a:pt x="2198" y="0"/>
                  </a:cubicBezTo>
                  <a:close/>
                  <a:moveTo>
                    <a:pt x="537" y="1977"/>
                  </a:moveTo>
                  <a:cubicBezTo>
                    <a:pt x="464" y="1977"/>
                    <a:pt x="390" y="2009"/>
                    <a:pt x="338" y="2070"/>
                  </a:cubicBezTo>
                  <a:lnTo>
                    <a:pt x="93" y="2364"/>
                  </a:lnTo>
                  <a:cubicBezTo>
                    <a:pt x="0" y="2472"/>
                    <a:pt x="16" y="2634"/>
                    <a:pt x="124" y="2726"/>
                  </a:cubicBezTo>
                  <a:cubicBezTo>
                    <a:pt x="173" y="2767"/>
                    <a:pt x="231" y="2788"/>
                    <a:pt x="290" y="2788"/>
                  </a:cubicBezTo>
                  <a:cubicBezTo>
                    <a:pt x="364" y="2788"/>
                    <a:pt x="437" y="2755"/>
                    <a:pt x="488" y="2695"/>
                  </a:cubicBezTo>
                  <a:lnTo>
                    <a:pt x="735" y="2402"/>
                  </a:lnTo>
                  <a:cubicBezTo>
                    <a:pt x="826" y="2293"/>
                    <a:pt x="813" y="2131"/>
                    <a:pt x="702" y="2037"/>
                  </a:cubicBezTo>
                  <a:cubicBezTo>
                    <a:pt x="654" y="1997"/>
                    <a:pt x="596" y="1977"/>
                    <a:pt x="537" y="1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0"/>
            <p:cNvSpPr/>
            <p:nvPr/>
          </p:nvSpPr>
          <p:spPr>
            <a:xfrm>
              <a:off x="1680133" y="4458215"/>
              <a:ext cx="27034" cy="30306"/>
            </a:xfrm>
            <a:custGeom>
              <a:avLst/>
              <a:gdLst/>
              <a:ahLst/>
              <a:cxnLst/>
              <a:rect l="l" t="t" r="r" b="b"/>
              <a:pathLst>
                <a:path w="2487" h="2788" extrusionOk="0">
                  <a:moveTo>
                    <a:pt x="2197" y="0"/>
                  </a:moveTo>
                  <a:cubicBezTo>
                    <a:pt x="2124" y="0"/>
                    <a:pt x="2051" y="32"/>
                    <a:pt x="1999" y="92"/>
                  </a:cubicBezTo>
                  <a:lnTo>
                    <a:pt x="1003" y="1279"/>
                  </a:lnTo>
                  <a:cubicBezTo>
                    <a:pt x="910" y="1388"/>
                    <a:pt x="925" y="1550"/>
                    <a:pt x="1034" y="1642"/>
                  </a:cubicBezTo>
                  <a:cubicBezTo>
                    <a:pt x="1082" y="1683"/>
                    <a:pt x="1141" y="1702"/>
                    <a:pt x="1200" y="1702"/>
                  </a:cubicBezTo>
                  <a:cubicBezTo>
                    <a:pt x="1202" y="1702"/>
                    <a:pt x="1204" y="1702"/>
                    <a:pt x="1205" y="1702"/>
                  </a:cubicBezTo>
                  <a:cubicBezTo>
                    <a:pt x="1278" y="1702"/>
                    <a:pt x="1348" y="1669"/>
                    <a:pt x="1398" y="1610"/>
                  </a:cubicBezTo>
                  <a:lnTo>
                    <a:pt x="2394" y="424"/>
                  </a:lnTo>
                  <a:cubicBezTo>
                    <a:pt x="2487" y="315"/>
                    <a:pt x="2471" y="153"/>
                    <a:pt x="2363" y="61"/>
                  </a:cubicBezTo>
                  <a:cubicBezTo>
                    <a:pt x="2314" y="20"/>
                    <a:pt x="2256" y="0"/>
                    <a:pt x="2197" y="0"/>
                  </a:cubicBezTo>
                  <a:close/>
                  <a:moveTo>
                    <a:pt x="537" y="1977"/>
                  </a:moveTo>
                  <a:cubicBezTo>
                    <a:pt x="463" y="1977"/>
                    <a:pt x="390" y="2009"/>
                    <a:pt x="339" y="2069"/>
                  </a:cubicBezTo>
                  <a:lnTo>
                    <a:pt x="92" y="2363"/>
                  </a:lnTo>
                  <a:cubicBezTo>
                    <a:pt x="1" y="2471"/>
                    <a:pt x="15" y="2634"/>
                    <a:pt x="123" y="2727"/>
                  </a:cubicBezTo>
                  <a:cubicBezTo>
                    <a:pt x="172" y="2766"/>
                    <a:pt x="230" y="2787"/>
                    <a:pt x="289" y="2787"/>
                  </a:cubicBezTo>
                  <a:cubicBezTo>
                    <a:pt x="363" y="2787"/>
                    <a:pt x="437" y="2756"/>
                    <a:pt x="487" y="2694"/>
                  </a:cubicBezTo>
                  <a:lnTo>
                    <a:pt x="734" y="2401"/>
                  </a:lnTo>
                  <a:cubicBezTo>
                    <a:pt x="825" y="2292"/>
                    <a:pt x="812" y="2130"/>
                    <a:pt x="703" y="2038"/>
                  </a:cubicBezTo>
                  <a:cubicBezTo>
                    <a:pt x="654" y="1997"/>
                    <a:pt x="595" y="1977"/>
                    <a:pt x="537" y="1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0"/>
            <p:cNvSpPr/>
            <p:nvPr/>
          </p:nvSpPr>
          <p:spPr>
            <a:xfrm>
              <a:off x="2017092" y="4098124"/>
              <a:ext cx="29469" cy="27936"/>
            </a:xfrm>
            <a:custGeom>
              <a:avLst/>
              <a:gdLst/>
              <a:ahLst/>
              <a:cxnLst/>
              <a:rect l="l" t="t" r="r" b="b"/>
              <a:pathLst>
                <a:path w="2711" h="2570" extrusionOk="0">
                  <a:moveTo>
                    <a:pt x="2424" y="0"/>
                  </a:moveTo>
                  <a:cubicBezTo>
                    <a:pt x="2360" y="0"/>
                    <a:pt x="2296" y="24"/>
                    <a:pt x="2247" y="73"/>
                  </a:cubicBezTo>
                  <a:lnTo>
                    <a:pt x="1129" y="1144"/>
                  </a:lnTo>
                  <a:cubicBezTo>
                    <a:pt x="1025" y="1242"/>
                    <a:pt x="1022" y="1406"/>
                    <a:pt x="1120" y="1510"/>
                  </a:cubicBezTo>
                  <a:cubicBezTo>
                    <a:pt x="1172" y="1563"/>
                    <a:pt x="1239" y="1589"/>
                    <a:pt x="1306" y="1589"/>
                  </a:cubicBezTo>
                  <a:cubicBezTo>
                    <a:pt x="1372" y="1589"/>
                    <a:pt x="1436" y="1565"/>
                    <a:pt x="1486" y="1518"/>
                  </a:cubicBezTo>
                  <a:lnTo>
                    <a:pt x="2604" y="445"/>
                  </a:lnTo>
                  <a:cubicBezTo>
                    <a:pt x="2707" y="347"/>
                    <a:pt x="2711" y="183"/>
                    <a:pt x="2612" y="80"/>
                  </a:cubicBezTo>
                  <a:cubicBezTo>
                    <a:pt x="2561" y="27"/>
                    <a:pt x="2492" y="0"/>
                    <a:pt x="2424" y="0"/>
                  </a:cubicBezTo>
                  <a:close/>
                  <a:moveTo>
                    <a:pt x="562" y="1788"/>
                  </a:moveTo>
                  <a:cubicBezTo>
                    <a:pt x="497" y="1788"/>
                    <a:pt x="433" y="1812"/>
                    <a:pt x="383" y="1860"/>
                  </a:cubicBezTo>
                  <a:lnTo>
                    <a:pt x="107" y="2124"/>
                  </a:lnTo>
                  <a:cubicBezTo>
                    <a:pt x="4" y="2222"/>
                    <a:pt x="0" y="2386"/>
                    <a:pt x="99" y="2490"/>
                  </a:cubicBezTo>
                  <a:cubicBezTo>
                    <a:pt x="150" y="2541"/>
                    <a:pt x="218" y="2569"/>
                    <a:pt x="285" y="2569"/>
                  </a:cubicBezTo>
                  <a:cubicBezTo>
                    <a:pt x="349" y="2569"/>
                    <a:pt x="414" y="2545"/>
                    <a:pt x="464" y="2497"/>
                  </a:cubicBezTo>
                  <a:lnTo>
                    <a:pt x="740" y="2233"/>
                  </a:lnTo>
                  <a:cubicBezTo>
                    <a:pt x="842" y="2134"/>
                    <a:pt x="846" y="1970"/>
                    <a:pt x="747" y="1867"/>
                  </a:cubicBezTo>
                  <a:cubicBezTo>
                    <a:pt x="697" y="1815"/>
                    <a:pt x="629" y="1788"/>
                    <a:pt x="562" y="17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0"/>
            <p:cNvSpPr/>
            <p:nvPr/>
          </p:nvSpPr>
          <p:spPr>
            <a:xfrm>
              <a:off x="1659447" y="4440975"/>
              <a:ext cx="29479" cy="27925"/>
            </a:xfrm>
            <a:custGeom>
              <a:avLst/>
              <a:gdLst/>
              <a:ahLst/>
              <a:cxnLst/>
              <a:rect l="l" t="t" r="r" b="b"/>
              <a:pathLst>
                <a:path w="2712" h="2569" extrusionOk="0">
                  <a:moveTo>
                    <a:pt x="2426" y="1"/>
                  </a:moveTo>
                  <a:cubicBezTo>
                    <a:pt x="2362" y="1"/>
                    <a:pt x="2297" y="24"/>
                    <a:pt x="2247" y="72"/>
                  </a:cubicBezTo>
                  <a:lnTo>
                    <a:pt x="1129" y="1145"/>
                  </a:lnTo>
                  <a:cubicBezTo>
                    <a:pt x="1026" y="1244"/>
                    <a:pt x="1022" y="1407"/>
                    <a:pt x="1122" y="1511"/>
                  </a:cubicBezTo>
                  <a:cubicBezTo>
                    <a:pt x="1172" y="1563"/>
                    <a:pt x="1240" y="1590"/>
                    <a:pt x="1309" y="1590"/>
                  </a:cubicBezTo>
                  <a:cubicBezTo>
                    <a:pt x="1372" y="1590"/>
                    <a:pt x="1436" y="1566"/>
                    <a:pt x="1486" y="1518"/>
                  </a:cubicBezTo>
                  <a:lnTo>
                    <a:pt x="2606" y="446"/>
                  </a:lnTo>
                  <a:cubicBezTo>
                    <a:pt x="2708" y="346"/>
                    <a:pt x="2711" y="184"/>
                    <a:pt x="2613" y="81"/>
                  </a:cubicBezTo>
                  <a:cubicBezTo>
                    <a:pt x="2562" y="27"/>
                    <a:pt x="2494" y="1"/>
                    <a:pt x="2426" y="1"/>
                  </a:cubicBezTo>
                  <a:close/>
                  <a:moveTo>
                    <a:pt x="562" y="1788"/>
                  </a:moveTo>
                  <a:cubicBezTo>
                    <a:pt x="498" y="1788"/>
                    <a:pt x="433" y="1812"/>
                    <a:pt x="384" y="1859"/>
                  </a:cubicBezTo>
                  <a:lnTo>
                    <a:pt x="108" y="2125"/>
                  </a:lnTo>
                  <a:cubicBezTo>
                    <a:pt x="4" y="2223"/>
                    <a:pt x="1" y="2387"/>
                    <a:pt x="101" y="2491"/>
                  </a:cubicBezTo>
                  <a:cubicBezTo>
                    <a:pt x="151" y="2543"/>
                    <a:pt x="218" y="2569"/>
                    <a:pt x="287" y="2569"/>
                  </a:cubicBezTo>
                  <a:cubicBezTo>
                    <a:pt x="351" y="2569"/>
                    <a:pt x="415" y="2546"/>
                    <a:pt x="465" y="2498"/>
                  </a:cubicBezTo>
                  <a:lnTo>
                    <a:pt x="741" y="2232"/>
                  </a:lnTo>
                  <a:cubicBezTo>
                    <a:pt x="845" y="2134"/>
                    <a:pt x="848" y="1970"/>
                    <a:pt x="748" y="1866"/>
                  </a:cubicBezTo>
                  <a:cubicBezTo>
                    <a:pt x="697" y="1814"/>
                    <a:pt x="630" y="1788"/>
                    <a:pt x="562" y="17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0"/>
            <p:cNvSpPr/>
            <p:nvPr/>
          </p:nvSpPr>
          <p:spPr>
            <a:xfrm>
              <a:off x="2033354" y="4119538"/>
              <a:ext cx="31882" cy="25305"/>
            </a:xfrm>
            <a:custGeom>
              <a:avLst/>
              <a:gdLst/>
              <a:ahLst/>
              <a:cxnLst/>
              <a:rect l="l" t="t" r="r" b="b"/>
              <a:pathLst>
                <a:path w="2933" h="2328" extrusionOk="0">
                  <a:moveTo>
                    <a:pt x="2641" y="1"/>
                  </a:moveTo>
                  <a:cubicBezTo>
                    <a:pt x="2587" y="1"/>
                    <a:pt x="2532" y="18"/>
                    <a:pt x="2484" y="54"/>
                  </a:cubicBezTo>
                  <a:lnTo>
                    <a:pt x="1258" y="1001"/>
                  </a:lnTo>
                  <a:cubicBezTo>
                    <a:pt x="1144" y="1087"/>
                    <a:pt x="1123" y="1250"/>
                    <a:pt x="1209" y="1363"/>
                  </a:cubicBezTo>
                  <a:cubicBezTo>
                    <a:pt x="1261" y="1429"/>
                    <a:pt x="1337" y="1463"/>
                    <a:pt x="1415" y="1463"/>
                  </a:cubicBezTo>
                  <a:cubicBezTo>
                    <a:pt x="1470" y="1463"/>
                    <a:pt x="1525" y="1446"/>
                    <a:pt x="1573" y="1410"/>
                  </a:cubicBezTo>
                  <a:lnTo>
                    <a:pt x="2800" y="465"/>
                  </a:lnTo>
                  <a:cubicBezTo>
                    <a:pt x="2912" y="377"/>
                    <a:pt x="2933" y="214"/>
                    <a:pt x="2847" y="102"/>
                  </a:cubicBezTo>
                  <a:cubicBezTo>
                    <a:pt x="2795" y="36"/>
                    <a:pt x="2719" y="1"/>
                    <a:pt x="2641" y="1"/>
                  </a:cubicBezTo>
                  <a:close/>
                  <a:moveTo>
                    <a:pt x="596" y="1578"/>
                  </a:moveTo>
                  <a:cubicBezTo>
                    <a:pt x="540" y="1578"/>
                    <a:pt x="485" y="1595"/>
                    <a:pt x="438" y="1631"/>
                  </a:cubicBezTo>
                  <a:lnTo>
                    <a:pt x="135" y="1865"/>
                  </a:lnTo>
                  <a:cubicBezTo>
                    <a:pt x="21" y="1952"/>
                    <a:pt x="0" y="2116"/>
                    <a:pt x="88" y="2228"/>
                  </a:cubicBezTo>
                  <a:cubicBezTo>
                    <a:pt x="138" y="2293"/>
                    <a:pt x="216" y="2328"/>
                    <a:pt x="292" y="2328"/>
                  </a:cubicBezTo>
                  <a:cubicBezTo>
                    <a:pt x="347" y="2328"/>
                    <a:pt x="404" y="2311"/>
                    <a:pt x="450" y="2274"/>
                  </a:cubicBezTo>
                  <a:lnTo>
                    <a:pt x="754" y="2040"/>
                  </a:lnTo>
                  <a:cubicBezTo>
                    <a:pt x="868" y="1953"/>
                    <a:pt x="889" y="1791"/>
                    <a:pt x="801" y="1677"/>
                  </a:cubicBezTo>
                  <a:cubicBezTo>
                    <a:pt x="750" y="1612"/>
                    <a:pt x="673" y="1578"/>
                    <a:pt x="596" y="15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0"/>
            <p:cNvSpPr/>
            <p:nvPr/>
          </p:nvSpPr>
          <p:spPr>
            <a:xfrm>
              <a:off x="1640881" y="4421898"/>
              <a:ext cx="31882" cy="25284"/>
            </a:xfrm>
            <a:custGeom>
              <a:avLst/>
              <a:gdLst/>
              <a:ahLst/>
              <a:cxnLst/>
              <a:rect l="l" t="t" r="r" b="b"/>
              <a:pathLst>
                <a:path w="2933" h="2326" extrusionOk="0">
                  <a:moveTo>
                    <a:pt x="2640" y="0"/>
                  </a:moveTo>
                  <a:cubicBezTo>
                    <a:pt x="2585" y="0"/>
                    <a:pt x="2530" y="18"/>
                    <a:pt x="2483" y="54"/>
                  </a:cubicBezTo>
                  <a:lnTo>
                    <a:pt x="1257" y="999"/>
                  </a:lnTo>
                  <a:cubicBezTo>
                    <a:pt x="1143" y="1087"/>
                    <a:pt x="1122" y="1249"/>
                    <a:pt x="1209" y="1361"/>
                  </a:cubicBezTo>
                  <a:cubicBezTo>
                    <a:pt x="1260" y="1427"/>
                    <a:pt x="1336" y="1463"/>
                    <a:pt x="1414" y="1463"/>
                  </a:cubicBezTo>
                  <a:cubicBezTo>
                    <a:pt x="1469" y="1463"/>
                    <a:pt x="1524" y="1444"/>
                    <a:pt x="1571" y="1410"/>
                  </a:cubicBezTo>
                  <a:lnTo>
                    <a:pt x="2799" y="464"/>
                  </a:lnTo>
                  <a:cubicBezTo>
                    <a:pt x="2911" y="376"/>
                    <a:pt x="2932" y="214"/>
                    <a:pt x="2846" y="102"/>
                  </a:cubicBezTo>
                  <a:cubicBezTo>
                    <a:pt x="2794" y="35"/>
                    <a:pt x="2717" y="0"/>
                    <a:pt x="2640" y="0"/>
                  </a:cubicBezTo>
                  <a:close/>
                  <a:moveTo>
                    <a:pt x="596" y="1577"/>
                  </a:moveTo>
                  <a:cubicBezTo>
                    <a:pt x="540" y="1577"/>
                    <a:pt x="485" y="1595"/>
                    <a:pt x="437" y="1630"/>
                  </a:cubicBezTo>
                  <a:lnTo>
                    <a:pt x="135" y="1863"/>
                  </a:lnTo>
                  <a:cubicBezTo>
                    <a:pt x="22" y="1950"/>
                    <a:pt x="1" y="2112"/>
                    <a:pt x="89" y="2226"/>
                  </a:cubicBezTo>
                  <a:cubicBezTo>
                    <a:pt x="139" y="2291"/>
                    <a:pt x="217" y="2326"/>
                    <a:pt x="292" y="2326"/>
                  </a:cubicBezTo>
                  <a:cubicBezTo>
                    <a:pt x="348" y="2326"/>
                    <a:pt x="403" y="2308"/>
                    <a:pt x="451" y="2272"/>
                  </a:cubicBezTo>
                  <a:lnTo>
                    <a:pt x="753" y="2039"/>
                  </a:lnTo>
                  <a:cubicBezTo>
                    <a:pt x="865" y="1953"/>
                    <a:pt x="888" y="1791"/>
                    <a:pt x="800" y="1677"/>
                  </a:cubicBezTo>
                  <a:cubicBezTo>
                    <a:pt x="749" y="1612"/>
                    <a:pt x="673" y="1577"/>
                    <a:pt x="596" y="15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0"/>
            <p:cNvSpPr/>
            <p:nvPr/>
          </p:nvSpPr>
          <p:spPr>
            <a:xfrm>
              <a:off x="2047561" y="4142844"/>
              <a:ext cx="33914" cy="22447"/>
            </a:xfrm>
            <a:custGeom>
              <a:avLst/>
              <a:gdLst/>
              <a:ahLst/>
              <a:cxnLst/>
              <a:rect l="l" t="t" r="r" b="b"/>
              <a:pathLst>
                <a:path w="3120" h="2065" extrusionOk="0">
                  <a:moveTo>
                    <a:pt x="2825" y="1"/>
                  </a:moveTo>
                  <a:cubicBezTo>
                    <a:pt x="2779" y="1"/>
                    <a:pt x="2732" y="13"/>
                    <a:pt x="2690" y="39"/>
                  </a:cubicBezTo>
                  <a:lnTo>
                    <a:pt x="1369" y="848"/>
                  </a:lnTo>
                  <a:cubicBezTo>
                    <a:pt x="1248" y="922"/>
                    <a:pt x="1208" y="1081"/>
                    <a:pt x="1283" y="1202"/>
                  </a:cubicBezTo>
                  <a:cubicBezTo>
                    <a:pt x="1333" y="1283"/>
                    <a:pt x="1417" y="1326"/>
                    <a:pt x="1503" y="1326"/>
                  </a:cubicBezTo>
                  <a:cubicBezTo>
                    <a:pt x="1550" y="1326"/>
                    <a:pt x="1597" y="1314"/>
                    <a:pt x="1638" y="1288"/>
                  </a:cubicBezTo>
                  <a:lnTo>
                    <a:pt x="2960" y="481"/>
                  </a:lnTo>
                  <a:cubicBezTo>
                    <a:pt x="3082" y="406"/>
                    <a:pt x="3120" y="248"/>
                    <a:pt x="3046" y="125"/>
                  </a:cubicBezTo>
                  <a:cubicBezTo>
                    <a:pt x="2997" y="45"/>
                    <a:pt x="2912" y="1"/>
                    <a:pt x="2825" y="1"/>
                  </a:cubicBezTo>
                  <a:close/>
                  <a:moveTo>
                    <a:pt x="621" y="1348"/>
                  </a:moveTo>
                  <a:cubicBezTo>
                    <a:pt x="575" y="1348"/>
                    <a:pt x="529" y="1361"/>
                    <a:pt x="487" y="1386"/>
                  </a:cubicBezTo>
                  <a:lnTo>
                    <a:pt x="161" y="1586"/>
                  </a:lnTo>
                  <a:cubicBezTo>
                    <a:pt x="39" y="1661"/>
                    <a:pt x="1" y="1819"/>
                    <a:pt x="75" y="1940"/>
                  </a:cubicBezTo>
                  <a:cubicBezTo>
                    <a:pt x="123" y="2021"/>
                    <a:pt x="208" y="2064"/>
                    <a:pt x="296" y="2064"/>
                  </a:cubicBezTo>
                  <a:cubicBezTo>
                    <a:pt x="342" y="2064"/>
                    <a:pt x="389" y="2052"/>
                    <a:pt x="430" y="2026"/>
                  </a:cubicBezTo>
                  <a:lnTo>
                    <a:pt x="756" y="1826"/>
                  </a:lnTo>
                  <a:cubicBezTo>
                    <a:pt x="879" y="1752"/>
                    <a:pt x="917" y="1593"/>
                    <a:pt x="843" y="1473"/>
                  </a:cubicBezTo>
                  <a:cubicBezTo>
                    <a:pt x="793" y="1392"/>
                    <a:pt x="708" y="1348"/>
                    <a:pt x="621" y="13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0"/>
            <p:cNvSpPr/>
            <p:nvPr/>
          </p:nvSpPr>
          <p:spPr>
            <a:xfrm>
              <a:off x="1624815" y="4401180"/>
              <a:ext cx="33893" cy="22414"/>
            </a:xfrm>
            <a:custGeom>
              <a:avLst/>
              <a:gdLst/>
              <a:ahLst/>
              <a:cxnLst/>
              <a:rect l="l" t="t" r="r" b="b"/>
              <a:pathLst>
                <a:path w="3118" h="2062" extrusionOk="0">
                  <a:moveTo>
                    <a:pt x="2824" y="1"/>
                  </a:moveTo>
                  <a:cubicBezTo>
                    <a:pt x="2778" y="1"/>
                    <a:pt x="2732" y="13"/>
                    <a:pt x="2690" y="39"/>
                  </a:cubicBezTo>
                  <a:lnTo>
                    <a:pt x="1367" y="847"/>
                  </a:lnTo>
                  <a:cubicBezTo>
                    <a:pt x="1246" y="919"/>
                    <a:pt x="1206" y="1080"/>
                    <a:pt x="1282" y="1201"/>
                  </a:cubicBezTo>
                  <a:cubicBezTo>
                    <a:pt x="1331" y="1280"/>
                    <a:pt x="1415" y="1325"/>
                    <a:pt x="1501" y="1325"/>
                  </a:cubicBezTo>
                  <a:cubicBezTo>
                    <a:pt x="1548" y="1325"/>
                    <a:pt x="1595" y="1313"/>
                    <a:pt x="1636" y="1287"/>
                  </a:cubicBezTo>
                  <a:lnTo>
                    <a:pt x="2959" y="479"/>
                  </a:lnTo>
                  <a:cubicBezTo>
                    <a:pt x="3080" y="405"/>
                    <a:pt x="3118" y="246"/>
                    <a:pt x="3044" y="124"/>
                  </a:cubicBezTo>
                  <a:cubicBezTo>
                    <a:pt x="2995" y="45"/>
                    <a:pt x="2911" y="1"/>
                    <a:pt x="2824" y="1"/>
                  </a:cubicBezTo>
                  <a:close/>
                  <a:moveTo>
                    <a:pt x="620" y="1346"/>
                  </a:moveTo>
                  <a:cubicBezTo>
                    <a:pt x="574" y="1346"/>
                    <a:pt x="528" y="1359"/>
                    <a:pt x="485" y="1385"/>
                  </a:cubicBezTo>
                  <a:lnTo>
                    <a:pt x="161" y="1584"/>
                  </a:lnTo>
                  <a:cubicBezTo>
                    <a:pt x="38" y="1658"/>
                    <a:pt x="0" y="1816"/>
                    <a:pt x="75" y="1939"/>
                  </a:cubicBezTo>
                  <a:cubicBezTo>
                    <a:pt x="123" y="2018"/>
                    <a:pt x="207" y="2061"/>
                    <a:pt x="295" y="2061"/>
                  </a:cubicBezTo>
                  <a:cubicBezTo>
                    <a:pt x="340" y="2061"/>
                    <a:pt x="387" y="2049"/>
                    <a:pt x="430" y="2023"/>
                  </a:cubicBezTo>
                  <a:lnTo>
                    <a:pt x="754" y="1825"/>
                  </a:lnTo>
                  <a:cubicBezTo>
                    <a:pt x="877" y="1751"/>
                    <a:pt x="915" y="1592"/>
                    <a:pt x="841" y="1470"/>
                  </a:cubicBezTo>
                  <a:cubicBezTo>
                    <a:pt x="792" y="1391"/>
                    <a:pt x="707" y="1346"/>
                    <a:pt x="620" y="13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0"/>
            <p:cNvSpPr/>
            <p:nvPr/>
          </p:nvSpPr>
          <p:spPr>
            <a:xfrm>
              <a:off x="2059507" y="4167779"/>
              <a:ext cx="35567" cy="19370"/>
            </a:xfrm>
            <a:custGeom>
              <a:avLst/>
              <a:gdLst/>
              <a:ahLst/>
              <a:cxnLst/>
              <a:rect l="l" t="t" r="r" b="b"/>
              <a:pathLst>
                <a:path w="3272" h="1782" extrusionOk="0">
                  <a:moveTo>
                    <a:pt x="2976" y="0"/>
                  </a:moveTo>
                  <a:cubicBezTo>
                    <a:pt x="2939" y="0"/>
                    <a:pt x="2902" y="8"/>
                    <a:pt x="2866" y="24"/>
                  </a:cubicBezTo>
                  <a:lnTo>
                    <a:pt x="1465" y="686"/>
                  </a:lnTo>
                  <a:cubicBezTo>
                    <a:pt x="1336" y="747"/>
                    <a:pt x="1281" y="900"/>
                    <a:pt x="1343" y="1030"/>
                  </a:cubicBezTo>
                  <a:cubicBezTo>
                    <a:pt x="1386" y="1123"/>
                    <a:pt x="1479" y="1178"/>
                    <a:pt x="1576" y="1178"/>
                  </a:cubicBezTo>
                  <a:cubicBezTo>
                    <a:pt x="1614" y="1178"/>
                    <a:pt x="1650" y="1169"/>
                    <a:pt x="1686" y="1152"/>
                  </a:cubicBezTo>
                  <a:lnTo>
                    <a:pt x="3087" y="491"/>
                  </a:lnTo>
                  <a:cubicBezTo>
                    <a:pt x="3217" y="431"/>
                    <a:pt x="3272" y="276"/>
                    <a:pt x="3210" y="148"/>
                  </a:cubicBezTo>
                  <a:cubicBezTo>
                    <a:pt x="3166" y="54"/>
                    <a:pt x="3073" y="0"/>
                    <a:pt x="2976" y="0"/>
                  </a:cubicBezTo>
                  <a:close/>
                  <a:moveTo>
                    <a:pt x="642" y="1102"/>
                  </a:moveTo>
                  <a:cubicBezTo>
                    <a:pt x="604" y="1102"/>
                    <a:pt x="566" y="1109"/>
                    <a:pt x="530" y="1126"/>
                  </a:cubicBezTo>
                  <a:lnTo>
                    <a:pt x="185" y="1290"/>
                  </a:lnTo>
                  <a:cubicBezTo>
                    <a:pt x="56" y="1351"/>
                    <a:pt x="1" y="1504"/>
                    <a:pt x="61" y="1633"/>
                  </a:cubicBezTo>
                  <a:cubicBezTo>
                    <a:pt x="106" y="1727"/>
                    <a:pt x="199" y="1782"/>
                    <a:pt x="296" y="1782"/>
                  </a:cubicBezTo>
                  <a:cubicBezTo>
                    <a:pt x="332" y="1782"/>
                    <a:pt x="370" y="1773"/>
                    <a:pt x="406" y="1756"/>
                  </a:cubicBezTo>
                  <a:lnTo>
                    <a:pt x="751" y="1592"/>
                  </a:lnTo>
                  <a:cubicBezTo>
                    <a:pt x="881" y="1532"/>
                    <a:pt x="936" y="1378"/>
                    <a:pt x="875" y="1249"/>
                  </a:cubicBezTo>
                  <a:cubicBezTo>
                    <a:pt x="832" y="1155"/>
                    <a:pt x="739" y="1102"/>
                    <a:pt x="642" y="11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0"/>
            <p:cNvSpPr/>
            <p:nvPr/>
          </p:nvSpPr>
          <p:spPr>
            <a:xfrm>
              <a:off x="1611402" y="4379060"/>
              <a:ext cx="35556" cy="19349"/>
            </a:xfrm>
            <a:custGeom>
              <a:avLst/>
              <a:gdLst/>
              <a:ahLst/>
              <a:cxnLst/>
              <a:rect l="l" t="t" r="r" b="b"/>
              <a:pathLst>
                <a:path w="3271" h="1780" extrusionOk="0">
                  <a:moveTo>
                    <a:pt x="2977" y="0"/>
                  </a:moveTo>
                  <a:cubicBezTo>
                    <a:pt x="2940" y="0"/>
                    <a:pt x="2902" y="8"/>
                    <a:pt x="2866" y="25"/>
                  </a:cubicBezTo>
                  <a:lnTo>
                    <a:pt x="1464" y="686"/>
                  </a:lnTo>
                  <a:cubicBezTo>
                    <a:pt x="1336" y="746"/>
                    <a:pt x="1281" y="900"/>
                    <a:pt x="1341" y="1029"/>
                  </a:cubicBezTo>
                  <a:cubicBezTo>
                    <a:pt x="1385" y="1122"/>
                    <a:pt x="1478" y="1177"/>
                    <a:pt x="1574" y="1177"/>
                  </a:cubicBezTo>
                  <a:cubicBezTo>
                    <a:pt x="1612" y="1177"/>
                    <a:pt x="1650" y="1169"/>
                    <a:pt x="1685" y="1153"/>
                  </a:cubicBezTo>
                  <a:lnTo>
                    <a:pt x="3087" y="492"/>
                  </a:lnTo>
                  <a:cubicBezTo>
                    <a:pt x="3215" y="430"/>
                    <a:pt x="3270" y="277"/>
                    <a:pt x="3210" y="147"/>
                  </a:cubicBezTo>
                  <a:cubicBezTo>
                    <a:pt x="3166" y="54"/>
                    <a:pt x="3074" y="0"/>
                    <a:pt x="2977" y="0"/>
                  </a:cubicBezTo>
                  <a:close/>
                  <a:moveTo>
                    <a:pt x="641" y="1101"/>
                  </a:moveTo>
                  <a:cubicBezTo>
                    <a:pt x="603" y="1101"/>
                    <a:pt x="566" y="1109"/>
                    <a:pt x="531" y="1126"/>
                  </a:cubicBezTo>
                  <a:lnTo>
                    <a:pt x="185" y="1288"/>
                  </a:lnTo>
                  <a:cubicBezTo>
                    <a:pt x="56" y="1348"/>
                    <a:pt x="1" y="1503"/>
                    <a:pt x="61" y="1633"/>
                  </a:cubicBezTo>
                  <a:cubicBezTo>
                    <a:pt x="104" y="1726"/>
                    <a:pt x="198" y="1779"/>
                    <a:pt x="294" y="1779"/>
                  </a:cubicBezTo>
                  <a:cubicBezTo>
                    <a:pt x="332" y="1779"/>
                    <a:pt x="368" y="1773"/>
                    <a:pt x="405" y="1755"/>
                  </a:cubicBezTo>
                  <a:lnTo>
                    <a:pt x="750" y="1593"/>
                  </a:lnTo>
                  <a:cubicBezTo>
                    <a:pt x="879" y="1533"/>
                    <a:pt x="934" y="1377"/>
                    <a:pt x="874" y="1250"/>
                  </a:cubicBezTo>
                  <a:cubicBezTo>
                    <a:pt x="830" y="1155"/>
                    <a:pt x="737" y="1101"/>
                    <a:pt x="641" y="110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0"/>
            <p:cNvSpPr/>
            <p:nvPr/>
          </p:nvSpPr>
          <p:spPr>
            <a:xfrm>
              <a:off x="2069072" y="4193998"/>
              <a:ext cx="36806" cy="16164"/>
            </a:xfrm>
            <a:custGeom>
              <a:avLst/>
              <a:gdLst/>
              <a:ahLst/>
              <a:cxnLst/>
              <a:rect l="l" t="t" r="r" b="b"/>
              <a:pathLst>
                <a:path w="3386" h="1487" extrusionOk="0">
                  <a:moveTo>
                    <a:pt x="3094" y="1"/>
                  </a:moveTo>
                  <a:cubicBezTo>
                    <a:pt x="3066" y="1"/>
                    <a:pt x="3038" y="6"/>
                    <a:pt x="3011" y="15"/>
                  </a:cubicBezTo>
                  <a:lnTo>
                    <a:pt x="1546" y="522"/>
                  </a:lnTo>
                  <a:cubicBezTo>
                    <a:pt x="1412" y="567"/>
                    <a:pt x="1339" y="716"/>
                    <a:pt x="1386" y="850"/>
                  </a:cubicBezTo>
                  <a:cubicBezTo>
                    <a:pt x="1422" y="957"/>
                    <a:pt x="1522" y="1024"/>
                    <a:pt x="1629" y="1024"/>
                  </a:cubicBezTo>
                  <a:cubicBezTo>
                    <a:pt x="1659" y="1024"/>
                    <a:pt x="1686" y="1019"/>
                    <a:pt x="1714" y="1009"/>
                  </a:cubicBezTo>
                  <a:lnTo>
                    <a:pt x="3178" y="503"/>
                  </a:lnTo>
                  <a:cubicBezTo>
                    <a:pt x="3313" y="457"/>
                    <a:pt x="3385" y="310"/>
                    <a:pt x="3339" y="176"/>
                  </a:cubicBezTo>
                  <a:cubicBezTo>
                    <a:pt x="3302" y="69"/>
                    <a:pt x="3201" y="1"/>
                    <a:pt x="3094" y="1"/>
                  </a:cubicBezTo>
                  <a:close/>
                  <a:moveTo>
                    <a:pt x="654" y="845"/>
                  </a:moveTo>
                  <a:cubicBezTo>
                    <a:pt x="626" y="845"/>
                    <a:pt x="598" y="849"/>
                    <a:pt x="570" y="859"/>
                  </a:cubicBezTo>
                  <a:lnTo>
                    <a:pt x="206" y="985"/>
                  </a:lnTo>
                  <a:cubicBezTo>
                    <a:pt x="71" y="1031"/>
                    <a:pt x="1" y="1178"/>
                    <a:pt x="47" y="1312"/>
                  </a:cubicBezTo>
                  <a:cubicBezTo>
                    <a:pt x="83" y="1419"/>
                    <a:pt x="183" y="1487"/>
                    <a:pt x="290" y="1487"/>
                  </a:cubicBezTo>
                  <a:cubicBezTo>
                    <a:pt x="318" y="1487"/>
                    <a:pt x="347" y="1482"/>
                    <a:pt x="375" y="1473"/>
                  </a:cubicBezTo>
                  <a:lnTo>
                    <a:pt x="739" y="1347"/>
                  </a:lnTo>
                  <a:cubicBezTo>
                    <a:pt x="874" y="1300"/>
                    <a:pt x="944" y="1154"/>
                    <a:pt x="898" y="1019"/>
                  </a:cubicBezTo>
                  <a:cubicBezTo>
                    <a:pt x="861" y="912"/>
                    <a:pt x="761" y="845"/>
                    <a:pt x="654" y="8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0"/>
            <p:cNvSpPr/>
            <p:nvPr/>
          </p:nvSpPr>
          <p:spPr>
            <a:xfrm>
              <a:off x="1600815" y="4355798"/>
              <a:ext cx="36762" cy="16153"/>
            </a:xfrm>
            <a:custGeom>
              <a:avLst/>
              <a:gdLst/>
              <a:ahLst/>
              <a:cxnLst/>
              <a:rect l="l" t="t" r="r" b="b"/>
              <a:pathLst>
                <a:path w="3382" h="1486" extrusionOk="0">
                  <a:moveTo>
                    <a:pt x="3093" y="0"/>
                  </a:moveTo>
                  <a:cubicBezTo>
                    <a:pt x="3064" y="0"/>
                    <a:pt x="3036" y="5"/>
                    <a:pt x="3007" y="15"/>
                  </a:cubicBezTo>
                  <a:lnTo>
                    <a:pt x="1542" y="521"/>
                  </a:lnTo>
                  <a:cubicBezTo>
                    <a:pt x="1408" y="567"/>
                    <a:pt x="1337" y="714"/>
                    <a:pt x="1384" y="849"/>
                  </a:cubicBezTo>
                  <a:cubicBezTo>
                    <a:pt x="1420" y="956"/>
                    <a:pt x="1520" y="1023"/>
                    <a:pt x="1627" y="1023"/>
                  </a:cubicBezTo>
                  <a:cubicBezTo>
                    <a:pt x="1655" y="1023"/>
                    <a:pt x="1684" y="1019"/>
                    <a:pt x="1712" y="1009"/>
                  </a:cubicBezTo>
                  <a:lnTo>
                    <a:pt x="3176" y="502"/>
                  </a:lnTo>
                  <a:cubicBezTo>
                    <a:pt x="3311" y="455"/>
                    <a:pt x="3382" y="309"/>
                    <a:pt x="3335" y="174"/>
                  </a:cubicBezTo>
                  <a:cubicBezTo>
                    <a:pt x="3298" y="68"/>
                    <a:pt x="3199" y="0"/>
                    <a:pt x="3093" y="0"/>
                  </a:cubicBezTo>
                  <a:close/>
                  <a:moveTo>
                    <a:pt x="649" y="844"/>
                  </a:moveTo>
                  <a:cubicBezTo>
                    <a:pt x="621" y="844"/>
                    <a:pt x="593" y="848"/>
                    <a:pt x="566" y="857"/>
                  </a:cubicBezTo>
                  <a:lnTo>
                    <a:pt x="207" y="983"/>
                  </a:lnTo>
                  <a:cubicBezTo>
                    <a:pt x="73" y="1030"/>
                    <a:pt x="0" y="1176"/>
                    <a:pt x="47" y="1311"/>
                  </a:cubicBezTo>
                  <a:cubicBezTo>
                    <a:pt x="85" y="1418"/>
                    <a:pt x="185" y="1485"/>
                    <a:pt x="292" y="1485"/>
                  </a:cubicBezTo>
                  <a:cubicBezTo>
                    <a:pt x="319" y="1485"/>
                    <a:pt x="347" y="1480"/>
                    <a:pt x="376" y="1471"/>
                  </a:cubicBezTo>
                  <a:lnTo>
                    <a:pt x="735" y="1345"/>
                  </a:lnTo>
                  <a:cubicBezTo>
                    <a:pt x="870" y="1299"/>
                    <a:pt x="942" y="1152"/>
                    <a:pt x="896" y="1018"/>
                  </a:cubicBezTo>
                  <a:cubicBezTo>
                    <a:pt x="858" y="910"/>
                    <a:pt x="757" y="844"/>
                    <a:pt x="649" y="84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0"/>
            <p:cNvSpPr/>
            <p:nvPr/>
          </p:nvSpPr>
          <p:spPr>
            <a:xfrm>
              <a:off x="2076127" y="4221238"/>
              <a:ext cx="37610" cy="12837"/>
            </a:xfrm>
            <a:custGeom>
              <a:avLst/>
              <a:gdLst/>
              <a:ahLst/>
              <a:cxnLst/>
              <a:rect l="l" t="t" r="r" b="b"/>
              <a:pathLst>
                <a:path w="3460" h="1181" extrusionOk="0">
                  <a:moveTo>
                    <a:pt x="3176" y="0"/>
                  </a:moveTo>
                  <a:cubicBezTo>
                    <a:pt x="3157" y="0"/>
                    <a:pt x="3137" y="3"/>
                    <a:pt x="3118" y="7"/>
                  </a:cubicBezTo>
                  <a:lnTo>
                    <a:pt x="1608" y="354"/>
                  </a:lnTo>
                  <a:cubicBezTo>
                    <a:pt x="1468" y="385"/>
                    <a:pt x="1382" y="525"/>
                    <a:pt x="1413" y="663"/>
                  </a:cubicBezTo>
                  <a:cubicBezTo>
                    <a:pt x="1441" y="782"/>
                    <a:pt x="1548" y="863"/>
                    <a:pt x="1665" y="863"/>
                  </a:cubicBezTo>
                  <a:cubicBezTo>
                    <a:pt x="1684" y="863"/>
                    <a:pt x="1703" y="861"/>
                    <a:pt x="1724" y="858"/>
                  </a:cubicBezTo>
                  <a:lnTo>
                    <a:pt x="3233" y="511"/>
                  </a:lnTo>
                  <a:cubicBezTo>
                    <a:pt x="3373" y="480"/>
                    <a:pt x="3459" y="342"/>
                    <a:pt x="3428" y="202"/>
                  </a:cubicBezTo>
                  <a:cubicBezTo>
                    <a:pt x="3400" y="83"/>
                    <a:pt x="3294" y="0"/>
                    <a:pt x="3176" y="0"/>
                  </a:cubicBezTo>
                  <a:close/>
                  <a:moveTo>
                    <a:pt x="659" y="577"/>
                  </a:moveTo>
                  <a:cubicBezTo>
                    <a:pt x="640" y="577"/>
                    <a:pt x="620" y="579"/>
                    <a:pt x="601" y="583"/>
                  </a:cubicBezTo>
                  <a:lnTo>
                    <a:pt x="226" y="670"/>
                  </a:lnTo>
                  <a:cubicBezTo>
                    <a:pt x="88" y="702"/>
                    <a:pt x="0" y="840"/>
                    <a:pt x="33" y="979"/>
                  </a:cubicBezTo>
                  <a:cubicBezTo>
                    <a:pt x="61" y="1099"/>
                    <a:pt x="166" y="1180"/>
                    <a:pt x="285" y="1180"/>
                  </a:cubicBezTo>
                  <a:cubicBezTo>
                    <a:pt x="304" y="1180"/>
                    <a:pt x="323" y="1177"/>
                    <a:pt x="342" y="1173"/>
                  </a:cubicBezTo>
                  <a:lnTo>
                    <a:pt x="716" y="1087"/>
                  </a:lnTo>
                  <a:cubicBezTo>
                    <a:pt x="856" y="1054"/>
                    <a:pt x="942" y="916"/>
                    <a:pt x="911" y="778"/>
                  </a:cubicBezTo>
                  <a:cubicBezTo>
                    <a:pt x="883" y="660"/>
                    <a:pt x="777" y="577"/>
                    <a:pt x="659" y="5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0"/>
            <p:cNvSpPr/>
            <p:nvPr/>
          </p:nvSpPr>
          <p:spPr>
            <a:xfrm>
              <a:off x="1593173" y="4331666"/>
              <a:ext cx="37578" cy="12805"/>
            </a:xfrm>
            <a:custGeom>
              <a:avLst/>
              <a:gdLst/>
              <a:ahLst/>
              <a:cxnLst/>
              <a:rect l="l" t="t" r="r" b="b"/>
              <a:pathLst>
                <a:path w="3457" h="1178" extrusionOk="0">
                  <a:moveTo>
                    <a:pt x="3176" y="1"/>
                  </a:moveTo>
                  <a:cubicBezTo>
                    <a:pt x="3156" y="1"/>
                    <a:pt x="3136" y="3"/>
                    <a:pt x="3115" y="8"/>
                  </a:cubicBezTo>
                  <a:lnTo>
                    <a:pt x="1605" y="353"/>
                  </a:lnTo>
                  <a:cubicBezTo>
                    <a:pt x="1466" y="384"/>
                    <a:pt x="1379" y="522"/>
                    <a:pt x="1410" y="662"/>
                  </a:cubicBezTo>
                  <a:cubicBezTo>
                    <a:pt x="1438" y="781"/>
                    <a:pt x="1545" y="862"/>
                    <a:pt x="1662" y="862"/>
                  </a:cubicBezTo>
                  <a:cubicBezTo>
                    <a:pt x="1681" y="862"/>
                    <a:pt x="1700" y="860"/>
                    <a:pt x="1721" y="855"/>
                  </a:cubicBezTo>
                  <a:lnTo>
                    <a:pt x="3231" y="510"/>
                  </a:lnTo>
                  <a:cubicBezTo>
                    <a:pt x="3370" y="479"/>
                    <a:pt x="3457" y="341"/>
                    <a:pt x="3426" y="201"/>
                  </a:cubicBezTo>
                  <a:cubicBezTo>
                    <a:pt x="3398" y="82"/>
                    <a:pt x="3293" y="1"/>
                    <a:pt x="3176" y="1"/>
                  </a:cubicBezTo>
                  <a:close/>
                  <a:moveTo>
                    <a:pt x="658" y="575"/>
                  </a:moveTo>
                  <a:cubicBezTo>
                    <a:pt x="638" y="575"/>
                    <a:pt x="618" y="577"/>
                    <a:pt x="598" y="583"/>
                  </a:cubicBezTo>
                  <a:lnTo>
                    <a:pt x="227" y="667"/>
                  </a:lnTo>
                  <a:cubicBezTo>
                    <a:pt x="87" y="700"/>
                    <a:pt x="1" y="838"/>
                    <a:pt x="32" y="978"/>
                  </a:cubicBezTo>
                  <a:cubicBezTo>
                    <a:pt x="60" y="1097"/>
                    <a:pt x="167" y="1178"/>
                    <a:pt x="284" y="1178"/>
                  </a:cubicBezTo>
                  <a:cubicBezTo>
                    <a:pt x="303" y="1178"/>
                    <a:pt x="322" y="1176"/>
                    <a:pt x="343" y="1171"/>
                  </a:cubicBezTo>
                  <a:lnTo>
                    <a:pt x="713" y="1086"/>
                  </a:lnTo>
                  <a:cubicBezTo>
                    <a:pt x="852" y="1053"/>
                    <a:pt x="939" y="915"/>
                    <a:pt x="907" y="777"/>
                  </a:cubicBezTo>
                  <a:cubicBezTo>
                    <a:pt x="880" y="658"/>
                    <a:pt x="775" y="575"/>
                    <a:pt x="658" y="5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0"/>
            <p:cNvSpPr/>
            <p:nvPr/>
          </p:nvSpPr>
          <p:spPr>
            <a:xfrm>
              <a:off x="2080649" y="4249185"/>
              <a:ext cx="37947" cy="9403"/>
            </a:xfrm>
            <a:custGeom>
              <a:avLst/>
              <a:gdLst/>
              <a:ahLst/>
              <a:cxnLst/>
              <a:rect l="l" t="t" r="r" b="b"/>
              <a:pathLst>
                <a:path w="3491" h="865" extrusionOk="0">
                  <a:moveTo>
                    <a:pt x="3223" y="0"/>
                  </a:moveTo>
                  <a:cubicBezTo>
                    <a:pt x="3211" y="0"/>
                    <a:pt x="3199" y="1"/>
                    <a:pt x="3187" y="3"/>
                  </a:cubicBezTo>
                  <a:lnTo>
                    <a:pt x="1648" y="184"/>
                  </a:lnTo>
                  <a:cubicBezTo>
                    <a:pt x="1506" y="202"/>
                    <a:pt x="1404" y="329"/>
                    <a:pt x="1422" y="471"/>
                  </a:cubicBezTo>
                  <a:cubicBezTo>
                    <a:pt x="1437" y="602"/>
                    <a:pt x="1548" y="699"/>
                    <a:pt x="1677" y="699"/>
                  </a:cubicBezTo>
                  <a:cubicBezTo>
                    <a:pt x="1687" y="699"/>
                    <a:pt x="1698" y="699"/>
                    <a:pt x="1708" y="697"/>
                  </a:cubicBezTo>
                  <a:lnTo>
                    <a:pt x="3247" y="516"/>
                  </a:lnTo>
                  <a:cubicBezTo>
                    <a:pt x="3388" y="498"/>
                    <a:pt x="3490" y="371"/>
                    <a:pt x="3473" y="229"/>
                  </a:cubicBezTo>
                  <a:cubicBezTo>
                    <a:pt x="3457" y="101"/>
                    <a:pt x="3347" y="0"/>
                    <a:pt x="3223" y="0"/>
                  </a:cubicBezTo>
                  <a:close/>
                  <a:moveTo>
                    <a:pt x="648" y="304"/>
                  </a:moveTo>
                  <a:cubicBezTo>
                    <a:pt x="639" y="304"/>
                    <a:pt x="630" y="304"/>
                    <a:pt x="621" y="305"/>
                  </a:cubicBezTo>
                  <a:lnTo>
                    <a:pt x="243" y="350"/>
                  </a:lnTo>
                  <a:cubicBezTo>
                    <a:pt x="102" y="366"/>
                    <a:pt x="0" y="495"/>
                    <a:pt x="16" y="636"/>
                  </a:cubicBezTo>
                  <a:cubicBezTo>
                    <a:pt x="33" y="768"/>
                    <a:pt x="143" y="864"/>
                    <a:pt x="273" y="864"/>
                  </a:cubicBezTo>
                  <a:cubicBezTo>
                    <a:pt x="283" y="864"/>
                    <a:pt x="293" y="864"/>
                    <a:pt x="304" y="862"/>
                  </a:cubicBezTo>
                  <a:lnTo>
                    <a:pt x="682" y="818"/>
                  </a:lnTo>
                  <a:cubicBezTo>
                    <a:pt x="823" y="802"/>
                    <a:pt x="925" y="673"/>
                    <a:pt x="909" y="531"/>
                  </a:cubicBezTo>
                  <a:cubicBezTo>
                    <a:pt x="893" y="399"/>
                    <a:pt x="783" y="304"/>
                    <a:pt x="648" y="30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0"/>
            <p:cNvSpPr/>
            <p:nvPr/>
          </p:nvSpPr>
          <p:spPr>
            <a:xfrm>
              <a:off x="1588586" y="4306948"/>
              <a:ext cx="37947" cy="9392"/>
            </a:xfrm>
            <a:custGeom>
              <a:avLst/>
              <a:gdLst/>
              <a:ahLst/>
              <a:cxnLst/>
              <a:rect l="l" t="t" r="r" b="b"/>
              <a:pathLst>
                <a:path w="3491" h="864" extrusionOk="0">
                  <a:moveTo>
                    <a:pt x="3225" y="0"/>
                  </a:moveTo>
                  <a:cubicBezTo>
                    <a:pt x="3212" y="0"/>
                    <a:pt x="3200" y="1"/>
                    <a:pt x="3187" y="3"/>
                  </a:cubicBezTo>
                  <a:lnTo>
                    <a:pt x="1648" y="184"/>
                  </a:lnTo>
                  <a:cubicBezTo>
                    <a:pt x="1506" y="201"/>
                    <a:pt x="1405" y="329"/>
                    <a:pt x="1422" y="471"/>
                  </a:cubicBezTo>
                  <a:cubicBezTo>
                    <a:pt x="1437" y="602"/>
                    <a:pt x="1550" y="698"/>
                    <a:pt x="1679" y="698"/>
                  </a:cubicBezTo>
                  <a:cubicBezTo>
                    <a:pt x="1688" y="698"/>
                    <a:pt x="1698" y="698"/>
                    <a:pt x="1708" y="697"/>
                  </a:cubicBezTo>
                  <a:lnTo>
                    <a:pt x="3247" y="515"/>
                  </a:lnTo>
                  <a:cubicBezTo>
                    <a:pt x="3389" y="500"/>
                    <a:pt x="3490" y="370"/>
                    <a:pt x="3473" y="229"/>
                  </a:cubicBezTo>
                  <a:cubicBezTo>
                    <a:pt x="3457" y="100"/>
                    <a:pt x="3352" y="0"/>
                    <a:pt x="3225" y="0"/>
                  </a:cubicBezTo>
                  <a:close/>
                  <a:moveTo>
                    <a:pt x="649" y="304"/>
                  </a:moveTo>
                  <a:cubicBezTo>
                    <a:pt x="641" y="304"/>
                    <a:pt x="632" y="304"/>
                    <a:pt x="623" y="305"/>
                  </a:cubicBezTo>
                  <a:lnTo>
                    <a:pt x="244" y="350"/>
                  </a:lnTo>
                  <a:cubicBezTo>
                    <a:pt x="102" y="365"/>
                    <a:pt x="0" y="495"/>
                    <a:pt x="18" y="636"/>
                  </a:cubicBezTo>
                  <a:cubicBezTo>
                    <a:pt x="33" y="767"/>
                    <a:pt x="143" y="864"/>
                    <a:pt x="273" y="864"/>
                  </a:cubicBezTo>
                  <a:cubicBezTo>
                    <a:pt x="283" y="864"/>
                    <a:pt x="294" y="864"/>
                    <a:pt x="304" y="862"/>
                  </a:cubicBezTo>
                  <a:lnTo>
                    <a:pt x="682" y="817"/>
                  </a:lnTo>
                  <a:cubicBezTo>
                    <a:pt x="825" y="802"/>
                    <a:pt x="925" y="672"/>
                    <a:pt x="909" y="531"/>
                  </a:cubicBezTo>
                  <a:cubicBezTo>
                    <a:pt x="893" y="400"/>
                    <a:pt x="780" y="304"/>
                    <a:pt x="649" y="30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0"/>
            <p:cNvSpPr/>
            <p:nvPr/>
          </p:nvSpPr>
          <p:spPr>
            <a:xfrm>
              <a:off x="2082486" y="4277512"/>
              <a:ext cx="37871" cy="5924"/>
            </a:xfrm>
            <a:custGeom>
              <a:avLst/>
              <a:gdLst/>
              <a:ahLst/>
              <a:cxnLst/>
              <a:rect l="l" t="t" r="r" b="b"/>
              <a:pathLst>
                <a:path w="3484" h="545" extrusionOk="0">
                  <a:moveTo>
                    <a:pt x="3223" y="1"/>
                  </a:moveTo>
                  <a:lnTo>
                    <a:pt x="1674" y="14"/>
                  </a:lnTo>
                  <a:cubicBezTo>
                    <a:pt x="1530" y="16"/>
                    <a:pt x="1417" y="134"/>
                    <a:pt x="1417" y="275"/>
                  </a:cubicBezTo>
                  <a:cubicBezTo>
                    <a:pt x="1418" y="416"/>
                    <a:pt x="1534" y="532"/>
                    <a:pt x="1675" y="532"/>
                  </a:cubicBezTo>
                  <a:lnTo>
                    <a:pt x="1677" y="532"/>
                  </a:lnTo>
                  <a:lnTo>
                    <a:pt x="3226" y="518"/>
                  </a:lnTo>
                  <a:cubicBezTo>
                    <a:pt x="3369" y="517"/>
                    <a:pt x="3483" y="399"/>
                    <a:pt x="3483" y="258"/>
                  </a:cubicBezTo>
                  <a:cubicBezTo>
                    <a:pt x="3482" y="115"/>
                    <a:pt x="3366" y="1"/>
                    <a:pt x="3225" y="1"/>
                  </a:cubicBezTo>
                  <a:close/>
                  <a:moveTo>
                    <a:pt x="640" y="23"/>
                  </a:moveTo>
                  <a:lnTo>
                    <a:pt x="257" y="27"/>
                  </a:lnTo>
                  <a:cubicBezTo>
                    <a:pt x="116" y="28"/>
                    <a:pt x="0" y="146"/>
                    <a:pt x="2" y="289"/>
                  </a:cubicBezTo>
                  <a:cubicBezTo>
                    <a:pt x="4" y="430"/>
                    <a:pt x="119" y="544"/>
                    <a:pt x="261" y="544"/>
                  </a:cubicBezTo>
                  <a:lnTo>
                    <a:pt x="262" y="544"/>
                  </a:lnTo>
                  <a:lnTo>
                    <a:pt x="645" y="541"/>
                  </a:lnTo>
                  <a:cubicBezTo>
                    <a:pt x="787" y="539"/>
                    <a:pt x="902" y="422"/>
                    <a:pt x="901" y="280"/>
                  </a:cubicBezTo>
                  <a:cubicBezTo>
                    <a:pt x="899" y="139"/>
                    <a:pt x="783" y="23"/>
                    <a:pt x="642" y="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0"/>
            <p:cNvSpPr/>
            <p:nvPr/>
          </p:nvSpPr>
          <p:spPr>
            <a:xfrm>
              <a:off x="1587086" y="4281958"/>
              <a:ext cx="37849" cy="5902"/>
            </a:xfrm>
            <a:custGeom>
              <a:avLst/>
              <a:gdLst/>
              <a:ahLst/>
              <a:cxnLst/>
              <a:rect l="l" t="t" r="r" b="b"/>
              <a:pathLst>
                <a:path w="3482" h="543" extrusionOk="0">
                  <a:moveTo>
                    <a:pt x="3220" y="1"/>
                  </a:moveTo>
                  <a:lnTo>
                    <a:pt x="1670" y="13"/>
                  </a:lnTo>
                  <a:cubicBezTo>
                    <a:pt x="1529" y="14"/>
                    <a:pt x="1413" y="132"/>
                    <a:pt x="1415" y="273"/>
                  </a:cubicBezTo>
                  <a:cubicBezTo>
                    <a:pt x="1417" y="416"/>
                    <a:pt x="1531" y="530"/>
                    <a:pt x="1674" y="530"/>
                  </a:cubicBezTo>
                  <a:lnTo>
                    <a:pt x="1675" y="530"/>
                  </a:lnTo>
                  <a:lnTo>
                    <a:pt x="3225" y="516"/>
                  </a:lnTo>
                  <a:cubicBezTo>
                    <a:pt x="3368" y="515"/>
                    <a:pt x="3482" y="397"/>
                    <a:pt x="3480" y="256"/>
                  </a:cubicBezTo>
                  <a:cubicBezTo>
                    <a:pt x="3480" y="114"/>
                    <a:pt x="3364" y="1"/>
                    <a:pt x="3223" y="1"/>
                  </a:cubicBezTo>
                  <a:close/>
                  <a:moveTo>
                    <a:pt x="639" y="21"/>
                  </a:moveTo>
                  <a:lnTo>
                    <a:pt x="257" y="26"/>
                  </a:lnTo>
                  <a:cubicBezTo>
                    <a:pt x="114" y="26"/>
                    <a:pt x="0" y="144"/>
                    <a:pt x="0" y="287"/>
                  </a:cubicBezTo>
                  <a:cubicBezTo>
                    <a:pt x="2" y="428"/>
                    <a:pt x="118" y="542"/>
                    <a:pt x="259" y="542"/>
                  </a:cubicBezTo>
                  <a:lnTo>
                    <a:pt x="261" y="542"/>
                  </a:lnTo>
                  <a:lnTo>
                    <a:pt x="642" y="539"/>
                  </a:lnTo>
                  <a:cubicBezTo>
                    <a:pt x="785" y="537"/>
                    <a:pt x="899" y="422"/>
                    <a:pt x="899" y="278"/>
                  </a:cubicBezTo>
                  <a:cubicBezTo>
                    <a:pt x="897" y="137"/>
                    <a:pt x="782" y="21"/>
                    <a:pt x="640" y="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0"/>
            <p:cNvSpPr/>
            <p:nvPr/>
          </p:nvSpPr>
          <p:spPr>
            <a:xfrm>
              <a:off x="2081377" y="4302698"/>
              <a:ext cx="37980" cy="8805"/>
            </a:xfrm>
            <a:custGeom>
              <a:avLst/>
              <a:gdLst/>
              <a:ahLst/>
              <a:cxnLst/>
              <a:rect l="l" t="t" r="r" b="b"/>
              <a:pathLst>
                <a:path w="3494" h="810" extrusionOk="0">
                  <a:moveTo>
                    <a:pt x="269" y="1"/>
                  </a:moveTo>
                  <a:cubicBezTo>
                    <a:pt x="136" y="1"/>
                    <a:pt x="27" y="101"/>
                    <a:pt x="14" y="234"/>
                  </a:cubicBezTo>
                  <a:cubicBezTo>
                    <a:pt x="0" y="375"/>
                    <a:pt x="104" y="503"/>
                    <a:pt x="245" y="515"/>
                  </a:cubicBezTo>
                  <a:lnTo>
                    <a:pt x="627" y="554"/>
                  </a:lnTo>
                  <a:lnTo>
                    <a:pt x="652" y="554"/>
                  </a:lnTo>
                  <a:cubicBezTo>
                    <a:pt x="784" y="554"/>
                    <a:pt x="896" y="456"/>
                    <a:pt x="910" y="323"/>
                  </a:cubicBezTo>
                  <a:cubicBezTo>
                    <a:pt x="923" y="180"/>
                    <a:pt x="820" y="54"/>
                    <a:pt x="678" y="40"/>
                  </a:cubicBezTo>
                  <a:lnTo>
                    <a:pt x="297" y="2"/>
                  </a:lnTo>
                  <a:cubicBezTo>
                    <a:pt x="288" y="1"/>
                    <a:pt x="278" y="1"/>
                    <a:pt x="269" y="1"/>
                  </a:cubicBezTo>
                  <a:close/>
                  <a:moveTo>
                    <a:pt x="1692" y="142"/>
                  </a:moveTo>
                  <a:cubicBezTo>
                    <a:pt x="1557" y="142"/>
                    <a:pt x="1437" y="237"/>
                    <a:pt x="1424" y="373"/>
                  </a:cubicBezTo>
                  <a:cubicBezTo>
                    <a:pt x="1410" y="515"/>
                    <a:pt x="1513" y="642"/>
                    <a:pt x="1655" y="656"/>
                  </a:cubicBezTo>
                  <a:lnTo>
                    <a:pt x="3197" y="808"/>
                  </a:lnTo>
                  <a:cubicBezTo>
                    <a:pt x="3206" y="810"/>
                    <a:pt x="3214" y="810"/>
                    <a:pt x="3223" y="810"/>
                  </a:cubicBezTo>
                  <a:cubicBezTo>
                    <a:pt x="3354" y="810"/>
                    <a:pt x="3466" y="710"/>
                    <a:pt x="3480" y="577"/>
                  </a:cubicBezTo>
                  <a:cubicBezTo>
                    <a:pt x="3494" y="435"/>
                    <a:pt x="3390" y="308"/>
                    <a:pt x="3247" y="294"/>
                  </a:cubicBezTo>
                  <a:lnTo>
                    <a:pt x="1707" y="142"/>
                  </a:lnTo>
                  <a:cubicBezTo>
                    <a:pt x="1702" y="142"/>
                    <a:pt x="1697" y="142"/>
                    <a:pt x="1692" y="1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0"/>
            <p:cNvSpPr/>
            <p:nvPr/>
          </p:nvSpPr>
          <p:spPr>
            <a:xfrm>
              <a:off x="1588379" y="4253739"/>
              <a:ext cx="37969" cy="8805"/>
            </a:xfrm>
            <a:custGeom>
              <a:avLst/>
              <a:gdLst/>
              <a:ahLst/>
              <a:cxnLst/>
              <a:rect l="l" t="t" r="r" b="b"/>
              <a:pathLst>
                <a:path w="3493" h="810" extrusionOk="0">
                  <a:moveTo>
                    <a:pt x="272" y="1"/>
                  </a:moveTo>
                  <a:cubicBezTo>
                    <a:pt x="142" y="1"/>
                    <a:pt x="29" y="100"/>
                    <a:pt x="14" y="233"/>
                  </a:cubicBezTo>
                  <a:cubicBezTo>
                    <a:pt x="0" y="374"/>
                    <a:pt x="104" y="500"/>
                    <a:pt x="245" y="516"/>
                  </a:cubicBezTo>
                  <a:lnTo>
                    <a:pt x="627" y="554"/>
                  </a:lnTo>
                  <a:lnTo>
                    <a:pt x="651" y="554"/>
                  </a:lnTo>
                  <a:cubicBezTo>
                    <a:pt x="782" y="554"/>
                    <a:pt x="894" y="456"/>
                    <a:pt x="908" y="323"/>
                  </a:cubicBezTo>
                  <a:cubicBezTo>
                    <a:pt x="922" y="180"/>
                    <a:pt x="818" y="54"/>
                    <a:pt x="677" y="40"/>
                  </a:cubicBezTo>
                  <a:lnTo>
                    <a:pt x="297" y="2"/>
                  </a:lnTo>
                  <a:cubicBezTo>
                    <a:pt x="289" y="1"/>
                    <a:pt x="280" y="1"/>
                    <a:pt x="272" y="1"/>
                  </a:cubicBezTo>
                  <a:close/>
                  <a:moveTo>
                    <a:pt x="1680" y="140"/>
                  </a:moveTo>
                  <a:cubicBezTo>
                    <a:pt x="1552" y="140"/>
                    <a:pt x="1436" y="240"/>
                    <a:pt x="1422" y="373"/>
                  </a:cubicBezTo>
                  <a:cubicBezTo>
                    <a:pt x="1408" y="514"/>
                    <a:pt x="1512" y="642"/>
                    <a:pt x="1653" y="656"/>
                  </a:cubicBezTo>
                  <a:lnTo>
                    <a:pt x="3195" y="809"/>
                  </a:lnTo>
                  <a:lnTo>
                    <a:pt x="3221" y="809"/>
                  </a:lnTo>
                  <a:cubicBezTo>
                    <a:pt x="3352" y="809"/>
                    <a:pt x="3465" y="711"/>
                    <a:pt x="3478" y="578"/>
                  </a:cubicBezTo>
                  <a:cubicBezTo>
                    <a:pt x="3492" y="435"/>
                    <a:pt x="3389" y="309"/>
                    <a:pt x="3247" y="295"/>
                  </a:cubicBezTo>
                  <a:lnTo>
                    <a:pt x="1705" y="142"/>
                  </a:lnTo>
                  <a:cubicBezTo>
                    <a:pt x="1697" y="141"/>
                    <a:pt x="1688" y="140"/>
                    <a:pt x="168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0"/>
            <p:cNvSpPr/>
            <p:nvPr/>
          </p:nvSpPr>
          <p:spPr>
            <a:xfrm>
              <a:off x="2077605" y="4327329"/>
              <a:ext cx="37686" cy="12250"/>
            </a:xfrm>
            <a:custGeom>
              <a:avLst/>
              <a:gdLst/>
              <a:ahLst/>
              <a:cxnLst/>
              <a:rect l="l" t="t" r="r" b="b"/>
              <a:pathLst>
                <a:path w="3467" h="1127" extrusionOk="0">
                  <a:moveTo>
                    <a:pt x="280" y="0"/>
                  </a:moveTo>
                  <a:cubicBezTo>
                    <a:pt x="163" y="0"/>
                    <a:pt x="55" y="86"/>
                    <a:pt x="30" y="205"/>
                  </a:cubicBezTo>
                  <a:cubicBezTo>
                    <a:pt x="1" y="345"/>
                    <a:pt x="90" y="481"/>
                    <a:pt x="230" y="511"/>
                  </a:cubicBezTo>
                  <a:lnTo>
                    <a:pt x="604" y="590"/>
                  </a:lnTo>
                  <a:cubicBezTo>
                    <a:pt x="623" y="593"/>
                    <a:pt x="641" y="595"/>
                    <a:pt x="658" y="595"/>
                  </a:cubicBezTo>
                  <a:cubicBezTo>
                    <a:pt x="779" y="595"/>
                    <a:pt x="886" y="512"/>
                    <a:pt x="910" y="390"/>
                  </a:cubicBezTo>
                  <a:cubicBezTo>
                    <a:pt x="939" y="250"/>
                    <a:pt x="851" y="114"/>
                    <a:pt x="711" y="84"/>
                  </a:cubicBezTo>
                  <a:lnTo>
                    <a:pt x="335" y="7"/>
                  </a:lnTo>
                  <a:cubicBezTo>
                    <a:pt x="317" y="2"/>
                    <a:pt x="298" y="0"/>
                    <a:pt x="280" y="0"/>
                  </a:cubicBezTo>
                  <a:close/>
                  <a:moveTo>
                    <a:pt x="1668" y="291"/>
                  </a:moveTo>
                  <a:cubicBezTo>
                    <a:pt x="1550" y="291"/>
                    <a:pt x="1442" y="375"/>
                    <a:pt x="1417" y="497"/>
                  </a:cubicBezTo>
                  <a:cubicBezTo>
                    <a:pt x="1388" y="636"/>
                    <a:pt x="1476" y="773"/>
                    <a:pt x="1615" y="802"/>
                  </a:cubicBezTo>
                  <a:lnTo>
                    <a:pt x="3132" y="1121"/>
                  </a:lnTo>
                  <a:cubicBezTo>
                    <a:pt x="3149" y="1125"/>
                    <a:pt x="3168" y="1126"/>
                    <a:pt x="3185" y="1126"/>
                  </a:cubicBezTo>
                  <a:cubicBezTo>
                    <a:pt x="3304" y="1126"/>
                    <a:pt x="3411" y="1042"/>
                    <a:pt x="3437" y="921"/>
                  </a:cubicBezTo>
                  <a:cubicBezTo>
                    <a:pt x="3467" y="781"/>
                    <a:pt x="3379" y="645"/>
                    <a:pt x="3239" y="616"/>
                  </a:cubicBezTo>
                  <a:lnTo>
                    <a:pt x="1722" y="297"/>
                  </a:lnTo>
                  <a:cubicBezTo>
                    <a:pt x="1704" y="292"/>
                    <a:pt x="1686" y="291"/>
                    <a:pt x="1668" y="2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0"/>
            <p:cNvSpPr/>
            <p:nvPr/>
          </p:nvSpPr>
          <p:spPr>
            <a:xfrm>
              <a:off x="1592727" y="4225553"/>
              <a:ext cx="37686" cy="12250"/>
            </a:xfrm>
            <a:custGeom>
              <a:avLst/>
              <a:gdLst/>
              <a:ahLst/>
              <a:cxnLst/>
              <a:rect l="l" t="t" r="r" b="b"/>
              <a:pathLst>
                <a:path w="3467" h="1127" extrusionOk="0">
                  <a:moveTo>
                    <a:pt x="282" y="1"/>
                  </a:moveTo>
                  <a:cubicBezTo>
                    <a:pt x="163" y="1"/>
                    <a:pt x="55" y="86"/>
                    <a:pt x="30" y="207"/>
                  </a:cubicBezTo>
                  <a:cubicBezTo>
                    <a:pt x="1" y="345"/>
                    <a:pt x="90" y="483"/>
                    <a:pt x="230" y="512"/>
                  </a:cubicBezTo>
                  <a:lnTo>
                    <a:pt x="604" y="592"/>
                  </a:lnTo>
                  <a:cubicBezTo>
                    <a:pt x="622" y="595"/>
                    <a:pt x="641" y="597"/>
                    <a:pt x="658" y="597"/>
                  </a:cubicBezTo>
                  <a:cubicBezTo>
                    <a:pt x="777" y="597"/>
                    <a:pt x="884" y="514"/>
                    <a:pt x="910" y="392"/>
                  </a:cubicBezTo>
                  <a:cubicBezTo>
                    <a:pt x="939" y="252"/>
                    <a:pt x="849" y="116"/>
                    <a:pt x="710" y="86"/>
                  </a:cubicBezTo>
                  <a:lnTo>
                    <a:pt x="337" y="7"/>
                  </a:lnTo>
                  <a:cubicBezTo>
                    <a:pt x="319" y="3"/>
                    <a:pt x="300" y="1"/>
                    <a:pt x="282" y="1"/>
                  </a:cubicBezTo>
                  <a:close/>
                  <a:moveTo>
                    <a:pt x="1667" y="291"/>
                  </a:moveTo>
                  <a:cubicBezTo>
                    <a:pt x="1548" y="291"/>
                    <a:pt x="1441" y="377"/>
                    <a:pt x="1415" y="497"/>
                  </a:cubicBezTo>
                  <a:cubicBezTo>
                    <a:pt x="1386" y="637"/>
                    <a:pt x="1476" y="773"/>
                    <a:pt x="1615" y="802"/>
                  </a:cubicBezTo>
                  <a:lnTo>
                    <a:pt x="3132" y="1121"/>
                  </a:lnTo>
                  <a:cubicBezTo>
                    <a:pt x="3149" y="1125"/>
                    <a:pt x="3168" y="1127"/>
                    <a:pt x="3185" y="1127"/>
                  </a:cubicBezTo>
                  <a:cubicBezTo>
                    <a:pt x="3304" y="1127"/>
                    <a:pt x="3411" y="1042"/>
                    <a:pt x="3437" y="921"/>
                  </a:cubicBezTo>
                  <a:cubicBezTo>
                    <a:pt x="3467" y="782"/>
                    <a:pt x="3377" y="645"/>
                    <a:pt x="3237" y="616"/>
                  </a:cubicBezTo>
                  <a:lnTo>
                    <a:pt x="1721" y="297"/>
                  </a:lnTo>
                  <a:cubicBezTo>
                    <a:pt x="1703" y="293"/>
                    <a:pt x="1685" y="291"/>
                    <a:pt x="1667" y="2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0"/>
            <p:cNvSpPr/>
            <p:nvPr/>
          </p:nvSpPr>
          <p:spPr>
            <a:xfrm>
              <a:off x="2071236" y="4351428"/>
              <a:ext cx="36947" cy="15609"/>
            </a:xfrm>
            <a:custGeom>
              <a:avLst/>
              <a:gdLst/>
              <a:ahLst/>
              <a:cxnLst/>
              <a:rect l="l" t="t" r="r" b="b"/>
              <a:pathLst>
                <a:path w="3399" h="1436" extrusionOk="0">
                  <a:moveTo>
                    <a:pt x="289" y="0"/>
                  </a:moveTo>
                  <a:cubicBezTo>
                    <a:pt x="181" y="0"/>
                    <a:pt x="79" y="70"/>
                    <a:pt x="43" y="179"/>
                  </a:cubicBezTo>
                  <a:cubicBezTo>
                    <a:pt x="0" y="314"/>
                    <a:pt x="74" y="460"/>
                    <a:pt x="209" y="504"/>
                  </a:cubicBezTo>
                  <a:lnTo>
                    <a:pt x="575" y="623"/>
                  </a:lnTo>
                  <a:cubicBezTo>
                    <a:pt x="602" y="631"/>
                    <a:pt x="627" y="636"/>
                    <a:pt x="655" y="636"/>
                  </a:cubicBezTo>
                  <a:lnTo>
                    <a:pt x="655" y="636"/>
                  </a:lnTo>
                  <a:cubicBezTo>
                    <a:pt x="765" y="636"/>
                    <a:pt x="864" y="567"/>
                    <a:pt x="901" y="457"/>
                  </a:cubicBezTo>
                  <a:cubicBezTo>
                    <a:pt x="944" y="322"/>
                    <a:pt x="870" y="176"/>
                    <a:pt x="735" y="133"/>
                  </a:cubicBezTo>
                  <a:lnTo>
                    <a:pt x="369" y="14"/>
                  </a:lnTo>
                  <a:cubicBezTo>
                    <a:pt x="343" y="5"/>
                    <a:pt x="316" y="0"/>
                    <a:pt x="289" y="0"/>
                  </a:cubicBezTo>
                  <a:close/>
                  <a:moveTo>
                    <a:pt x="655" y="636"/>
                  </a:moveTo>
                  <a:cubicBezTo>
                    <a:pt x="654" y="636"/>
                    <a:pt x="654" y="636"/>
                    <a:pt x="654" y="636"/>
                  </a:cubicBezTo>
                  <a:lnTo>
                    <a:pt x="656" y="636"/>
                  </a:lnTo>
                  <a:cubicBezTo>
                    <a:pt x="655" y="636"/>
                    <a:pt x="655" y="636"/>
                    <a:pt x="655" y="636"/>
                  </a:cubicBezTo>
                  <a:close/>
                  <a:moveTo>
                    <a:pt x="1638" y="439"/>
                  </a:moveTo>
                  <a:cubicBezTo>
                    <a:pt x="1528" y="439"/>
                    <a:pt x="1427" y="509"/>
                    <a:pt x="1391" y="617"/>
                  </a:cubicBezTo>
                  <a:cubicBezTo>
                    <a:pt x="1347" y="754"/>
                    <a:pt x="1422" y="899"/>
                    <a:pt x="1556" y="943"/>
                  </a:cubicBezTo>
                  <a:lnTo>
                    <a:pt x="3029" y="1423"/>
                  </a:lnTo>
                  <a:cubicBezTo>
                    <a:pt x="3057" y="1432"/>
                    <a:pt x="3083" y="1435"/>
                    <a:pt x="3111" y="1435"/>
                  </a:cubicBezTo>
                  <a:cubicBezTo>
                    <a:pt x="3219" y="1435"/>
                    <a:pt x="3319" y="1366"/>
                    <a:pt x="3356" y="1257"/>
                  </a:cubicBezTo>
                  <a:cubicBezTo>
                    <a:pt x="3399" y="1123"/>
                    <a:pt x="3326" y="976"/>
                    <a:pt x="3190" y="931"/>
                  </a:cubicBezTo>
                  <a:lnTo>
                    <a:pt x="1717" y="452"/>
                  </a:lnTo>
                  <a:cubicBezTo>
                    <a:pt x="1690" y="443"/>
                    <a:pt x="1664" y="439"/>
                    <a:pt x="1638" y="4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0"/>
            <p:cNvSpPr/>
            <p:nvPr/>
          </p:nvSpPr>
          <p:spPr>
            <a:xfrm>
              <a:off x="1600151" y="4198041"/>
              <a:ext cx="36958" cy="15588"/>
            </a:xfrm>
            <a:custGeom>
              <a:avLst/>
              <a:gdLst/>
              <a:ahLst/>
              <a:cxnLst/>
              <a:rect l="l" t="t" r="r" b="b"/>
              <a:pathLst>
                <a:path w="3400" h="1434" extrusionOk="0">
                  <a:moveTo>
                    <a:pt x="292" y="0"/>
                  </a:moveTo>
                  <a:cubicBezTo>
                    <a:pt x="183" y="0"/>
                    <a:pt x="80" y="69"/>
                    <a:pt x="44" y="178"/>
                  </a:cubicBezTo>
                  <a:cubicBezTo>
                    <a:pt x="1" y="314"/>
                    <a:pt x="75" y="459"/>
                    <a:pt x="210" y="504"/>
                  </a:cubicBezTo>
                  <a:lnTo>
                    <a:pt x="574" y="623"/>
                  </a:lnTo>
                  <a:cubicBezTo>
                    <a:pt x="601" y="630"/>
                    <a:pt x="627" y="635"/>
                    <a:pt x="655" y="635"/>
                  </a:cubicBezTo>
                  <a:cubicBezTo>
                    <a:pt x="763" y="635"/>
                    <a:pt x="863" y="566"/>
                    <a:pt x="900" y="457"/>
                  </a:cubicBezTo>
                  <a:cubicBezTo>
                    <a:pt x="944" y="321"/>
                    <a:pt x="870" y="174"/>
                    <a:pt x="734" y="131"/>
                  </a:cubicBezTo>
                  <a:lnTo>
                    <a:pt x="370" y="12"/>
                  </a:lnTo>
                  <a:cubicBezTo>
                    <a:pt x="344" y="4"/>
                    <a:pt x="318" y="0"/>
                    <a:pt x="292" y="0"/>
                  </a:cubicBezTo>
                  <a:close/>
                  <a:moveTo>
                    <a:pt x="1635" y="437"/>
                  </a:moveTo>
                  <a:cubicBezTo>
                    <a:pt x="1527" y="437"/>
                    <a:pt x="1426" y="507"/>
                    <a:pt x="1391" y="616"/>
                  </a:cubicBezTo>
                  <a:cubicBezTo>
                    <a:pt x="1346" y="751"/>
                    <a:pt x="1421" y="897"/>
                    <a:pt x="1557" y="942"/>
                  </a:cubicBezTo>
                  <a:lnTo>
                    <a:pt x="3030" y="1422"/>
                  </a:lnTo>
                  <a:cubicBezTo>
                    <a:pt x="3056" y="1430"/>
                    <a:pt x="3084" y="1434"/>
                    <a:pt x="3110" y="1434"/>
                  </a:cubicBezTo>
                  <a:cubicBezTo>
                    <a:pt x="3218" y="1434"/>
                    <a:pt x="3320" y="1365"/>
                    <a:pt x="3355" y="1256"/>
                  </a:cubicBezTo>
                  <a:cubicBezTo>
                    <a:pt x="3399" y="1120"/>
                    <a:pt x="3325" y="975"/>
                    <a:pt x="3189" y="930"/>
                  </a:cubicBezTo>
                  <a:lnTo>
                    <a:pt x="1716" y="450"/>
                  </a:lnTo>
                  <a:cubicBezTo>
                    <a:pt x="1689" y="442"/>
                    <a:pt x="1662" y="437"/>
                    <a:pt x="1635" y="4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0"/>
            <p:cNvSpPr/>
            <p:nvPr/>
          </p:nvSpPr>
          <p:spPr>
            <a:xfrm>
              <a:off x="2062344" y="4374712"/>
              <a:ext cx="35784" cy="18859"/>
            </a:xfrm>
            <a:custGeom>
              <a:avLst/>
              <a:gdLst/>
              <a:ahLst/>
              <a:cxnLst/>
              <a:rect l="l" t="t" r="r" b="b"/>
              <a:pathLst>
                <a:path w="3292" h="1735" extrusionOk="0">
                  <a:moveTo>
                    <a:pt x="297" y="1"/>
                  </a:moveTo>
                  <a:cubicBezTo>
                    <a:pt x="198" y="1"/>
                    <a:pt x="102" y="57"/>
                    <a:pt x="59" y="154"/>
                  </a:cubicBezTo>
                  <a:cubicBezTo>
                    <a:pt x="0" y="283"/>
                    <a:pt x="59" y="437"/>
                    <a:pt x="188" y="494"/>
                  </a:cubicBezTo>
                  <a:lnTo>
                    <a:pt x="539" y="653"/>
                  </a:lnTo>
                  <a:cubicBezTo>
                    <a:pt x="573" y="668"/>
                    <a:pt x="609" y="675"/>
                    <a:pt x="644" y="675"/>
                  </a:cubicBezTo>
                  <a:cubicBezTo>
                    <a:pt x="742" y="675"/>
                    <a:pt x="837" y="618"/>
                    <a:pt x="880" y="523"/>
                  </a:cubicBezTo>
                  <a:cubicBezTo>
                    <a:pt x="939" y="392"/>
                    <a:pt x="880" y="239"/>
                    <a:pt x="751" y="182"/>
                  </a:cubicBezTo>
                  <a:lnTo>
                    <a:pt x="401" y="23"/>
                  </a:lnTo>
                  <a:cubicBezTo>
                    <a:pt x="367" y="8"/>
                    <a:pt x="332" y="1"/>
                    <a:pt x="297" y="1"/>
                  </a:cubicBezTo>
                  <a:close/>
                  <a:moveTo>
                    <a:pt x="1586" y="581"/>
                  </a:moveTo>
                  <a:cubicBezTo>
                    <a:pt x="1488" y="581"/>
                    <a:pt x="1394" y="638"/>
                    <a:pt x="1351" y="734"/>
                  </a:cubicBezTo>
                  <a:cubicBezTo>
                    <a:pt x="1292" y="865"/>
                    <a:pt x="1351" y="1017"/>
                    <a:pt x="1480" y="1075"/>
                  </a:cubicBezTo>
                  <a:lnTo>
                    <a:pt x="2893" y="1712"/>
                  </a:lnTo>
                  <a:cubicBezTo>
                    <a:pt x="2928" y="1727"/>
                    <a:pt x="2962" y="1734"/>
                    <a:pt x="2999" y="1734"/>
                  </a:cubicBezTo>
                  <a:cubicBezTo>
                    <a:pt x="3097" y="1734"/>
                    <a:pt x="3192" y="1677"/>
                    <a:pt x="3235" y="1583"/>
                  </a:cubicBezTo>
                  <a:cubicBezTo>
                    <a:pt x="3292" y="1451"/>
                    <a:pt x="3235" y="1300"/>
                    <a:pt x="3104" y="1241"/>
                  </a:cubicBezTo>
                  <a:lnTo>
                    <a:pt x="1693" y="604"/>
                  </a:lnTo>
                  <a:cubicBezTo>
                    <a:pt x="1658" y="589"/>
                    <a:pt x="1622" y="581"/>
                    <a:pt x="1586" y="5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0"/>
            <p:cNvSpPr/>
            <p:nvPr/>
          </p:nvSpPr>
          <p:spPr>
            <a:xfrm>
              <a:off x="1610521" y="4171475"/>
              <a:ext cx="35795" cy="18849"/>
            </a:xfrm>
            <a:custGeom>
              <a:avLst/>
              <a:gdLst/>
              <a:ahLst/>
              <a:cxnLst/>
              <a:rect l="l" t="t" r="r" b="b"/>
              <a:pathLst>
                <a:path w="3293" h="1734" extrusionOk="0">
                  <a:moveTo>
                    <a:pt x="296" y="1"/>
                  </a:moveTo>
                  <a:cubicBezTo>
                    <a:pt x="197" y="1"/>
                    <a:pt x="103" y="58"/>
                    <a:pt x="59" y="153"/>
                  </a:cubicBezTo>
                  <a:cubicBezTo>
                    <a:pt x="1" y="283"/>
                    <a:pt x="59" y="436"/>
                    <a:pt x="189" y="495"/>
                  </a:cubicBezTo>
                  <a:lnTo>
                    <a:pt x="537" y="652"/>
                  </a:lnTo>
                  <a:cubicBezTo>
                    <a:pt x="572" y="667"/>
                    <a:pt x="608" y="674"/>
                    <a:pt x="644" y="674"/>
                  </a:cubicBezTo>
                  <a:cubicBezTo>
                    <a:pt x="743" y="674"/>
                    <a:pt x="836" y="617"/>
                    <a:pt x="879" y="522"/>
                  </a:cubicBezTo>
                  <a:cubicBezTo>
                    <a:pt x="938" y="391"/>
                    <a:pt x="881" y="239"/>
                    <a:pt x="750" y="181"/>
                  </a:cubicBezTo>
                  <a:lnTo>
                    <a:pt x="401" y="24"/>
                  </a:lnTo>
                  <a:cubicBezTo>
                    <a:pt x="367" y="8"/>
                    <a:pt x="331" y="1"/>
                    <a:pt x="296" y="1"/>
                  </a:cubicBezTo>
                  <a:close/>
                  <a:moveTo>
                    <a:pt x="1586" y="581"/>
                  </a:moveTo>
                  <a:cubicBezTo>
                    <a:pt x="1487" y="581"/>
                    <a:pt x="1393" y="638"/>
                    <a:pt x="1350" y="735"/>
                  </a:cubicBezTo>
                  <a:cubicBezTo>
                    <a:pt x="1291" y="864"/>
                    <a:pt x="1350" y="1017"/>
                    <a:pt x="1479" y="1074"/>
                  </a:cubicBezTo>
                  <a:lnTo>
                    <a:pt x="2894" y="1709"/>
                  </a:lnTo>
                  <a:cubicBezTo>
                    <a:pt x="2928" y="1725"/>
                    <a:pt x="2963" y="1733"/>
                    <a:pt x="2999" y="1733"/>
                  </a:cubicBezTo>
                  <a:cubicBezTo>
                    <a:pt x="3098" y="1733"/>
                    <a:pt x="3191" y="1676"/>
                    <a:pt x="3234" y="1580"/>
                  </a:cubicBezTo>
                  <a:cubicBezTo>
                    <a:pt x="3293" y="1450"/>
                    <a:pt x="3236" y="1297"/>
                    <a:pt x="3104" y="1238"/>
                  </a:cubicBezTo>
                  <a:lnTo>
                    <a:pt x="1692" y="603"/>
                  </a:lnTo>
                  <a:cubicBezTo>
                    <a:pt x="1657" y="588"/>
                    <a:pt x="1621" y="581"/>
                    <a:pt x="1586" y="5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0"/>
            <p:cNvSpPr/>
            <p:nvPr/>
          </p:nvSpPr>
          <p:spPr>
            <a:xfrm>
              <a:off x="2051028" y="4396908"/>
              <a:ext cx="34240" cy="21936"/>
            </a:xfrm>
            <a:custGeom>
              <a:avLst/>
              <a:gdLst/>
              <a:ahLst/>
              <a:cxnLst/>
              <a:rect l="l" t="t" r="r" b="b"/>
              <a:pathLst>
                <a:path w="3150" h="2018" extrusionOk="0">
                  <a:moveTo>
                    <a:pt x="297" y="1"/>
                  </a:moveTo>
                  <a:cubicBezTo>
                    <a:pt x="209" y="1"/>
                    <a:pt x="122" y="46"/>
                    <a:pt x="73" y="127"/>
                  </a:cubicBezTo>
                  <a:cubicBezTo>
                    <a:pt x="1" y="251"/>
                    <a:pt x="42" y="408"/>
                    <a:pt x="165" y="481"/>
                  </a:cubicBezTo>
                  <a:lnTo>
                    <a:pt x="496" y="676"/>
                  </a:lnTo>
                  <a:cubicBezTo>
                    <a:pt x="538" y="698"/>
                    <a:pt x="582" y="710"/>
                    <a:pt x="627" y="710"/>
                  </a:cubicBezTo>
                  <a:cubicBezTo>
                    <a:pt x="715" y="710"/>
                    <a:pt x="801" y="665"/>
                    <a:pt x="850" y="583"/>
                  </a:cubicBezTo>
                  <a:cubicBezTo>
                    <a:pt x="922" y="460"/>
                    <a:pt x="881" y="303"/>
                    <a:pt x="758" y="229"/>
                  </a:cubicBezTo>
                  <a:lnTo>
                    <a:pt x="427" y="36"/>
                  </a:lnTo>
                  <a:cubicBezTo>
                    <a:pt x="387" y="12"/>
                    <a:pt x="342" y="1"/>
                    <a:pt x="297" y="1"/>
                  </a:cubicBezTo>
                  <a:close/>
                  <a:moveTo>
                    <a:pt x="1519" y="717"/>
                  </a:moveTo>
                  <a:cubicBezTo>
                    <a:pt x="1431" y="717"/>
                    <a:pt x="1343" y="762"/>
                    <a:pt x="1295" y="845"/>
                  </a:cubicBezTo>
                  <a:cubicBezTo>
                    <a:pt x="1222" y="967"/>
                    <a:pt x="1264" y="1126"/>
                    <a:pt x="1388" y="1198"/>
                  </a:cubicBezTo>
                  <a:lnTo>
                    <a:pt x="2723" y="1982"/>
                  </a:lnTo>
                  <a:cubicBezTo>
                    <a:pt x="2765" y="2006"/>
                    <a:pt x="2810" y="2018"/>
                    <a:pt x="2854" y="2018"/>
                  </a:cubicBezTo>
                  <a:cubicBezTo>
                    <a:pt x="2942" y="2018"/>
                    <a:pt x="3029" y="1971"/>
                    <a:pt x="3077" y="1890"/>
                  </a:cubicBezTo>
                  <a:cubicBezTo>
                    <a:pt x="3149" y="1768"/>
                    <a:pt x="3108" y="1609"/>
                    <a:pt x="2986" y="1537"/>
                  </a:cubicBezTo>
                  <a:lnTo>
                    <a:pt x="1649" y="752"/>
                  </a:lnTo>
                  <a:cubicBezTo>
                    <a:pt x="1608" y="729"/>
                    <a:pt x="1564" y="717"/>
                    <a:pt x="1519" y="7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0"/>
            <p:cNvSpPr/>
            <p:nvPr/>
          </p:nvSpPr>
          <p:spPr>
            <a:xfrm>
              <a:off x="1623728" y="4146202"/>
              <a:ext cx="34219" cy="21914"/>
            </a:xfrm>
            <a:custGeom>
              <a:avLst/>
              <a:gdLst/>
              <a:ahLst/>
              <a:cxnLst/>
              <a:rect l="l" t="t" r="r" b="b"/>
              <a:pathLst>
                <a:path w="3148" h="2016" extrusionOk="0">
                  <a:moveTo>
                    <a:pt x="295" y="0"/>
                  </a:moveTo>
                  <a:cubicBezTo>
                    <a:pt x="207" y="0"/>
                    <a:pt x="121" y="46"/>
                    <a:pt x="73" y="128"/>
                  </a:cubicBezTo>
                  <a:cubicBezTo>
                    <a:pt x="0" y="251"/>
                    <a:pt x="42" y="410"/>
                    <a:pt x="164" y="482"/>
                  </a:cubicBezTo>
                  <a:lnTo>
                    <a:pt x="495" y="675"/>
                  </a:lnTo>
                  <a:cubicBezTo>
                    <a:pt x="535" y="698"/>
                    <a:pt x="580" y="710"/>
                    <a:pt x="625" y="710"/>
                  </a:cubicBezTo>
                  <a:cubicBezTo>
                    <a:pt x="715" y="710"/>
                    <a:pt x="801" y="665"/>
                    <a:pt x="847" y="582"/>
                  </a:cubicBezTo>
                  <a:cubicBezTo>
                    <a:pt x="920" y="460"/>
                    <a:pt x="878" y="301"/>
                    <a:pt x="756" y="228"/>
                  </a:cubicBezTo>
                  <a:lnTo>
                    <a:pt x="425" y="35"/>
                  </a:lnTo>
                  <a:cubicBezTo>
                    <a:pt x="384" y="12"/>
                    <a:pt x="339" y="0"/>
                    <a:pt x="295" y="0"/>
                  </a:cubicBezTo>
                  <a:close/>
                  <a:moveTo>
                    <a:pt x="1516" y="715"/>
                  </a:moveTo>
                  <a:cubicBezTo>
                    <a:pt x="1427" y="715"/>
                    <a:pt x="1341" y="761"/>
                    <a:pt x="1294" y="843"/>
                  </a:cubicBezTo>
                  <a:cubicBezTo>
                    <a:pt x="1222" y="967"/>
                    <a:pt x="1263" y="1124"/>
                    <a:pt x="1386" y="1196"/>
                  </a:cubicBezTo>
                  <a:lnTo>
                    <a:pt x="2723" y="1980"/>
                  </a:lnTo>
                  <a:cubicBezTo>
                    <a:pt x="2764" y="2004"/>
                    <a:pt x="2808" y="2016"/>
                    <a:pt x="2853" y="2016"/>
                  </a:cubicBezTo>
                  <a:lnTo>
                    <a:pt x="2853" y="2016"/>
                  </a:lnTo>
                  <a:cubicBezTo>
                    <a:pt x="2942" y="2015"/>
                    <a:pt x="3028" y="1969"/>
                    <a:pt x="3076" y="1888"/>
                  </a:cubicBezTo>
                  <a:cubicBezTo>
                    <a:pt x="3147" y="1764"/>
                    <a:pt x="3107" y="1607"/>
                    <a:pt x="2983" y="1534"/>
                  </a:cubicBezTo>
                  <a:lnTo>
                    <a:pt x="1648" y="751"/>
                  </a:lnTo>
                  <a:cubicBezTo>
                    <a:pt x="1606" y="727"/>
                    <a:pt x="1561" y="715"/>
                    <a:pt x="1516" y="715"/>
                  </a:cubicBezTo>
                  <a:close/>
                  <a:moveTo>
                    <a:pt x="2853" y="2016"/>
                  </a:moveTo>
                  <a:cubicBezTo>
                    <a:pt x="2853" y="2016"/>
                    <a:pt x="2852" y="2016"/>
                    <a:pt x="2852" y="2016"/>
                  </a:cubicBezTo>
                  <a:lnTo>
                    <a:pt x="2854" y="2016"/>
                  </a:lnTo>
                  <a:cubicBezTo>
                    <a:pt x="2854" y="2016"/>
                    <a:pt x="2853" y="2016"/>
                    <a:pt x="2853" y="20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0"/>
            <p:cNvSpPr/>
            <p:nvPr/>
          </p:nvSpPr>
          <p:spPr>
            <a:xfrm>
              <a:off x="2037441" y="4417746"/>
              <a:ext cx="32240" cy="24849"/>
            </a:xfrm>
            <a:custGeom>
              <a:avLst/>
              <a:gdLst/>
              <a:ahLst/>
              <a:cxnLst/>
              <a:rect l="l" t="t" r="r" b="b"/>
              <a:pathLst>
                <a:path w="2966" h="2286" extrusionOk="0">
                  <a:moveTo>
                    <a:pt x="292" y="1"/>
                  </a:moveTo>
                  <a:cubicBezTo>
                    <a:pt x="213" y="1"/>
                    <a:pt x="135" y="37"/>
                    <a:pt x="85" y="106"/>
                  </a:cubicBezTo>
                  <a:cubicBezTo>
                    <a:pt x="0" y="220"/>
                    <a:pt x="24" y="382"/>
                    <a:pt x="138" y="467"/>
                  </a:cubicBezTo>
                  <a:lnTo>
                    <a:pt x="447" y="694"/>
                  </a:lnTo>
                  <a:cubicBezTo>
                    <a:pt x="494" y="729"/>
                    <a:pt x="547" y="746"/>
                    <a:pt x="601" y="746"/>
                  </a:cubicBezTo>
                  <a:cubicBezTo>
                    <a:pt x="680" y="746"/>
                    <a:pt x="758" y="710"/>
                    <a:pt x="808" y="641"/>
                  </a:cubicBezTo>
                  <a:cubicBezTo>
                    <a:pt x="894" y="527"/>
                    <a:pt x="870" y="365"/>
                    <a:pt x="754" y="280"/>
                  </a:cubicBezTo>
                  <a:lnTo>
                    <a:pt x="447" y="53"/>
                  </a:lnTo>
                  <a:cubicBezTo>
                    <a:pt x="400" y="18"/>
                    <a:pt x="346" y="1"/>
                    <a:pt x="292" y="1"/>
                  </a:cubicBezTo>
                  <a:close/>
                  <a:moveTo>
                    <a:pt x="1431" y="846"/>
                  </a:moveTo>
                  <a:cubicBezTo>
                    <a:pt x="1352" y="846"/>
                    <a:pt x="1273" y="882"/>
                    <a:pt x="1222" y="950"/>
                  </a:cubicBezTo>
                  <a:cubicBezTo>
                    <a:pt x="1137" y="1064"/>
                    <a:pt x="1161" y="1226"/>
                    <a:pt x="1275" y="1310"/>
                  </a:cubicBezTo>
                  <a:lnTo>
                    <a:pt x="2521" y="2233"/>
                  </a:lnTo>
                  <a:cubicBezTo>
                    <a:pt x="2567" y="2268"/>
                    <a:pt x="2621" y="2285"/>
                    <a:pt x="2674" y="2285"/>
                  </a:cubicBezTo>
                  <a:cubicBezTo>
                    <a:pt x="2752" y="2285"/>
                    <a:pt x="2831" y="2249"/>
                    <a:pt x="2881" y="2180"/>
                  </a:cubicBezTo>
                  <a:cubicBezTo>
                    <a:pt x="2966" y="2066"/>
                    <a:pt x="2942" y="1904"/>
                    <a:pt x="2828" y="1819"/>
                  </a:cubicBezTo>
                  <a:lnTo>
                    <a:pt x="1584" y="896"/>
                  </a:lnTo>
                  <a:cubicBezTo>
                    <a:pt x="1538" y="862"/>
                    <a:pt x="1484" y="846"/>
                    <a:pt x="1431" y="8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0"/>
            <p:cNvSpPr/>
            <p:nvPr/>
          </p:nvSpPr>
          <p:spPr>
            <a:xfrm>
              <a:off x="1639631" y="4122484"/>
              <a:ext cx="32230" cy="24816"/>
            </a:xfrm>
            <a:custGeom>
              <a:avLst/>
              <a:gdLst/>
              <a:ahLst/>
              <a:cxnLst/>
              <a:rect l="l" t="t" r="r" b="b"/>
              <a:pathLst>
                <a:path w="2965" h="2283" extrusionOk="0">
                  <a:moveTo>
                    <a:pt x="292" y="1"/>
                  </a:moveTo>
                  <a:cubicBezTo>
                    <a:pt x="213" y="1"/>
                    <a:pt x="135" y="36"/>
                    <a:pt x="85" y="104"/>
                  </a:cubicBezTo>
                  <a:cubicBezTo>
                    <a:pt x="0" y="219"/>
                    <a:pt x="24" y="382"/>
                    <a:pt x="138" y="466"/>
                  </a:cubicBezTo>
                  <a:lnTo>
                    <a:pt x="445" y="694"/>
                  </a:lnTo>
                  <a:cubicBezTo>
                    <a:pt x="490" y="727"/>
                    <a:pt x="545" y="744"/>
                    <a:pt x="599" y="744"/>
                  </a:cubicBezTo>
                  <a:cubicBezTo>
                    <a:pt x="677" y="744"/>
                    <a:pt x="756" y="708"/>
                    <a:pt x="806" y="640"/>
                  </a:cubicBezTo>
                  <a:cubicBezTo>
                    <a:pt x="891" y="525"/>
                    <a:pt x="866" y="363"/>
                    <a:pt x="753" y="278"/>
                  </a:cubicBezTo>
                  <a:lnTo>
                    <a:pt x="445" y="50"/>
                  </a:lnTo>
                  <a:cubicBezTo>
                    <a:pt x="399" y="17"/>
                    <a:pt x="346" y="1"/>
                    <a:pt x="292" y="1"/>
                  </a:cubicBezTo>
                  <a:close/>
                  <a:moveTo>
                    <a:pt x="1429" y="843"/>
                  </a:moveTo>
                  <a:cubicBezTo>
                    <a:pt x="1350" y="843"/>
                    <a:pt x="1272" y="879"/>
                    <a:pt x="1222" y="947"/>
                  </a:cubicBezTo>
                  <a:cubicBezTo>
                    <a:pt x="1136" y="1061"/>
                    <a:pt x="1160" y="1223"/>
                    <a:pt x="1275" y="1308"/>
                  </a:cubicBezTo>
                  <a:lnTo>
                    <a:pt x="2519" y="2231"/>
                  </a:lnTo>
                  <a:cubicBezTo>
                    <a:pt x="2566" y="2266"/>
                    <a:pt x="2619" y="2283"/>
                    <a:pt x="2673" y="2283"/>
                  </a:cubicBezTo>
                  <a:cubicBezTo>
                    <a:pt x="2752" y="2283"/>
                    <a:pt x="2830" y="2247"/>
                    <a:pt x="2880" y="2178"/>
                  </a:cubicBezTo>
                  <a:cubicBezTo>
                    <a:pt x="2964" y="2064"/>
                    <a:pt x="2940" y="1902"/>
                    <a:pt x="2826" y="1817"/>
                  </a:cubicBezTo>
                  <a:lnTo>
                    <a:pt x="1582" y="894"/>
                  </a:lnTo>
                  <a:cubicBezTo>
                    <a:pt x="1536" y="860"/>
                    <a:pt x="1483" y="843"/>
                    <a:pt x="1429" y="8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0"/>
            <p:cNvSpPr/>
            <p:nvPr/>
          </p:nvSpPr>
          <p:spPr>
            <a:xfrm>
              <a:off x="2021723" y="4437018"/>
              <a:ext cx="29882" cy="27512"/>
            </a:xfrm>
            <a:custGeom>
              <a:avLst/>
              <a:gdLst/>
              <a:ahLst/>
              <a:cxnLst/>
              <a:rect l="l" t="t" r="r" b="b"/>
              <a:pathLst>
                <a:path w="2749" h="2531" extrusionOk="0">
                  <a:moveTo>
                    <a:pt x="287" y="1"/>
                  </a:moveTo>
                  <a:cubicBezTo>
                    <a:pt x="218" y="1"/>
                    <a:pt x="149" y="28"/>
                    <a:pt x="97" y="82"/>
                  </a:cubicBezTo>
                  <a:cubicBezTo>
                    <a:pt x="0" y="188"/>
                    <a:pt x="7" y="352"/>
                    <a:pt x="111" y="448"/>
                  </a:cubicBezTo>
                  <a:lnTo>
                    <a:pt x="392" y="709"/>
                  </a:lnTo>
                  <a:cubicBezTo>
                    <a:pt x="442" y="754"/>
                    <a:pt x="504" y="776"/>
                    <a:pt x="568" y="776"/>
                  </a:cubicBezTo>
                  <a:cubicBezTo>
                    <a:pt x="637" y="776"/>
                    <a:pt x="706" y="748"/>
                    <a:pt x="756" y="693"/>
                  </a:cubicBezTo>
                  <a:cubicBezTo>
                    <a:pt x="854" y="590"/>
                    <a:pt x="848" y="426"/>
                    <a:pt x="742" y="329"/>
                  </a:cubicBezTo>
                  <a:lnTo>
                    <a:pt x="463" y="69"/>
                  </a:lnTo>
                  <a:cubicBezTo>
                    <a:pt x="413" y="23"/>
                    <a:pt x="350" y="1"/>
                    <a:pt x="287" y="1"/>
                  </a:cubicBezTo>
                  <a:close/>
                  <a:moveTo>
                    <a:pt x="1326" y="961"/>
                  </a:moveTo>
                  <a:cubicBezTo>
                    <a:pt x="1256" y="961"/>
                    <a:pt x="1186" y="989"/>
                    <a:pt x="1136" y="1043"/>
                  </a:cubicBezTo>
                  <a:cubicBezTo>
                    <a:pt x="1039" y="1149"/>
                    <a:pt x="1046" y="1313"/>
                    <a:pt x="1149" y="1409"/>
                  </a:cubicBezTo>
                  <a:lnTo>
                    <a:pt x="2286" y="2462"/>
                  </a:lnTo>
                  <a:cubicBezTo>
                    <a:pt x="2336" y="2508"/>
                    <a:pt x="2400" y="2531"/>
                    <a:pt x="2462" y="2531"/>
                  </a:cubicBezTo>
                  <a:cubicBezTo>
                    <a:pt x="2531" y="2531"/>
                    <a:pt x="2602" y="2503"/>
                    <a:pt x="2652" y="2448"/>
                  </a:cubicBezTo>
                  <a:cubicBezTo>
                    <a:pt x="2749" y="2342"/>
                    <a:pt x="2742" y="2179"/>
                    <a:pt x="2638" y="2082"/>
                  </a:cubicBezTo>
                  <a:lnTo>
                    <a:pt x="1501" y="1030"/>
                  </a:lnTo>
                  <a:cubicBezTo>
                    <a:pt x="1451" y="984"/>
                    <a:pt x="1388" y="961"/>
                    <a:pt x="1326" y="96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0"/>
            <p:cNvSpPr/>
            <p:nvPr/>
          </p:nvSpPr>
          <p:spPr>
            <a:xfrm>
              <a:off x="1658012" y="4100603"/>
              <a:ext cx="29882" cy="27501"/>
            </a:xfrm>
            <a:custGeom>
              <a:avLst/>
              <a:gdLst/>
              <a:ahLst/>
              <a:cxnLst/>
              <a:rect l="l" t="t" r="r" b="b"/>
              <a:pathLst>
                <a:path w="2749" h="2530" extrusionOk="0">
                  <a:moveTo>
                    <a:pt x="287" y="1"/>
                  </a:moveTo>
                  <a:cubicBezTo>
                    <a:pt x="217" y="1"/>
                    <a:pt x="148" y="29"/>
                    <a:pt x="97" y="85"/>
                  </a:cubicBezTo>
                  <a:cubicBezTo>
                    <a:pt x="0" y="188"/>
                    <a:pt x="7" y="352"/>
                    <a:pt x="110" y="449"/>
                  </a:cubicBezTo>
                  <a:lnTo>
                    <a:pt x="392" y="707"/>
                  </a:lnTo>
                  <a:cubicBezTo>
                    <a:pt x="442" y="754"/>
                    <a:pt x="504" y="776"/>
                    <a:pt x="566" y="776"/>
                  </a:cubicBezTo>
                  <a:cubicBezTo>
                    <a:pt x="635" y="776"/>
                    <a:pt x="706" y="749"/>
                    <a:pt x="756" y="694"/>
                  </a:cubicBezTo>
                  <a:cubicBezTo>
                    <a:pt x="852" y="590"/>
                    <a:pt x="845" y="426"/>
                    <a:pt x="742" y="330"/>
                  </a:cubicBezTo>
                  <a:lnTo>
                    <a:pt x="461" y="69"/>
                  </a:lnTo>
                  <a:cubicBezTo>
                    <a:pt x="412" y="23"/>
                    <a:pt x="349" y="1"/>
                    <a:pt x="287" y="1"/>
                  </a:cubicBezTo>
                  <a:close/>
                  <a:moveTo>
                    <a:pt x="1324" y="961"/>
                  </a:moveTo>
                  <a:cubicBezTo>
                    <a:pt x="1255" y="961"/>
                    <a:pt x="1186" y="989"/>
                    <a:pt x="1135" y="1044"/>
                  </a:cubicBezTo>
                  <a:cubicBezTo>
                    <a:pt x="1039" y="1149"/>
                    <a:pt x="1046" y="1313"/>
                    <a:pt x="1149" y="1409"/>
                  </a:cubicBezTo>
                  <a:lnTo>
                    <a:pt x="2288" y="2460"/>
                  </a:lnTo>
                  <a:cubicBezTo>
                    <a:pt x="2338" y="2507"/>
                    <a:pt x="2400" y="2529"/>
                    <a:pt x="2462" y="2529"/>
                  </a:cubicBezTo>
                  <a:cubicBezTo>
                    <a:pt x="2533" y="2529"/>
                    <a:pt x="2602" y="2502"/>
                    <a:pt x="2652" y="2446"/>
                  </a:cubicBezTo>
                  <a:cubicBezTo>
                    <a:pt x="2748" y="2341"/>
                    <a:pt x="2743" y="2179"/>
                    <a:pt x="2638" y="2081"/>
                  </a:cubicBezTo>
                  <a:lnTo>
                    <a:pt x="1499" y="1030"/>
                  </a:lnTo>
                  <a:cubicBezTo>
                    <a:pt x="1450" y="984"/>
                    <a:pt x="1387" y="961"/>
                    <a:pt x="1324" y="96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0"/>
            <p:cNvSpPr/>
            <p:nvPr/>
          </p:nvSpPr>
          <p:spPr>
            <a:xfrm>
              <a:off x="2003928" y="4454454"/>
              <a:ext cx="27447" cy="29958"/>
            </a:xfrm>
            <a:custGeom>
              <a:avLst/>
              <a:gdLst/>
              <a:ahLst/>
              <a:cxnLst/>
              <a:rect l="l" t="t" r="r" b="b"/>
              <a:pathLst>
                <a:path w="2525" h="2756" extrusionOk="0">
                  <a:moveTo>
                    <a:pt x="290" y="1"/>
                  </a:moveTo>
                  <a:cubicBezTo>
                    <a:pt x="229" y="1"/>
                    <a:pt x="168" y="22"/>
                    <a:pt x="119" y="66"/>
                  </a:cubicBezTo>
                  <a:cubicBezTo>
                    <a:pt x="11" y="159"/>
                    <a:pt x="0" y="323"/>
                    <a:pt x="93" y="430"/>
                  </a:cubicBezTo>
                  <a:lnTo>
                    <a:pt x="345" y="718"/>
                  </a:lnTo>
                  <a:cubicBezTo>
                    <a:pt x="395" y="776"/>
                    <a:pt x="468" y="807"/>
                    <a:pt x="540" y="807"/>
                  </a:cubicBezTo>
                  <a:cubicBezTo>
                    <a:pt x="601" y="807"/>
                    <a:pt x="661" y="787"/>
                    <a:pt x="709" y="744"/>
                  </a:cubicBezTo>
                  <a:cubicBezTo>
                    <a:pt x="816" y="649"/>
                    <a:pt x="828" y="487"/>
                    <a:pt x="735" y="380"/>
                  </a:cubicBezTo>
                  <a:lnTo>
                    <a:pt x="483" y="90"/>
                  </a:lnTo>
                  <a:cubicBezTo>
                    <a:pt x="433" y="31"/>
                    <a:pt x="361" y="1"/>
                    <a:pt x="290" y="1"/>
                  </a:cubicBezTo>
                  <a:close/>
                  <a:moveTo>
                    <a:pt x="1218" y="1069"/>
                  </a:moveTo>
                  <a:cubicBezTo>
                    <a:pt x="1158" y="1069"/>
                    <a:pt x="1098" y="1090"/>
                    <a:pt x="1049" y="1134"/>
                  </a:cubicBezTo>
                  <a:cubicBezTo>
                    <a:pt x="940" y="1227"/>
                    <a:pt x="930" y="1389"/>
                    <a:pt x="1023" y="1498"/>
                  </a:cubicBezTo>
                  <a:lnTo>
                    <a:pt x="2041" y="2666"/>
                  </a:lnTo>
                  <a:cubicBezTo>
                    <a:pt x="2091" y="2724"/>
                    <a:pt x="2164" y="2755"/>
                    <a:pt x="2236" y="2755"/>
                  </a:cubicBezTo>
                  <a:cubicBezTo>
                    <a:pt x="2295" y="2755"/>
                    <a:pt x="2355" y="2735"/>
                    <a:pt x="2405" y="2691"/>
                  </a:cubicBezTo>
                  <a:cubicBezTo>
                    <a:pt x="2512" y="2598"/>
                    <a:pt x="2524" y="2434"/>
                    <a:pt x="2429" y="2327"/>
                  </a:cubicBezTo>
                  <a:lnTo>
                    <a:pt x="1413" y="1158"/>
                  </a:lnTo>
                  <a:cubicBezTo>
                    <a:pt x="1361" y="1099"/>
                    <a:pt x="1290" y="1069"/>
                    <a:pt x="1218" y="106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0"/>
            <p:cNvSpPr/>
            <p:nvPr/>
          </p:nvSpPr>
          <p:spPr>
            <a:xfrm>
              <a:off x="1678557" y="4080841"/>
              <a:ext cx="27447" cy="29936"/>
            </a:xfrm>
            <a:custGeom>
              <a:avLst/>
              <a:gdLst/>
              <a:ahLst/>
              <a:cxnLst/>
              <a:rect l="l" t="t" r="r" b="b"/>
              <a:pathLst>
                <a:path w="2525" h="2754" extrusionOk="0">
                  <a:moveTo>
                    <a:pt x="288" y="0"/>
                  </a:moveTo>
                  <a:cubicBezTo>
                    <a:pt x="228" y="0"/>
                    <a:pt x="168" y="21"/>
                    <a:pt x="120" y="63"/>
                  </a:cubicBezTo>
                  <a:cubicBezTo>
                    <a:pt x="11" y="158"/>
                    <a:pt x="1" y="320"/>
                    <a:pt x="94" y="427"/>
                  </a:cubicBezTo>
                  <a:lnTo>
                    <a:pt x="346" y="717"/>
                  </a:lnTo>
                  <a:cubicBezTo>
                    <a:pt x="396" y="776"/>
                    <a:pt x="468" y="805"/>
                    <a:pt x="541" y="805"/>
                  </a:cubicBezTo>
                  <a:cubicBezTo>
                    <a:pt x="601" y="805"/>
                    <a:pt x="662" y="785"/>
                    <a:pt x="710" y="741"/>
                  </a:cubicBezTo>
                  <a:cubicBezTo>
                    <a:pt x="817" y="648"/>
                    <a:pt x="829" y="484"/>
                    <a:pt x="734" y="377"/>
                  </a:cubicBezTo>
                  <a:lnTo>
                    <a:pt x="484" y="89"/>
                  </a:lnTo>
                  <a:cubicBezTo>
                    <a:pt x="432" y="30"/>
                    <a:pt x="360" y="0"/>
                    <a:pt x="288" y="0"/>
                  </a:cubicBezTo>
                  <a:close/>
                  <a:moveTo>
                    <a:pt x="1219" y="1067"/>
                  </a:moveTo>
                  <a:cubicBezTo>
                    <a:pt x="1159" y="1067"/>
                    <a:pt x="1099" y="1088"/>
                    <a:pt x="1050" y="1131"/>
                  </a:cubicBezTo>
                  <a:cubicBezTo>
                    <a:pt x="941" y="1225"/>
                    <a:pt x="931" y="1388"/>
                    <a:pt x="1024" y="1495"/>
                  </a:cubicBezTo>
                  <a:lnTo>
                    <a:pt x="2042" y="2663"/>
                  </a:lnTo>
                  <a:cubicBezTo>
                    <a:pt x="2094" y="2722"/>
                    <a:pt x="2164" y="2753"/>
                    <a:pt x="2237" y="2753"/>
                  </a:cubicBezTo>
                  <a:cubicBezTo>
                    <a:pt x="2297" y="2753"/>
                    <a:pt x="2357" y="2732"/>
                    <a:pt x="2406" y="2689"/>
                  </a:cubicBezTo>
                  <a:cubicBezTo>
                    <a:pt x="2513" y="2594"/>
                    <a:pt x="2525" y="2432"/>
                    <a:pt x="2432" y="2325"/>
                  </a:cubicBezTo>
                  <a:lnTo>
                    <a:pt x="1414" y="1157"/>
                  </a:lnTo>
                  <a:cubicBezTo>
                    <a:pt x="1362" y="1097"/>
                    <a:pt x="1291" y="1067"/>
                    <a:pt x="1219" y="10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0"/>
            <p:cNvSpPr/>
            <p:nvPr/>
          </p:nvSpPr>
          <p:spPr>
            <a:xfrm>
              <a:off x="1984308" y="4469889"/>
              <a:ext cx="24805" cy="32077"/>
            </a:xfrm>
            <a:custGeom>
              <a:avLst/>
              <a:gdLst/>
              <a:ahLst/>
              <a:cxnLst/>
              <a:rect l="l" t="t" r="r" b="b"/>
              <a:pathLst>
                <a:path w="2282" h="2951" extrusionOk="0">
                  <a:moveTo>
                    <a:pt x="294" y="1"/>
                  </a:moveTo>
                  <a:cubicBezTo>
                    <a:pt x="244" y="1"/>
                    <a:pt x="192" y="15"/>
                    <a:pt x="147" y="47"/>
                  </a:cubicBezTo>
                  <a:cubicBezTo>
                    <a:pt x="30" y="128"/>
                    <a:pt x="1" y="288"/>
                    <a:pt x="83" y="405"/>
                  </a:cubicBezTo>
                  <a:lnTo>
                    <a:pt x="303" y="721"/>
                  </a:lnTo>
                  <a:cubicBezTo>
                    <a:pt x="351" y="794"/>
                    <a:pt x="432" y="832"/>
                    <a:pt x="513" y="832"/>
                  </a:cubicBezTo>
                  <a:cubicBezTo>
                    <a:pt x="565" y="832"/>
                    <a:pt x="617" y="816"/>
                    <a:pt x="661" y="785"/>
                  </a:cubicBezTo>
                  <a:cubicBezTo>
                    <a:pt x="777" y="704"/>
                    <a:pt x="806" y="543"/>
                    <a:pt x="725" y="426"/>
                  </a:cubicBezTo>
                  <a:lnTo>
                    <a:pt x="506" y="110"/>
                  </a:lnTo>
                  <a:cubicBezTo>
                    <a:pt x="456" y="39"/>
                    <a:pt x="376" y="1"/>
                    <a:pt x="294" y="1"/>
                  </a:cubicBezTo>
                  <a:close/>
                  <a:moveTo>
                    <a:pt x="1103" y="1163"/>
                  </a:moveTo>
                  <a:cubicBezTo>
                    <a:pt x="1053" y="1163"/>
                    <a:pt x="1001" y="1178"/>
                    <a:pt x="956" y="1209"/>
                  </a:cubicBezTo>
                  <a:cubicBezTo>
                    <a:pt x="839" y="1290"/>
                    <a:pt x="810" y="1451"/>
                    <a:pt x="893" y="1568"/>
                  </a:cubicBezTo>
                  <a:lnTo>
                    <a:pt x="1778" y="2840"/>
                  </a:lnTo>
                  <a:cubicBezTo>
                    <a:pt x="1826" y="2912"/>
                    <a:pt x="1907" y="2950"/>
                    <a:pt x="1988" y="2950"/>
                  </a:cubicBezTo>
                  <a:cubicBezTo>
                    <a:pt x="2040" y="2950"/>
                    <a:pt x="2092" y="2936"/>
                    <a:pt x="2136" y="2903"/>
                  </a:cubicBezTo>
                  <a:cubicBezTo>
                    <a:pt x="2254" y="2822"/>
                    <a:pt x="2281" y="2662"/>
                    <a:pt x="2200" y="2545"/>
                  </a:cubicBezTo>
                  <a:lnTo>
                    <a:pt x="1315" y="1273"/>
                  </a:lnTo>
                  <a:cubicBezTo>
                    <a:pt x="1265" y="1202"/>
                    <a:pt x="1185" y="1163"/>
                    <a:pt x="1103" y="11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0"/>
            <p:cNvSpPr/>
            <p:nvPr/>
          </p:nvSpPr>
          <p:spPr>
            <a:xfrm>
              <a:off x="1701079" y="4063406"/>
              <a:ext cx="24827" cy="32067"/>
            </a:xfrm>
            <a:custGeom>
              <a:avLst/>
              <a:gdLst/>
              <a:ahLst/>
              <a:cxnLst/>
              <a:rect l="l" t="t" r="r" b="b"/>
              <a:pathLst>
                <a:path w="2284" h="2950" extrusionOk="0">
                  <a:moveTo>
                    <a:pt x="294" y="0"/>
                  </a:moveTo>
                  <a:cubicBezTo>
                    <a:pt x="243" y="0"/>
                    <a:pt x="192" y="16"/>
                    <a:pt x="147" y="47"/>
                  </a:cubicBezTo>
                  <a:cubicBezTo>
                    <a:pt x="30" y="129"/>
                    <a:pt x="1" y="289"/>
                    <a:pt x="82" y="406"/>
                  </a:cubicBezTo>
                  <a:lnTo>
                    <a:pt x="301" y="720"/>
                  </a:lnTo>
                  <a:cubicBezTo>
                    <a:pt x="351" y="793"/>
                    <a:pt x="432" y="831"/>
                    <a:pt x="513" y="831"/>
                  </a:cubicBezTo>
                  <a:cubicBezTo>
                    <a:pt x="565" y="831"/>
                    <a:pt x="617" y="815"/>
                    <a:pt x="662" y="784"/>
                  </a:cubicBezTo>
                  <a:cubicBezTo>
                    <a:pt x="777" y="703"/>
                    <a:pt x="807" y="543"/>
                    <a:pt x="725" y="425"/>
                  </a:cubicBezTo>
                  <a:lnTo>
                    <a:pt x="506" y="111"/>
                  </a:lnTo>
                  <a:cubicBezTo>
                    <a:pt x="456" y="39"/>
                    <a:pt x="376" y="0"/>
                    <a:pt x="294" y="0"/>
                  </a:cubicBezTo>
                  <a:close/>
                  <a:moveTo>
                    <a:pt x="1105" y="1162"/>
                  </a:moveTo>
                  <a:cubicBezTo>
                    <a:pt x="1054" y="1162"/>
                    <a:pt x="1002" y="1177"/>
                    <a:pt x="957" y="1209"/>
                  </a:cubicBezTo>
                  <a:cubicBezTo>
                    <a:pt x="839" y="1290"/>
                    <a:pt x="812" y="1450"/>
                    <a:pt x="893" y="1567"/>
                  </a:cubicBezTo>
                  <a:lnTo>
                    <a:pt x="1778" y="2839"/>
                  </a:lnTo>
                  <a:cubicBezTo>
                    <a:pt x="1828" y="2911"/>
                    <a:pt x="1909" y="2949"/>
                    <a:pt x="1990" y="2949"/>
                  </a:cubicBezTo>
                  <a:cubicBezTo>
                    <a:pt x="2042" y="2949"/>
                    <a:pt x="2094" y="2934"/>
                    <a:pt x="2138" y="2903"/>
                  </a:cubicBezTo>
                  <a:cubicBezTo>
                    <a:pt x="2254" y="2822"/>
                    <a:pt x="2283" y="2661"/>
                    <a:pt x="2202" y="2544"/>
                  </a:cubicBezTo>
                  <a:lnTo>
                    <a:pt x="1315" y="1272"/>
                  </a:lnTo>
                  <a:cubicBezTo>
                    <a:pt x="1266" y="1200"/>
                    <a:pt x="1186" y="1162"/>
                    <a:pt x="1105" y="11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0"/>
            <p:cNvSpPr/>
            <p:nvPr/>
          </p:nvSpPr>
          <p:spPr>
            <a:xfrm>
              <a:off x="1963209" y="4483140"/>
              <a:ext cx="21881" cy="33882"/>
            </a:xfrm>
            <a:custGeom>
              <a:avLst/>
              <a:gdLst/>
              <a:ahLst/>
              <a:cxnLst/>
              <a:rect l="l" t="t" r="r" b="b"/>
              <a:pathLst>
                <a:path w="2013" h="3117" extrusionOk="0">
                  <a:moveTo>
                    <a:pt x="294" y="1"/>
                  </a:moveTo>
                  <a:cubicBezTo>
                    <a:pt x="252" y="1"/>
                    <a:pt x="210" y="11"/>
                    <a:pt x="172" y="32"/>
                  </a:cubicBezTo>
                  <a:cubicBezTo>
                    <a:pt x="46" y="101"/>
                    <a:pt x="1" y="258"/>
                    <a:pt x="70" y="382"/>
                  </a:cubicBezTo>
                  <a:lnTo>
                    <a:pt x="253" y="718"/>
                  </a:lnTo>
                  <a:cubicBezTo>
                    <a:pt x="299" y="803"/>
                    <a:pt x="387" y="851"/>
                    <a:pt x="479" y="851"/>
                  </a:cubicBezTo>
                  <a:cubicBezTo>
                    <a:pt x="522" y="851"/>
                    <a:pt x="563" y="843"/>
                    <a:pt x="603" y="820"/>
                  </a:cubicBezTo>
                  <a:cubicBezTo>
                    <a:pt x="729" y="751"/>
                    <a:pt x="774" y="594"/>
                    <a:pt x="705" y="470"/>
                  </a:cubicBezTo>
                  <a:lnTo>
                    <a:pt x="522" y="134"/>
                  </a:lnTo>
                  <a:cubicBezTo>
                    <a:pt x="475" y="48"/>
                    <a:pt x="385" y="1"/>
                    <a:pt x="294" y="1"/>
                  </a:cubicBezTo>
                  <a:close/>
                  <a:moveTo>
                    <a:pt x="975" y="1242"/>
                  </a:moveTo>
                  <a:cubicBezTo>
                    <a:pt x="933" y="1242"/>
                    <a:pt x="890" y="1252"/>
                    <a:pt x="851" y="1274"/>
                  </a:cubicBezTo>
                  <a:cubicBezTo>
                    <a:pt x="725" y="1341"/>
                    <a:pt x="679" y="1498"/>
                    <a:pt x="748" y="1624"/>
                  </a:cubicBezTo>
                  <a:lnTo>
                    <a:pt x="1491" y="2984"/>
                  </a:lnTo>
                  <a:cubicBezTo>
                    <a:pt x="1538" y="3068"/>
                    <a:pt x="1628" y="3116"/>
                    <a:pt x="1717" y="3116"/>
                  </a:cubicBezTo>
                  <a:cubicBezTo>
                    <a:pt x="1761" y="3116"/>
                    <a:pt x="1804" y="3108"/>
                    <a:pt x="1842" y="3085"/>
                  </a:cubicBezTo>
                  <a:cubicBezTo>
                    <a:pt x="1968" y="3018"/>
                    <a:pt x="2012" y="2859"/>
                    <a:pt x="1945" y="2735"/>
                  </a:cubicBezTo>
                  <a:lnTo>
                    <a:pt x="1202" y="1376"/>
                  </a:lnTo>
                  <a:cubicBezTo>
                    <a:pt x="1154" y="1291"/>
                    <a:pt x="1066" y="1242"/>
                    <a:pt x="975" y="12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0"/>
            <p:cNvSpPr/>
            <p:nvPr/>
          </p:nvSpPr>
          <p:spPr>
            <a:xfrm>
              <a:off x="1725385" y="4048492"/>
              <a:ext cx="21914" cy="33904"/>
            </a:xfrm>
            <a:custGeom>
              <a:avLst/>
              <a:gdLst/>
              <a:ahLst/>
              <a:cxnLst/>
              <a:rect l="l" t="t" r="r" b="b"/>
              <a:pathLst>
                <a:path w="2016" h="3119" extrusionOk="0">
                  <a:moveTo>
                    <a:pt x="296" y="0"/>
                  </a:moveTo>
                  <a:cubicBezTo>
                    <a:pt x="254" y="0"/>
                    <a:pt x="211" y="11"/>
                    <a:pt x="172" y="32"/>
                  </a:cubicBezTo>
                  <a:cubicBezTo>
                    <a:pt x="47" y="101"/>
                    <a:pt x="1" y="258"/>
                    <a:pt x="70" y="383"/>
                  </a:cubicBezTo>
                  <a:lnTo>
                    <a:pt x="254" y="719"/>
                  </a:lnTo>
                  <a:cubicBezTo>
                    <a:pt x="301" y="805"/>
                    <a:pt x="389" y="854"/>
                    <a:pt x="480" y="854"/>
                  </a:cubicBezTo>
                  <a:cubicBezTo>
                    <a:pt x="522" y="854"/>
                    <a:pt x="565" y="843"/>
                    <a:pt x="605" y="823"/>
                  </a:cubicBezTo>
                  <a:cubicBezTo>
                    <a:pt x="729" y="754"/>
                    <a:pt x="775" y="597"/>
                    <a:pt x="706" y="472"/>
                  </a:cubicBezTo>
                  <a:lnTo>
                    <a:pt x="523" y="136"/>
                  </a:lnTo>
                  <a:cubicBezTo>
                    <a:pt x="476" y="49"/>
                    <a:pt x="387" y="0"/>
                    <a:pt x="296" y="0"/>
                  </a:cubicBezTo>
                  <a:close/>
                  <a:moveTo>
                    <a:pt x="976" y="1243"/>
                  </a:moveTo>
                  <a:cubicBezTo>
                    <a:pt x="934" y="1243"/>
                    <a:pt x="892" y="1253"/>
                    <a:pt x="853" y="1275"/>
                  </a:cubicBezTo>
                  <a:cubicBezTo>
                    <a:pt x="727" y="1344"/>
                    <a:pt x="680" y="1501"/>
                    <a:pt x="749" y="1625"/>
                  </a:cubicBezTo>
                  <a:lnTo>
                    <a:pt x="1493" y="2984"/>
                  </a:lnTo>
                  <a:cubicBezTo>
                    <a:pt x="1540" y="3070"/>
                    <a:pt x="1629" y="3119"/>
                    <a:pt x="1721" y="3119"/>
                  </a:cubicBezTo>
                  <a:cubicBezTo>
                    <a:pt x="1762" y="3119"/>
                    <a:pt x="1805" y="3108"/>
                    <a:pt x="1843" y="3088"/>
                  </a:cubicBezTo>
                  <a:cubicBezTo>
                    <a:pt x="1969" y="3019"/>
                    <a:pt x="2016" y="2862"/>
                    <a:pt x="1947" y="2736"/>
                  </a:cubicBezTo>
                  <a:lnTo>
                    <a:pt x="1203" y="1378"/>
                  </a:lnTo>
                  <a:cubicBezTo>
                    <a:pt x="1156" y="1292"/>
                    <a:pt x="1067" y="1243"/>
                    <a:pt x="976" y="124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0"/>
            <p:cNvSpPr/>
            <p:nvPr/>
          </p:nvSpPr>
          <p:spPr>
            <a:xfrm>
              <a:off x="1940817" y="4494021"/>
              <a:ext cx="18729" cy="35393"/>
            </a:xfrm>
            <a:custGeom>
              <a:avLst/>
              <a:gdLst/>
              <a:ahLst/>
              <a:cxnLst/>
              <a:rect l="l" t="t" r="r" b="b"/>
              <a:pathLst>
                <a:path w="1723" h="3256" extrusionOk="0">
                  <a:moveTo>
                    <a:pt x="294" y="1"/>
                  </a:moveTo>
                  <a:cubicBezTo>
                    <a:pt x="261" y="1"/>
                    <a:pt x="227" y="7"/>
                    <a:pt x="194" y="21"/>
                  </a:cubicBezTo>
                  <a:cubicBezTo>
                    <a:pt x="63" y="74"/>
                    <a:pt x="1" y="226"/>
                    <a:pt x="54" y="357"/>
                  </a:cubicBezTo>
                  <a:lnTo>
                    <a:pt x="201" y="711"/>
                  </a:lnTo>
                  <a:cubicBezTo>
                    <a:pt x="242" y="811"/>
                    <a:pt x="339" y="870"/>
                    <a:pt x="439" y="870"/>
                  </a:cubicBezTo>
                  <a:lnTo>
                    <a:pt x="441" y="870"/>
                  </a:lnTo>
                  <a:cubicBezTo>
                    <a:pt x="472" y="870"/>
                    <a:pt x="506" y="865"/>
                    <a:pt x="539" y="851"/>
                  </a:cubicBezTo>
                  <a:cubicBezTo>
                    <a:pt x="670" y="796"/>
                    <a:pt x="732" y="646"/>
                    <a:pt x="679" y="513"/>
                  </a:cubicBezTo>
                  <a:lnTo>
                    <a:pt x="532" y="161"/>
                  </a:lnTo>
                  <a:cubicBezTo>
                    <a:pt x="491" y="61"/>
                    <a:pt x="395" y="1"/>
                    <a:pt x="294" y="1"/>
                  </a:cubicBezTo>
                  <a:close/>
                  <a:moveTo>
                    <a:pt x="836" y="1309"/>
                  </a:moveTo>
                  <a:cubicBezTo>
                    <a:pt x="803" y="1309"/>
                    <a:pt x="770" y="1315"/>
                    <a:pt x="738" y="1329"/>
                  </a:cubicBezTo>
                  <a:cubicBezTo>
                    <a:pt x="605" y="1382"/>
                    <a:pt x="543" y="1534"/>
                    <a:pt x="598" y="1665"/>
                  </a:cubicBezTo>
                  <a:lnTo>
                    <a:pt x="1190" y="3097"/>
                  </a:lnTo>
                  <a:cubicBezTo>
                    <a:pt x="1231" y="3195"/>
                    <a:pt x="1328" y="3256"/>
                    <a:pt x="1429" y="3256"/>
                  </a:cubicBezTo>
                  <a:cubicBezTo>
                    <a:pt x="1462" y="3256"/>
                    <a:pt x="1495" y="3251"/>
                    <a:pt x="1528" y="3237"/>
                  </a:cubicBezTo>
                  <a:cubicBezTo>
                    <a:pt x="1659" y="3182"/>
                    <a:pt x="1723" y="3030"/>
                    <a:pt x="1667" y="2899"/>
                  </a:cubicBezTo>
                  <a:lnTo>
                    <a:pt x="1074" y="1468"/>
                  </a:lnTo>
                  <a:cubicBezTo>
                    <a:pt x="1032" y="1368"/>
                    <a:pt x="936" y="1309"/>
                    <a:pt x="836" y="13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0"/>
            <p:cNvSpPr/>
            <p:nvPr/>
          </p:nvSpPr>
          <p:spPr>
            <a:xfrm>
              <a:off x="1751212" y="4036307"/>
              <a:ext cx="18707" cy="35404"/>
            </a:xfrm>
            <a:custGeom>
              <a:avLst/>
              <a:gdLst/>
              <a:ahLst/>
              <a:cxnLst/>
              <a:rect l="l" t="t" r="r" b="b"/>
              <a:pathLst>
                <a:path w="1721" h="3257" extrusionOk="0">
                  <a:moveTo>
                    <a:pt x="292" y="0"/>
                  </a:moveTo>
                  <a:cubicBezTo>
                    <a:pt x="259" y="0"/>
                    <a:pt x="226" y="6"/>
                    <a:pt x="194" y="20"/>
                  </a:cubicBezTo>
                  <a:cubicBezTo>
                    <a:pt x="62" y="75"/>
                    <a:pt x="0" y="227"/>
                    <a:pt x="54" y="358"/>
                  </a:cubicBezTo>
                  <a:lnTo>
                    <a:pt x="200" y="712"/>
                  </a:lnTo>
                  <a:cubicBezTo>
                    <a:pt x="242" y="810"/>
                    <a:pt x="338" y="870"/>
                    <a:pt x="439" y="870"/>
                  </a:cubicBezTo>
                  <a:cubicBezTo>
                    <a:pt x="473" y="870"/>
                    <a:pt x="506" y="864"/>
                    <a:pt x="539" y="851"/>
                  </a:cubicBezTo>
                  <a:cubicBezTo>
                    <a:pt x="670" y="796"/>
                    <a:pt x="732" y="644"/>
                    <a:pt x="678" y="513"/>
                  </a:cubicBezTo>
                  <a:lnTo>
                    <a:pt x="532" y="160"/>
                  </a:lnTo>
                  <a:cubicBezTo>
                    <a:pt x="490" y="61"/>
                    <a:pt x="393" y="0"/>
                    <a:pt x="292" y="0"/>
                  </a:cubicBezTo>
                  <a:close/>
                  <a:moveTo>
                    <a:pt x="834" y="1308"/>
                  </a:moveTo>
                  <a:cubicBezTo>
                    <a:pt x="801" y="1308"/>
                    <a:pt x="768" y="1314"/>
                    <a:pt x="735" y="1328"/>
                  </a:cubicBezTo>
                  <a:cubicBezTo>
                    <a:pt x="604" y="1383"/>
                    <a:pt x="542" y="1533"/>
                    <a:pt x="596" y="1666"/>
                  </a:cubicBezTo>
                  <a:lnTo>
                    <a:pt x="1189" y="3096"/>
                  </a:lnTo>
                  <a:cubicBezTo>
                    <a:pt x="1230" y="3196"/>
                    <a:pt x="1327" y="3256"/>
                    <a:pt x="1427" y="3256"/>
                  </a:cubicBezTo>
                  <a:cubicBezTo>
                    <a:pt x="1462" y="3256"/>
                    <a:pt x="1494" y="3250"/>
                    <a:pt x="1527" y="3236"/>
                  </a:cubicBezTo>
                  <a:cubicBezTo>
                    <a:pt x="1658" y="3182"/>
                    <a:pt x="1720" y="3030"/>
                    <a:pt x="1667" y="2899"/>
                  </a:cubicBezTo>
                  <a:lnTo>
                    <a:pt x="1073" y="1467"/>
                  </a:lnTo>
                  <a:cubicBezTo>
                    <a:pt x="1032" y="1368"/>
                    <a:pt x="936" y="1308"/>
                    <a:pt x="834" y="1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0"/>
            <p:cNvSpPr/>
            <p:nvPr/>
          </p:nvSpPr>
          <p:spPr>
            <a:xfrm>
              <a:off x="1917414" y="4502423"/>
              <a:ext cx="15359" cy="36556"/>
            </a:xfrm>
            <a:custGeom>
              <a:avLst/>
              <a:gdLst/>
              <a:ahLst/>
              <a:cxnLst/>
              <a:rect l="l" t="t" r="r" b="b"/>
              <a:pathLst>
                <a:path w="1413" h="3363" extrusionOk="0">
                  <a:moveTo>
                    <a:pt x="288" y="0"/>
                  </a:moveTo>
                  <a:cubicBezTo>
                    <a:pt x="264" y="0"/>
                    <a:pt x="240" y="4"/>
                    <a:pt x="217" y="11"/>
                  </a:cubicBezTo>
                  <a:cubicBezTo>
                    <a:pt x="80" y="50"/>
                    <a:pt x="1" y="195"/>
                    <a:pt x="42" y="331"/>
                  </a:cubicBezTo>
                  <a:lnTo>
                    <a:pt x="149" y="699"/>
                  </a:lnTo>
                  <a:cubicBezTo>
                    <a:pt x="182" y="811"/>
                    <a:pt x="286" y="885"/>
                    <a:pt x="398" y="885"/>
                  </a:cubicBezTo>
                  <a:cubicBezTo>
                    <a:pt x="422" y="885"/>
                    <a:pt x="446" y="882"/>
                    <a:pt x="470" y="875"/>
                  </a:cubicBezTo>
                  <a:cubicBezTo>
                    <a:pt x="606" y="833"/>
                    <a:pt x="686" y="690"/>
                    <a:pt x="644" y="554"/>
                  </a:cubicBezTo>
                  <a:lnTo>
                    <a:pt x="537" y="187"/>
                  </a:lnTo>
                  <a:cubicBezTo>
                    <a:pt x="505" y="74"/>
                    <a:pt x="400" y="0"/>
                    <a:pt x="288" y="0"/>
                  </a:cubicBezTo>
                  <a:close/>
                  <a:moveTo>
                    <a:pt x="687" y="1360"/>
                  </a:moveTo>
                  <a:cubicBezTo>
                    <a:pt x="663" y="1360"/>
                    <a:pt x="639" y="1363"/>
                    <a:pt x="615" y="1370"/>
                  </a:cubicBezTo>
                  <a:cubicBezTo>
                    <a:pt x="479" y="1410"/>
                    <a:pt x="399" y="1555"/>
                    <a:pt x="441" y="1691"/>
                  </a:cubicBezTo>
                  <a:lnTo>
                    <a:pt x="876" y="3178"/>
                  </a:lnTo>
                  <a:cubicBezTo>
                    <a:pt x="908" y="3290"/>
                    <a:pt x="1012" y="3363"/>
                    <a:pt x="1124" y="3363"/>
                  </a:cubicBezTo>
                  <a:cubicBezTo>
                    <a:pt x="1146" y="3363"/>
                    <a:pt x="1172" y="3359"/>
                    <a:pt x="1196" y="3352"/>
                  </a:cubicBezTo>
                  <a:cubicBezTo>
                    <a:pt x="1333" y="3313"/>
                    <a:pt x="1412" y="3169"/>
                    <a:pt x="1371" y="3033"/>
                  </a:cubicBezTo>
                  <a:lnTo>
                    <a:pt x="936" y="1546"/>
                  </a:lnTo>
                  <a:cubicBezTo>
                    <a:pt x="903" y="1434"/>
                    <a:pt x="800" y="1360"/>
                    <a:pt x="687" y="136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0"/>
            <p:cNvSpPr/>
            <p:nvPr/>
          </p:nvSpPr>
          <p:spPr>
            <a:xfrm>
              <a:off x="1778213" y="4026959"/>
              <a:ext cx="15348" cy="36556"/>
            </a:xfrm>
            <a:custGeom>
              <a:avLst/>
              <a:gdLst/>
              <a:ahLst/>
              <a:cxnLst/>
              <a:rect l="l" t="t" r="r" b="b"/>
              <a:pathLst>
                <a:path w="1412" h="3363" extrusionOk="0">
                  <a:moveTo>
                    <a:pt x="289" y="0"/>
                  </a:moveTo>
                  <a:cubicBezTo>
                    <a:pt x="265" y="0"/>
                    <a:pt x="241" y="3"/>
                    <a:pt x="216" y="10"/>
                  </a:cubicBezTo>
                  <a:cubicBezTo>
                    <a:pt x="78" y="50"/>
                    <a:pt x="1" y="193"/>
                    <a:pt x="40" y="331"/>
                  </a:cubicBezTo>
                  <a:lnTo>
                    <a:pt x="149" y="699"/>
                  </a:lnTo>
                  <a:cubicBezTo>
                    <a:pt x="182" y="811"/>
                    <a:pt x="285" y="883"/>
                    <a:pt x="396" y="883"/>
                  </a:cubicBezTo>
                  <a:cubicBezTo>
                    <a:pt x="420" y="883"/>
                    <a:pt x="446" y="880"/>
                    <a:pt x="470" y="873"/>
                  </a:cubicBezTo>
                  <a:cubicBezTo>
                    <a:pt x="606" y="833"/>
                    <a:pt x="684" y="690"/>
                    <a:pt x="644" y="552"/>
                  </a:cubicBezTo>
                  <a:lnTo>
                    <a:pt x="537" y="185"/>
                  </a:lnTo>
                  <a:cubicBezTo>
                    <a:pt x="503" y="72"/>
                    <a:pt x="401" y="0"/>
                    <a:pt x="289" y="0"/>
                  </a:cubicBezTo>
                  <a:close/>
                  <a:moveTo>
                    <a:pt x="689" y="1359"/>
                  </a:moveTo>
                  <a:cubicBezTo>
                    <a:pt x="665" y="1359"/>
                    <a:pt x="640" y="1362"/>
                    <a:pt x="615" y="1370"/>
                  </a:cubicBezTo>
                  <a:cubicBezTo>
                    <a:pt x="479" y="1410"/>
                    <a:pt x="399" y="1553"/>
                    <a:pt x="439" y="1689"/>
                  </a:cubicBezTo>
                  <a:lnTo>
                    <a:pt x="875" y="3176"/>
                  </a:lnTo>
                  <a:cubicBezTo>
                    <a:pt x="908" y="3288"/>
                    <a:pt x="1012" y="3363"/>
                    <a:pt x="1124" y="3363"/>
                  </a:cubicBezTo>
                  <a:cubicBezTo>
                    <a:pt x="1148" y="3363"/>
                    <a:pt x="1172" y="3359"/>
                    <a:pt x="1196" y="3350"/>
                  </a:cubicBezTo>
                  <a:cubicBezTo>
                    <a:pt x="1332" y="3311"/>
                    <a:pt x="1412" y="3168"/>
                    <a:pt x="1372" y="3031"/>
                  </a:cubicBezTo>
                  <a:lnTo>
                    <a:pt x="936" y="1544"/>
                  </a:lnTo>
                  <a:cubicBezTo>
                    <a:pt x="902" y="1432"/>
                    <a:pt x="800" y="1359"/>
                    <a:pt x="689" y="13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0"/>
            <p:cNvSpPr/>
            <p:nvPr/>
          </p:nvSpPr>
          <p:spPr>
            <a:xfrm>
              <a:off x="1893315" y="4508271"/>
              <a:ext cx="11750" cy="37349"/>
            </a:xfrm>
            <a:custGeom>
              <a:avLst/>
              <a:gdLst/>
              <a:ahLst/>
              <a:cxnLst/>
              <a:rect l="l" t="t" r="r" b="b"/>
              <a:pathLst>
                <a:path w="1081" h="3436" extrusionOk="0">
                  <a:moveTo>
                    <a:pt x="279" y="0"/>
                  </a:moveTo>
                  <a:cubicBezTo>
                    <a:pt x="265" y="0"/>
                    <a:pt x="250" y="2"/>
                    <a:pt x="236" y="4"/>
                  </a:cubicBezTo>
                  <a:cubicBezTo>
                    <a:pt x="94" y="28"/>
                    <a:pt x="1" y="163"/>
                    <a:pt x="27" y="304"/>
                  </a:cubicBezTo>
                  <a:lnTo>
                    <a:pt x="92" y="680"/>
                  </a:lnTo>
                  <a:cubicBezTo>
                    <a:pt x="115" y="806"/>
                    <a:pt x="224" y="894"/>
                    <a:pt x="348" y="894"/>
                  </a:cubicBezTo>
                  <a:cubicBezTo>
                    <a:pt x="362" y="894"/>
                    <a:pt x="377" y="892"/>
                    <a:pt x="393" y="889"/>
                  </a:cubicBezTo>
                  <a:cubicBezTo>
                    <a:pt x="532" y="865"/>
                    <a:pt x="627" y="730"/>
                    <a:pt x="601" y="590"/>
                  </a:cubicBezTo>
                  <a:lnTo>
                    <a:pt x="534" y="213"/>
                  </a:lnTo>
                  <a:cubicBezTo>
                    <a:pt x="512" y="86"/>
                    <a:pt x="403" y="0"/>
                    <a:pt x="279" y="0"/>
                  </a:cubicBezTo>
                  <a:close/>
                  <a:moveTo>
                    <a:pt x="527" y="1394"/>
                  </a:moveTo>
                  <a:cubicBezTo>
                    <a:pt x="513" y="1394"/>
                    <a:pt x="499" y="1395"/>
                    <a:pt x="484" y="1398"/>
                  </a:cubicBezTo>
                  <a:cubicBezTo>
                    <a:pt x="344" y="1424"/>
                    <a:pt x="249" y="1557"/>
                    <a:pt x="275" y="1698"/>
                  </a:cubicBezTo>
                  <a:lnTo>
                    <a:pt x="548" y="3223"/>
                  </a:lnTo>
                  <a:cubicBezTo>
                    <a:pt x="570" y="3347"/>
                    <a:pt x="679" y="3435"/>
                    <a:pt x="801" y="3435"/>
                  </a:cubicBezTo>
                  <a:cubicBezTo>
                    <a:pt x="815" y="3435"/>
                    <a:pt x="833" y="3434"/>
                    <a:pt x="846" y="3432"/>
                  </a:cubicBezTo>
                  <a:cubicBezTo>
                    <a:pt x="988" y="3406"/>
                    <a:pt x="1081" y="3271"/>
                    <a:pt x="1055" y="3132"/>
                  </a:cubicBezTo>
                  <a:lnTo>
                    <a:pt x="782" y="1607"/>
                  </a:lnTo>
                  <a:cubicBezTo>
                    <a:pt x="761" y="1482"/>
                    <a:pt x="648" y="1394"/>
                    <a:pt x="527" y="1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0"/>
            <p:cNvSpPr/>
            <p:nvPr/>
          </p:nvSpPr>
          <p:spPr>
            <a:xfrm>
              <a:off x="1806116" y="4020567"/>
              <a:ext cx="11772" cy="37338"/>
            </a:xfrm>
            <a:custGeom>
              <a:avLst/>
              <a:gdLst/>
              <a:ahLst/>
              <a:cxnLst/>
              <a:rect l="l" t="t" r="r" b="b"/>
              <a:pathLst>
                <a:path w="1083" h="3435" extrusionOk="0">
                  <a:moveTo>
                    <a:pt x="274" y="0"/>
                  </a:moveTo>
                  <a:cubicBezTo>
                    <a:pt x="261" y="0"/>
                    <a:pt x="247" y="1"/>
                    <a:pt x="234" y="3"/>
                  </a:cubicBezTo>
                  <a:cubicBezTo>
                    <a:pt x="94" y="29"/>
                    <a:pt x="1" y="164"/>
                    <a:pt x="25" y="303"/>
                  </a:cubicBezTo>
                  <a:lnTo>
                    <a:pt x="92" y="679"/>
                  </a:lnTo>
                  <a:cubicBezTo>
                    <a:pt x="115" y="805"/>
                    <a:pt x="223" y="893"/>
                    <a:pt x="347" y="893"/>
                  </a:cubicBezTo>
                  <a:lnTo>
                    <a:pt x="347" y="893"/>
                  </a:lnTo>
                  <a:cubicBezTo>
                    <a:pt x="362" y="893"/>
                    <a:pt x="377" y="892"/>
                    <a:pt x="392" y="888"/>
                  </a:cubicBezTo>
                  <a:cubicBezTo>
                    <a:pt x="532" y="864"/>
                    <a:pt x="627" y="730"/>
                    <a:pt x="601" y="590"/>
                  </a:cubicBezTo>
                  <a:lnTo>
                    <a:pt x="534" y="212"/>
                  </a:lnTo>
                  <a:cubicBezTo>
                    <a:pt x="510" y="86"/>
                    <a:pt x="400" y="0"/>
                    <a:pt x="274" y="0"/>
                  </a:cubicBezTo>
                  <a:close/>
                  <a:moveTo>
                    <a:pt x="347" y="893"/>
                  </a:moveTo>
                  <a:lnTo>
                    <a:pt x="347" y="893"/>
                  </a:lnTo>
                  <a:cubicBezTo>
                    <a:pt x="346" y="893"/>
                    <a:pt x="346" y="893"/>
                    <a:pt x="346" y="893"/>
                  </a:cubicBezTo>
                  <a:lnTo>
                    <a:pt x="348" y="893"/>
                  </a:lnTo>
                  <a:cubicBezTo>
                    <a:pt x="347" y="893"/>
                    <a:pt x="347" y="893"/>
                    <a:pt x="347" y="893"/>
                  </a:cubicBezTo>
                  <a:close/>
                  <a:moveTo>
                    <a:pt x="524" y="1394"/>
                  </a:moveTo>
                  <a:cubicBezTo>
                    <a:pt x="511" y="1394"/>
                    <a:pt x="497" y="1395"/>
                    <a:pt x="484" y="1397"/>
                  </a:cubicBezTo>
                  <a:cubicBezTo>
                    <a:pt x="344" y="1423"/>
                    <a:pt x="249" y="1558"/>
                    <a:pt x="275" y="1697"/>
                  </a:cubicBezTo>
                  <a:lnTo>
                    <a:pt x="549" y="3222"/>
                  </a:lnTo>
                  <a:cubicBezTo>
                    <a:pt x="572" y="3347"/>
                    <a:pt x="680" y="3435"/>
                    <a:pt x="803" y="3435"/>
                  </a:cubicBezTo>
                  <a:cubicBezTo>
                    <a:pt x="817" y="3435"/>
                    <a:pt x="832" y="3433"/>
                    <a:pt x="848" y="3431"/>
                  </a:cubicBezTo>
                  <a:cubicBezTo>
                    <a:pt x="989" y="3405"/>
                    <a:pt x="1082" y="3271"/>
                    <a:pt x="1057" y="3131"/>
                  </a:cubicBezTo>
                  <a:lnTo>
                    <a:pt x="784" y="1606"/>
                  </a:lnTo>
                  <a:cubicBezTo>
                    <a:pt x="761" y="1480"/>
                    <a:pt x="650" y="1394"/>
                    <a:pt x="524" y="1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0"/>
            <p:cNvSpPr/>
            <p:nvPr/>
          </p:nvSpPr>
          <p:spPr>
            <a:xfrm>
              <a:off x="1868738" y="4511467"/>
              <a:ext cx="8033" cy="37773"/>
            </a:xfrm>
            <a:custGeom>
              <a:avLst/>
              <a:gdLst/>
              <a:ahLst/>
              <a:cxnLst/>
              <a:rect l="l" t="t" r="r" b="b"/>
              <a:pathLst>
                <a:path w="739" h="3475" extrusionOk="0">
                  <a:moveTo>
                    <a:pt x="276" y="0"/>
                  </a:moveTo>
                  <a:cubicBezTo>
                    <a:pt x="268" y="0"/>
                    <a:pt x="259" y="1"/>
                    <a:pt x="250" y="1"/>
                  </a:cubicBezTo>
                  <a:cubicBezTo>
                    <a:pt x="107" y="12"/>
                    <a:pt x="0" y="134"/>
                    <a:pt x="9" y="278"/>
                  </a:cubicBezTo>
                  <a:lnTo>
                    <a:pt x="36" y="659"/>
                  </a:lnTo>
                  <a:cubicBezTo>
                    <a:pt x="45" y="793"/>
                    <a:pt x="159" y="899"/>
                    <a:pt x="293" y="899"/>
                  </a:cubicBezTo>
                  <a:lnTo>
                    <a:pt x="311" y="899"/>
                  </a:lnTo>
                  <a:cubicBezTo>
                    <a:pt x="454" y="888"/>
                    <a:pt x="561" y="766"/>
                    <a:pt x="551" y="623"/>
                  </a:cubicBezTo>
                  <a:lnTo>
                    <a:pt x="525" y="241"/>
                  </a:lnTo>
                  <a:cubicBezTo>
                    <a:pt x="515" y="107"/>
                    <a:pt x="405" y="0"/>
                    <a:pt x="276" y="0"/>
                  </a:cubicBezTo>
                  <a:close/>
                  <a:moveTo>
                    <a:pt x="367" y="1412"/>
                  </a:moveTo>
                  <a:cubicBezTo>
                    <a:pt x="361" y="1412"/>
                    <a:pt x="354" y="1412"/>
                    <a:pt x="347" y="1413"/>
                  </a:cubicBezTo>
                  <a:cubicBezTo>
                    <a:pt x="206" y="1423"/>
                    <a:pt x="97" y="1546"/>
                    <a:pt x="107" y="1689"/>
                  </a:cubicBezTo>
                  <a:lnTo>
                    <a:pt x="214" y="3235"/>
                  </a:lnTo>
                  <a:cubicBezTo>
                    <a:pt x="223" y="3371"/>
                    <a:pt x="337" y="3474"/>
                    <a:pt x="471" y="3474"/>
                  </a:cubicBezTo>
                  <a:lnTo>
                    <a:pt x="488" y="3474"/>
                  </a:lnTo>
                  <a:cubicBezTo>
                    <a:pt x="632" y="3464"/>
                    <a:pt x="739" y="3342"/>
                    <a:pt x="728" y="3198"/>
                  </a:cubicBezTo>
                  <a:lnTo>
                    <a:pt x="623" y="1653"/>
                  </a:lnTo>
                  <a:cubicBezTo>
                    <a:pt x="613" y="1518"/>
                    <a:pt x="496" y="1412"/>
                    <a:pt x="367" y="14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0"/>
            <p:cNvSpPr/>
            <p:nvPr/>
          </p:nvSpPr>
          <p:spPr>
            <a:xfrm>
              <a:off x="1834585" y="4017186"/>
              <a:ext cx="8033" cy="37795"/>
            </a:xfrm>
            <a:custGeom>
              <a:avLst/>
              <a:gdLst/>
              <a:ahLst/>
              <a:cxnLst/>
              <a:rect l="l" t="t" r="r" b="b"/>
              <a:pathLst>
                <a:path w="739" h="3477" extrusionOk="0">
                  <a:moveTo>
                    <a:pt x="274" y="1"/>
                  </a:moveTo>
                  <a:cubicBezTo>
                    <a:pt x="266" y="1"/>
                    <a:pt x="258" y="1"/>
                    <a:pt x="251" y="2"/>
                  </a:cubicBezTo>
                  <a:cubicBezTo>
                    <a:pt x="108" y="12"/>
                    <a:pt x="1" y="135"/>
                    <a:pt x="11" y="278"/>
                  </a:cubicBezTo>
                  <a:lnTo>
                    <a:pt x="37" y="661"/>
                  </a:lnTo>
                  <a:cubicBezTo>
                    <a:pt x="45" y="797"/>
                    <a:pt x="159" y="901"/>
                    <a:pt x="294" y="901"/>
                  </a:cubicBezTo>
                  <a:lnTo>
                    <a:pt x="313" y="901"/>
                  </a:lnTo>
                  <a:cubicBezTo>
                    <a:pt x="454" y="890"/>
                    <a:pt x="561" y="768"/>
                    <a:pt x="553" y="625"/>
                  </a:cubicBezTo>
                  <a:lnTo>
                    <a:pt x="525" y="242"/>
                  </a:lnTo>
                  <a:cubicBezTo>
                    <a:pt x="515" y="108"/>
                    <a:pt x="401" y="1"/>
                    <a:pt x="274" y="1"/>
                  </a:cubicBezTo>
                  <a:close/>
                  <a:moveTo>
                    <a:pt x="363" y="1414"/>
                  </a:moveTo>
                  <a:cubicBezTo>
                    <a:pt x="358" y="1414"/>
                    <a:pt x="352" y="1415"/>
                    <a:pt x="347" y="1415"/>
                  </a:cubicBezTo>
                  <a:cubicBezTo>
                    <a:pt x="206" y="1425"/>
                    <a:pt x="99" y="1548"/>
                    <a:pt x="108" y="1691"/>
                  </a:cubicBezTo>
                  <a:lnTo>
                    <a:pt x="215" y="3237"/>
                  </a:lnTo>
                  <a:cubicBezTo>
                    <a:pt x="223" y="3373"/>
                    <a:pt x="337" y="3477"/>
                    <a:pt x="472" y="3477"/>
                  </a:cubicBezTo>
                  <a:lnTo>
                    <a:pt x="491" y="3477"/>
                  </a:lnTo>
                  <a:cubicBezTo>
                    <a:pt x="632" y="3466"/>
                    <a:pt x="739" y="3344"/>
                    <a:pt x="730" y="3200"/>
                  </a:cubicBezTo>
                  <a:lnTo>
                    <a:pt x="623" y="1655"/>
                  </a:lnTo>
                  <a:cubicBezTo>
                    <a:pt x="613" y="1519"/>
                    <a:pt x="492" y="1414"/>
                    <a:pt x="363" y="14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0"/>
            <p:cNvSpPr/>
            <p:nvPr/>
          </p:nvSpPr>
          <p:spPr>
            <a:xfrm>
              <a:off x="1850129" y="3969761"/>
              <a:ext cx="5620" cy="36501"/>
            </a:xfrm>
            <a:custGeom>
              <a:avLst/>
              <a:gdLst/>
              <a:ahLst/>
              <a:cxnLst/>
              <a:rect l="l" t="t" r="r" b="b"/>
              <a:pathLst>
                <a:path w="517" h="3358" extrusionOk="0">
                  <a:moveTo>
                    <a:pt x="258" y="0"/>
                  </a:moveTo>
                  <a:cubicBezTo>
                    <a:pt x="115" y="0"/>
                    <a:pt x="1" y="116"/>
                    <a:pt x="1" y="259"/>
                  </a:cubicBezTo>
                  <a:lnTo>
                    <a:pt x="1" y="516"/>
                  </a:lnTo>
                  <a:cubicBezTo>
                    <a:pt x="1" y="659"/>
                    <a:pt x="115" y="775"/>
                    <a:pt x="258" y="775"/>
                  </a:cubicBezTo>
                  <a:cubicBezTo>
                    <a:pt x="401" y="775"/>
                    <a:pt x="517" y="659"/>
                    <a:pt x="517" y="516"/>
                  </a:cubicBezTo>
                  <a:lnTo>
                    <a:pt x="517" y="259"/>
                  </a:lnTo>
                  <a:cubicBezTo>
                    <a:pt x="517" y="116"/>
                    <a:pt x="401" y="0"/>
                    <a:pt x="258" y="0"/>
                  </a:cubicBezTo>
                  <a:close/>
                  <a:moveTo>
                    <a:pt x="258" y="1291"/>
                  </a:moveTo>
                  <a:cubicBezTo>
                    <a:pt x="115" y="1291"/>
                    <a:pt x="1" y="1406"/>
                    <a:pt x="1" y="1549"/>
                  </a:cubicBezTo>
                  <a:lnTo>
                    <a:pt x="1" y="1808"/>
                  </a:lnTo>
                  <a:cubicBezTo>
                    <a:pt x="1" y="1950"/>
                    <a:pt x="115" y="2065"/>
                    <a:pt x="258" y="2065"/>
                  </a:cubicBezTo>
                  <a:cubicBezTo>
                    <a:pt x="401" y="2065"/>
                    <a:pt x="517" y="1951"/>
                    <a:pt x="517" y="1808"/>
                  </a:cubicBezTo>
                  <a:lnTo>
                    <a:pt x="517" y="1549"/>
                  </a:lnTo>
                  <a:cubicBezTo>
                    <a:pt x="517" y="1406"/>
                    <a:pt x="401" y="1291"/>
                    <a:pt x="258" y="1291"/>
                  </a:cubicBezTo>
                  <a:close/>
                  <a:moveTo>
                    <a:pt x="258" y="2583"/>
                  </a:moveTo>
                  <a:cubicBezTo>
                    <a:pt x="115" y="2583"/>
                    <a:pt x="1" y="2698"/>
                    <a:pt x="1" y="2840"/>
                  </a:cubicBezTo>
                  <a:lnTo>
                    <a:pt x="1" y="3099"/>
                  </a:lnTo>
                  <a:cubicBezTo>
                    <a:pt x="1" y="3242"/>
                    <a:pt x="115" y="3357"/>
                    <a:pt x="258" y="3357"/>
                  </a:cubicBezTo>
                  <a:cubicBezTo>
                    <a:pt x="401" y="3357"/>
                    <a:pt x="517" y="3242"/>
                    <a:pt x="517" y="3099"/>
                  </a:cubicBezTo>
                  <a:lnTo>
                    <a:pt x="517" y="2840"/>
                  </a:lnTo>
                  <a:cubicBezTo>
                    <a:pt x="517" y="2698"/>
                    <a:pt x="401" y="2583"/>
                    <a:pt x="258" y="258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0"/>
            <p:cNvSpPr/>
            <p:nvPr/>
          </p:nvSpPr>
          <p:spPr>
            <a:xfrm>
              <a:off x="1850129" y="4555828"/>
              <a:ext cx="5620" cy="36491"/>
            </a:xfrm>
            <a:custGeom>
              <a:avLst/>
              <a:gdLst/>
              <a:ahLst/>
              <a:cxnLst/>
              <a:rect l="l" t="t" r="r" b="b"/>
              <a:pathLst>
                <a:path w="517" h="3357" extrusionOk="0">
                  <a:moveTo>
                    <a:pt x="258" y="1"/>
                  </a:moveTo>
                  <a:cubicBezTo>
                    <a:pt x="115" y="1"/>
                    <a:pt x="1" y="116"/>
                    <a:pt x="1" y="258"/>
                  </a:cubicBezTo>
                  <a:lnTo>
                    <a:pt x="1" y="516"/>
                  </a:lnTo>
                  <a:cubicBezTo>
                    <a:pt x="1" y="660"/>
                    <a:pt x="115" y="775"/>
                    <a:pt x="258" y="775"/>
                  </a:cubicBezTo>
                  <a:cubicBezTo>
                    <a:pt x="401" y="775"/>
                    <a:pt x="517" y="660"/>
                    <a:pt x="517" y="516"/>
                  </a:cubicBezTo>
                  <a:lnTo>
                    <a:pt x="517" y="258"/>
                  </a:lnTo>
                  <a:cubicBezTo>
                    <a:pt x="517" y="116"/>
                    <a:pt x="401" y="1"/>
                    <a:pt x="258" y="1"/>
                  </a:cubicBezTo>
                  <a:close/>
                  <a:moveTo>
                    <a:pt x="258" y="1291"/>
                  </a:moveTo>
                  <a:cubicBezTo>
                    <a:pt x="115" y="1291"/>
                    <a:pt x="1" y="1407"/>
                    <a:pt x="1" y="1550"/>
                  </a:cubicBezTo>
                  <a:lnTo>
                    <a:pt x="1" y="1807"/>
                  </a:lnTo>
                  <a:cubicBezTo>
                    <a:pt x="1" y="1950"/>
                    <a:pt x="115" y="2066"/>
                    <a:pt x="258" y="2066"/>
                  </a:cubicBezTo>
                  <a:cubicBezTo>
                    <a:pt x="401" y="2066"/>
                    <a:pt x="517" y="1950"/>
                    <a:pt x="517" y="1807"/>
                  </a:cubicBezTo>
                  <a:lnTo>
                    <a:pt x="517" y="1550"/>
                  </a:lnTo>
                  <a:cubicBezTo>
                    <a:pt x="517" y="1407"/>
                    <a:pt x="401" y="1291"/>
                    <a:pt x="258" y="1291"/>
                  </a:cubicBezTo>
                  <a:close/>
                  <a:moveTo>
                    <a:pt x="258" y="2583"/>
                  </a:moveTo>
                  <a:cubicBezTo>
                    <a:pt x="115" y="2583"/>
                    <a:pt x="1" y="2697"/>
                    <a:pt x="1" y="2840"/>
                  </a:cubicBezTo>
                  <a:lnTo>
                    <a:pt x="1" y="3099"/>
                  </a:lnTo>
                  <a:cubicBezTo>
                    <a:pt x="1" y="3242"/>
                    <a:pt x="115" y="3356"/>
                    <a:pt x="258" y="3356"/>
                  </a:cubicBezTo>
                  <a:cubicBezTo>
                    <a:pt x="401" y="3356"/>
                    <a:pt x="517" y="3242"/>
                    <a:pt x="517" y="3099"/>
                  </a:cubicBezTo>
                  <a:lnTo>
                    <a:pt x="517" y="2840"/>
                  </a:lnTo>
                  <a:cubicBezTo>
                    <a:pt x="517" y="2697"/>
                    <a:pt x="401" y="2583"/>
                    <a:pt x="258" y="258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0"/>
            <p:cNvSpPr/>
            <p:nvPr/>
          </p:nvSpPr>
          <p:spPr>
            <a:xfrm>
              <a:off x="1880174" y="3971391"/>
              <a:ext cx="9240" cy="36328"/>
            </a:xfrm>
            <a:custGeom>
              <a:avLst/>
              <a:gdLst/>
              <a:ahLst/>
              <a:cxnLst/>
              <a:rect l="l" t="t" r="r" b="b"/>
              <a:pathLst>
                <a:path w="850" h="3342" extrusionOk="0">
                  <a:moveTo>
                    <a:pt x="581" y="1"/>
                  </a:moveTo>
                  <a:cubicBezTo>
                    <a:pt x="453" y="1"/>
                    <a:pt x="336" y="99"/>
                    <a:pt x="321" y="231"/>
                  </a:cubicBezTo>
                  <a:lnTo>
                    <a:pt x="294" y="488"/>
                  </a:lnTo>
                  <a:cubicBezTo>
                    <a:pt x="278" y="630"/>
                    <a:pt x="382" y="758"/>
                    <a:pt x="523" y="773"/>
                  </a:cubicBezTo>
                  <a:lnTo>
                    <a:pt x="551" y="773"/>
                  </a:lnTo>
                  <a:cubicBezTo>
                    <a:pt x="680" y="773"/>
                    <a:pt x="792" y="677"/>
                    <a:pt x="808" y="544"/>
                  </a:cubicBezTo>
                  <a:lnTo>
                    <a:pt x="836" y="287"/>
                  </a:lnTo>
                  <a:cubicBezTo>
                    <a:pt x="849" y="145"/>
                    <a:pt x="748" y="17"/>
                    <a:pt x="606" y="2"/>
                  </a:cubicBezTo>
                  <a:cubicBezTo>
                    <a:pt x="598" y="1"/>
                    <a:pt x="589" y="1"/>
                    <a:pt x="581" y="1"/>
                  </a:cubicBezTo>
                  <a:close/>
                  <a:moveTo>
                    <a:pt x="439" y="1284"/>
                  </a:moveTo>
                  <a:cubicBezTo>
                    <a:pt x="311" y="1284"/>
                    <a:pt x="196" y="1383"/>
                    <a:pt x="182" y="1515"/>
                  </a:cubicBezTo>
                  <a:lnTo>
                    <a:pt x="154" y="1772"/>
                  </a:lnTo>
                  <a:cubicBezTo>
                    <a:pt x="140" y="1914"/>
                    <a:pt x="242" y="2041"/>
                    <a:pt x="384" y="2057"/>
                  </a:cubicBezTo>
                  <a:cubicBezTo>
                    <a:pt x="394" y="2057"/>
                    <a:pt x="403" y="2058"/>
                    <a:pt x="413" y="2058"/>
                  </a:cubicBezTo>
                  <a:cubicBezTo>
                    <a:pt x="542" y="2058"/>
                    <a:pt x="654" y="1960"/>
                    <a:pt x="668" y="1827"/>
                  </a:cubicBezTo>
                  <a:lnTo>
                    <a:pt x="696" y="1570"/>
                  </a:lnTo>
                  <a:cubicBezTo>
                    <a:pt x="711" y="1429"/>
                    <a:pt x="608" y="1301"/>
                    <a:pt x="466" y="1286"/>
                  </a:cubicBezTo>
                  <a:cubicBezTo>
                    <a:pt x="457" y="1284"/>
                    <a:pt x="448" y="1284"/>
                    <a:pt x="439" y="1284"/>
                  </a:cubicBezTo>
                  <a:close/>
                  <a:moveTo>
                    <a:pt x="306" y="2568"/>
                  </a:moveTo>
                  <a:cubicBezTo>
                    <a:pt x="175" y="2568"/>
                    <a:pt x="58" y="2665"/>
                    <a:pt x="44" y="2799"/>
                  </a:cubicBezTo>
                  <a:lnTo>
                    <a:pt x="16" y="3056"/>
                  </a:lnTo>
                  <a:cubicBezTo>
                    <a:pt x="1" y="3197"/>
                    <a:pt x="102" y="3325"/>
                    <a:pt x="244" y="3340"/>
                  </a:cubicBezTo>
                  <a:cubicBezTo>
                    <a:pt x="254" y="3340"/>
                    <a:pt x="263" y="3342"/>
                    <a:pt x="273" y="3342"/>
                  </a:cubicBezTo>
                  <a:cubicBezTo>
                    <a:pt x="403" y="3342"/>
                    <a:pt x="515" y="3244"/>
                    <a:pt x="528" y="3111"/>
                  </a:cubicBezTo>
                  <a:lnTo>
                    <a:pt x="556" y="2854"/>
                  </a:lnTo>
                  <a:cubicBezTo>
                    <a:pt x="572" y="2712"/>
                    <a:pt x="470" y="2585"/>
                    <a:pt x="328" y="2569"/>
                  </a:cubicBezTo>
                  <a:cubicBezTo>
                    <a:pt x="321" y="2568"/>
                    <a:pt x="313" y="2568"/>
                    <a:pt x="306" y="25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0"/>
            <p:cNvSpPr/>
            <p:nvPr/>
          </p:nvSpPr>
          <p:spPr>
            <a:xfrm>
              <a:off x="1817051" y="4554045"/>
              <a:ext cx="9261" cy="36317"/>
            </a:xfrm>
            <a:custGeom>
              <a:avLst/>
              <a:gdLst/>
              <a:ahLst/>
              <a:cxnLst/>
              <a:rect l="l" t="t" r="r" b="b"/>
              <a:pathLst>
                <a:path w="852" h="3341" extrusionOk="0">
                  <a:moveTo>
                    <a:pt x="577" y="1"/>
                  </a:moveTo>
                  <a:cubicBezTo>
                    <a:pt x="447" y="1"/>
                    <a:pt x="338" y="99"/>
                    <a:pt x="323" y="232"/>
                  </a:cubicBezTo>
                  <a:lnTo>
                    <a:pt x="296" y="487"/>
                  </a:lnTo>
                  <a:cubicBezTo>
                    <a:pt x="280" y="630"/>
                    <a:pt x="382" y="756"/>
                    <a:pt x="523" y="772"/>
                  </a:cubicBezTo>
                  <a:cubicBezTo>
                    <a:pt x="534" y="774"/>
                    <a:pt x="542" y="774"/>
                    <a:pt x="553" y="774"/>
                  </a:cubicBezTo>
                  <a:cubicBezTo>
                    <a:pt x="682" y="774"/>
                    <a:pt x="794" y="675"/>
                    <a:pt x="808" y="544"/>
                  </a:cubicBezTo>
                  <a:lnTo>
                    <a:pt x="836" y="287"/>
                  </a:lnTo>
                  <a:cubicBezTo>
                    <a:pt x="851" y="146"/>
                    <a:pt x="749" y="18"/>
                    <a:pt x="608" y="2"/>
                  </a:cubicBezTo>
                  <a:cubicBezTo>
                    <a:pt x="597" y="1"/>
                    <a:pt x="587" y="1"/>
                    <a:pt x="577" y="1"/>
                  </a:cubicBezTo>
                  <a:close/>
                  <a:moveTo>
                    <a:pt x="442" y="1285"/>
                  </a:moveTo>
                  <a:cubicBezTo>
                    <a:pt x="310" y="1285"/>
                    <a:pt x="198" y="1381"/>
                    <a:pt x="183" y="1515"/>
                  </a:cubicBezTo>
                  <a:lnTo>
                    <a:pt x="156" y="1771"/>
                  </a:lnTo>
                  <a:cubicBezTo>
                    <a:pt x="140" y="1914"/>
                    <a:pt x="242" y="2040"/>
                    <a:pt x="384" y="2055"/>
                  </a:cubicBezTo>
                  <a:cubicBezTo>
                    <a:pt x="394" y="2057"/>
                    <a:pt x="403" y="2057"/>
                    <a:pt x="413" y="2057"/>
                  </a:cubicBezTo>
                  <a:cubicBezTo>
                    <a:pt x="542" y="2057"/>
                    <a:pt x="654" y="1959"/>
                    <a:pt x="668" y="1828"/>
                  </a:cubicBezTo>
                  <a:lnTo>
                    <a:pt x="698" y="1571"/>
                  </a:lnTo>
                  <a:cubicBezTo>
                    <a:pt x="713" y="1429"/>
                    <a:pt x="610" y="1302"/>
                    <a:pt x="468" y="1286"/>
                  </a:cubicBezTo>
                  <a:cubicBezTo>
                    <a:pt x="459" y="1285"/>
                    <a:pt x="450" y="1285"/>
                    <a:pt x="442" y="1285"/>
                  </a:cubicBezTo>
                  <a:close/>
                  <a:moveTo>
                    <a:pt x="297" y="2568"/>
                  </a:moveTo>
                  <a:cubicBezTo>
                    <a:pt x="167" y="2568"/>
                    <a:pt x="58" y="2666"/>
                    <a:pt x="44" y="2799"/>
                  </a:cubicBezTo>
                  <a:lnTo>
                    <a:pt x="16" y="3056"/>
                  </a:lnTo>
                  <a:cubicBezTo>
                    <a:pt x="1" y="3198"/>
                    <a:pt x="102" y="3323"/>
                    <a:pt x="246" y="3339"/>
                  </a:cubicBezTo>
                  <a:cubicBezTo>
                    <a:pt x="254" y="3341"/>
                    <a:pt x="264" y="3341"/>
                    <a:pt x="273" y="3341"/>
                  </a:cubicBezTo>
                  <a:cubicBezTo>
                    <a:pt x="403" y="3341"/>
                    <a:pt x="515" y="3242"/>
                    <a:pt x="530" y="3111"/>
                  </a:cubicBezTo>
                  <a:lnTo>
                    <a:pt x="558" y="2854"/>
                  </a:lnTo>
                  <a:cubicBezTo>
                    <a:pt x="573" y="2713"/>
                    <a:pt x="470" y="2585"/>
                    <a:pt x="328" y="2570"/>
                  </a:cubicBezTo>
                  <a:cubicBezTo>
                    <a:pt x="318" y="2568"/>
                    <a:pt x="307" y="2568"/>
                    <a:pt x="297" y="25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0"/>
            <p:cNvSpPr/>
            <p:nvPr/>
          </p:nvSpPr>
          <p:spPr>
            <a:xfrm>
              <a:off x="1909936" y="3976630"/>
              <a:ext cx="12783" cy="35784"/>
            </a:xfrm>
            <a:custGeom>
              <a:avLst/>
              <a:gdLst/>
              <a:ahLst/>
              <a:cxnLst/>
              <a:rect l="l" t="t" r="r" b="b"/>
              <a:pathLst>
                <a:path w="1176" h="3292" extrusionOk="0">
                  <a:moveTo>
                    <a:pt x="894" y="1"/>
                  </a:moveTo>
                  <a:cubicBezTo>
                    <a:pt x="774" y="1"/>
                    <a:pt x="668" y="83"/>
                    <a:pt x="641" y="203"/>
                  </a:cubicBezTo>
                  <a:lnTo>
                    <a:pt x="585" y="455"/>
                  </a:lnTo>
                  <a:cubicBezTo>
                    <a:pt x="554" y="595"/>
                    <a:pt x="642" y="733"/>
                    <a:pt x="782" y="764"/>
                  </a:cubicBezTo>
                  <a:cubicBezTo>
                    <a:pt x="799" y="767"/>
                    <a:pt x="818" y="769"/>
                    <a:pt x="837" y="769"/>
                  </a:cubicBezTo>
                  <a:cubicBezTo>
                    <a:pt x="956" y="769"/>
                    <a:pt x="1063" y="688"/>
                    <a:pt x="1089" y="567"/>
                  </a:cubicBezTo>
                  <a:lnTo>
                    <a:pt x="1144" y="315"/>
                  </a:lnTo>
                  <a:cubicBezTo>
                    <a:pt x="1175" y="176"/>
                    <a:pt x="1087" y="38"/>
                    <a:pt x="948" y="6"/>
                  </a:cubicBezTo>
                  <a:cubicBezTo>
                    <a:pt x="929" y="3"/>
                    <a:pt x="911" y="1"/>
                    <a:pt x="894" y="1"/>
                  </a:cubicBezTo>
                  <a:close/>
                  <a:moveTo>
                    <a:pt x="617" y="1262"/>
                  </a:moveTo>
                  <a:cubicBezTo>
                    <a:pt x="497" y="1262"/>
                    <a:pt x="390" y="1344"/>
                    <a:pt x="363" y="1464"/>
                  </a:cubicBezTo>
                  <a:lnTo>
                    <a:pt x="308" y="1718"/>
                  </a:lnTo>
                  <a:cubicBezTo>
                    <a:pt x="277" y="1856"/>
                    <a:pt x="365" y="1994"/>
                    <a:pt x="504" y="2025"/>
                  </a:cubicBezTo>
                  <a:cubicBezTo>
                    <a:pt x="523" y="2028"/>
                    <a:pt x="542" y="2030"/>
                    <a:pt x="559" y="2030"/>
                  </a:cubicBezTo>
                  <a:cubicBezTo>
                    <a:pt x="678" y="2030"/>
                    <a:pt x="785" y="1949"/>
                    <a:pt x="813" y="1828"/>
                  </a:cubicBezTo>
                  <a:lnTo>
                    <a:pt x="868" y="1575"/>
                  </a:lnTo>
                  <a:cubicBezTo>
                    <a:pt x="899" y="1437"/>
                    <a:pt x="810" y="1299"/>
                    <a:pt x="672" y="1268"/>
                  </a:cubicBezTo>
                  <a:cubicBezTo>
                    <a:pt x="653" y="1264"/>
                    <a:pt x="635" y="1262"/>
                    <a:pt x="617" y="1262"/>
                  </a:cubicBezTo>
                  <a:close/>
                  <a:moveTo>
                    <a:pt x="340" y="2523"/>
                  </a:moveTo>
                  <a:cubicBezTo>
                    <a:pt x="220" y="2523"/>
                    <a:pt x="114" y="2605"/>
                    <a:pt x="87" y="2725"/>
                  </a:cubicBezTo>
                  <a:lnTo>
                    <a:pt x="32" y="2977"/>
                  </a:lnTo>
                  <a:cubicBezTo>
                    <a:pt x="0" y="3117"/>
                    <a:pt x="88" y="3255"/>
                    <a:pt x="228" y="3286"/>
                  </a:cubicBezTo>
                  <a:cubicBezTo>
                    <a:pt x="245" y="3290"/>
                    <a:pt x="264" y="3291"/>
                    <a:pt x="283" y="3291"/>
                  </a:cubicBezTo>
                  <a:cubicBezTo>
                    <a:pt x="402" y="3291"/>
                    <a:pt x="509" y="3210"/>
                    <a:pt x="535" y="3089"/>
                  </a:cubicBezTo>
                  <a:lnTo>
                    <a:pt x="591" y="2838"/>
                  </a:lnTo>
                  <a:cubicBezTo>
                    <a:pt x="622" y="2698"/>
                    <a:pt x="534" y="2560"/>
                    <a:pt x="394" y="2529"/>
                  </a:cubicBezTo>
                  <a:cubicBezTo>
                    <a:pt x="376" y="2525"/>
                    <a:pt x="358" y="2523"/>
                    <a:pt x="340" y="25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0"/>
            <p:cNvSpPr/>
            <p:nvPr/>
          </p:nvSpPr>
          <p:spPr>
            <a:xfrm>
              <a:off x="1784420" y="4549099"/>
              <a:ext cx="12783" cy="35784"/>
            </a:xfrm>
            <a:custGeom>
              <a:avLst/>
              <a:gdLst/>
              <a:ahLst/>
              <a:cxnLst/>
              <a:rect l="l" t="t" r="r" b="b"/>
              <a:pathLst>
                <a:path w="1176" h="3292" extrusionOk="0">
                  <a:moveTo>
                    <a:pt x="891" y="1"/>
                  </a:moveTo>
                  <a:cubicBezTo>
                    <a:pt x="771" y="1"/>
                    <a:pt x="666" y="83"/>
                    <a:pt x="641" y="204"/>
                  </a:cubicBezTo>
                  <a:lnTo>
                    <a:pt x="586" y="456"/>
                  </a:lnTo>
                  <a:cubicBezTo>
                    <a:pt x="554" y="595"/>
                    <a:pt x="642" y="733"/>
                    <a:pt x="782" y="763"/>
                  </a:cubicBezTo>
                  <a:cubicBezTo>
                    <a:pt x="799" y="768"/>
                    <a:pt x="818" y="770"/>
                    <a:pt x="837" y="770"/>
                  </a:cubicBezTo>
                  <a:cubicBezTo>
                    <a:pt x="956" y="770"/>
                    <a:pt x="1062" y="687"/>
                    <a:pt x="1089" y="566"/>
                  </a:cubicBezTo>
                  <a:lnTo>
                    <a:pt x="1144" y="314"/>
                  </a:lnTo>
                  <a:cubicBezTo>
                    <a:pt x="1176" y="175"/>
                    <a:pt x="1088" y="36"/>
                    <a:pt x="948" y="7"/>
                  </a:cubicBezTo>
                  <a:cubicBezTo>
                    <a:pt x="929" y="3"/>
                    <a:pt x="910" y="1"/>
                    <a:pt x="891" y="1"/>
                  </a:cubicBezTo>
                  <a:close/>
                  <a:moveTo>
                    <a:pt x="615" y="1262"/>
                  </a:moveTo>
                  <a:cubicBezTo>
                    <a:pt x="495" y="1262"/>
                    <a:pt x="390" y="1344"/>
                    <a:pt x="363" y="1465"/>
                  </a:cubicBezTo>
                  <a:lnTo>
                    <a:pt x="308" y="1717"/>
                  </a:lnTo>
                  <a:cubicBezTo>
                    <a:pt x="278" y="1857"/>
                    <a:pt x="366" y="1995"/>
                    <a:pt x="506" y="2026"/>
                  </a:cubicBezTo>
                  <a:cubicBezTo>
                    <a:pt x="523" y="2029"/>
                    <a:pt x="542" y="2031"/>
                    <a:pt x="561" y="2031"/>
                  </a:cubicBezTo>
                  <a:cubicBezTo>
                    <a:pt x="680" y="2031"/>
                    <a:pt x="786" y="1948"/>
                    <a:pt x="813" y="1829"/>
                  </a:cubicBezTo>
                  <a:lnTo>
                    <a:pt x="868" y="1575"/>
                  </a:lnTo>
                  <a:cubicBezTo>
                    <a:pt x="898" y="1436"/>
                    <a:pt x="810" y="1299"/>
                    <a:pt x="672" y="1268"/>
                  </a:cubicBezTo>
                  <a:cubicBezTo>
                    <a:pt x="653" y="1264"/>
                    <a:pt x="633" y="1262"/>
                    <a:pt x="615" y="1262"/>
                  </a:cubicBezTo>
                  <a:close/>
                  <a:moveTo>
                    <a:pt x="340" y="2524"/>
                  </a:moveTo>
                  <a:cubicBezTo>
                    <a:pt x="220" y="2524"/>
                    <a:pt x="114" y="2605"/>
                    <a:pt x="87" y="2726"/>
                  </a:cubicBezTo>
                  <a:lnTo>
                    <a:pt x="32" y="2978"/>
                  </a:lnTo>
                  <a:cubicBezTo>
                    <a:pt x="1" y="3118"/>
                    <a:pt x="90" y="3256"/>
                    <a:pt x="228" y="3287"/>
                  </a:cubicBezTo>
                  <a:cubicBezTo>
                    <a:pt x="247" y="3290"/>
                    <a:pt x="266" y="3292"/>
                    <a:pt x="284" y="3292"/>
                  </a:cubicBezTo>
                  <a:lnTo>
                    <a:pt x="285" y="3292"/>
                  </a:lnTo>
                  <a:cubicBezTo>
                    <a:pt x="403" y="3292"/>
                    <a:pt x="510" y="3211"/>
                    <a:pt x="537" y="3090"/>
                  </a:cubicBezTo>
                  <a:lnTo>
                    <a:pt x="592" y="2837"/>
                  </a:lnTo>
                  <a:cubicBezTo>
                    <a:pt x="622" y="2697"/>
                    <a:pt x="534" y="2560"/>
                    <a:pt x="396" y="2529"/>
                  </a:cubicBezTo>
                  <a:cubicBezTo>
                    <a:pt x="377" y="2526"/>
                    <a:pt x="359" y="2524"/>
                    <a:pt x="340" y="25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0"/>
            <p:cNvSpPr/>
            <p:nvPr/>
          </p:nvSpPr>
          <p:spPr>
            <a:xfrm>
              <a:off x="1939045" y="3985413"/>
              <a:ext cx="16153" cy="34893"/>
            </a:xfrm>
            <a:custGeom>
              <a:avLst/>
              <a:gdLst/>
              <a:ahLst/>
              <a:cxnLst/>
              <a:rect l="l" t="t" r="r" b="b"/>
              <a:pathLst>
                <a:path w="1486" h="3210" extrusionOk="0">
                  <a:moveTo>
                    <a:pt x="1196" y="1"/>
                  </a:moveTo>
                  <a:cubicBezTo>
                    <a:pt x="1088" y="1"/>
                    <a:pt x="988" y="69"/>
                    <a:pt x="951" y="177"/>
                  </a:cubicBezTo>
                  <a:lnTo>
                    <a:pt x="870" y="422"/>
                  </a:lnTo>
                  <a:cubicBezTo>
                    <a:pt x="823" y="556"/>
                    <a:pt x="895" y="703"/>
                    <a:pt x="1032" y="749"/>
                  </a:cubicBezTo>
                  <a:cubicBezTo>
                    <a:pt x="1059" y="758"/>
                    <a:pt x="1087" y="763"/>
                    <a:pt x="1113" y="763"/>
                  </a:cubicBezTo>
                  <a:lnTo>
                    <a:pt x="1113" y="762"/>
                  </a:lnTo>
                  <a:cubicBezTo>
                    <a:pt x="1221" y="762"/>
                    <a:pt x="1322" y="694"/>
                    <a:pt x="1358" y="586"/>
                  </a:cubicBezTo>
                  <a:lnTo>
                    <a:pt x="1441" y="342"/>
                  </a:lnTo>
                  <a:cubicBezTo>
                    <a:pt x="1485" y="206"/>
                    <a:pt x="1413" y="61"/>
                    <a:pt x="1278" y="15"/>
                  </a:cubicBezTo>
                  <a:cubicBezTo>
                    <a:pt x="1251" y="5"/>
                    <a:pt x="1223" y="1"/>
                    <a:pt x="1196" y="1"/>
                  </a:cubicBezTo>
                  <a:close/>
                  <a:moveTo>
                    <a:pt x="784" y="1225"/>
                  </a:moveTo>
                  <a:cubicBezTo>
                    <a:pt x="676" y="1225"/>
                    <a:pt x="576" y="1294"/>
                    <a:pt x="540" y="1402"/>
                  </a:cubicBezTo>
                  <a:lnTo>
                    <a:pt x="457" y="1647"/>
                  </a:lnTo>
                  <a:cubicBezTo>
                    <a:pt x="412" y="1781"/>
                    <a:pt x="485" y="1928"/>
                    <a:pt x="619" y="1973"/>
                  </a:cubicBezTo>
                  <a:cubicBezTo>
                    <a:pt x="647" y="1983"/>
                    <a:pt x="675" y="1986"/>
                    <a:pt x="702" y="1986"/>
                  </a:cubicBezTo>
                  <a:cubicBezTo>
                    <a:pt x="809" y="1986"/>
                    <a:pt x="911" y="1919"/>
                    <a:pt x="947" y="1810"/>
                  </a:cubicBezTo>
                  <a:lnTo>
                    <a:pt x="1028" y="1565"/>
                  </a:lnTo>
                  <a:cubicBezTo>
                    <a:pt x="1075" y="1431"/>
                    <a:pt x="1002" y="1284"/>
                    <a:pt x="866" y="1239"/>
                  </a:cubicBezTo>
                  <a:cubicBezTo>
                    <a:pt x="839" y="1230"/>
                    <a:pt x="811" y="1225"/>
                    <a:pt x="784" y="1225"/>
                  </a:cubicBezTo>
                  <a:close/>
                  <a:moveTo>
                    <a:pt x="375" y="2449"/>
                  </a:moveTo>
                  <a:cubicBezTo>
                    <a:pt x="267" y="2449"/>
                    <a:pt x="165" y="2517"/>
                    <a:pt x="129" y="2625"/>
                  </a:cubicBezTo>
                  <a:lnTo>
                    <a:pt x="47" y="2870"/>
                  </a:lnTo>
                  <a:cubicBezTo>
                    <a:pt x="0" y="3004"/>
                    <a:pt x="72" y="3151"/>
                    <a:pt x="209" y="3196"/>
                  </a:cubicBezTo>
                  <a:cubicBezTo>
                    <a:pt x="235" y="3206"/>
                    <a:pt x="264" y="3210"/>
                    <a:pt x="290" y="3210"/>
                  </a:cubicBezTo>
                  <a:lnTo>
                    <a:pt x="292" y="3210"/>
                  </a:lnTo>
                  <a:cubicBezTo>
                    <a:pt x="399" y="3210"/>
                    <a:pt x="499" y="3142"/>
                    <a:pt x="535" y="3035"/>
                  </a:cubicBezTo>
                  <a:lnTo>
                    <a:pt x="618" y="2790"/>
                  </a:lnTo>
                  <a:cubicBezTo>
                    <a:pt x="664" y="2654"/>
                    <a:pt x="592" y="2509"/>
                    <a:pt x="455" y="2463"/>
                  </a:cubicBezTo>
                  <a:cubicBezTo>
                    <a:pt x="429" y="2454"/>
                    <a:pt x="402" y="2449"/>
                    <a:pt x="375" y="24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0"/>
            <p:cNvSpPr/>
            <p:nvPr/>
          </p:nvSpPr>
          <p:spPr>
            <a:xfrm>
              <a:off x="1752614" y="4541033"/>
              <a:ext cx="16164" cy="34914"/>
            </a:xfrm>
            <a:custGeom>
              <a:avLst/>
              <a:gdLst/>
              <a:ahLst/>
              <a:cxnLst/>
              <a:rect l="l" t="t" r="r" b="b"/>
              <a:pathLst>
                <a:path w="1487" h="3212" extrusionOk="0">
                  <a:moveTo>
                    <a:pt x="1195" y="0"/>
                  </a:moveTo>
                  <a:cubicBezTo>
                    <a:pt x="1087" y="0"/>
                    <a:pt x="987" y="69"/>
                    <a:pt x="950" y="178"/>
                  </a:cubicBezTo>
                  <a:lnTo>
                    <a:pt x="868" y="421"/>
                  </a:lnTo>
                  <a:cubicBezTo>
                    <a:pt x="822" y="558"/>
                    <a:pt x="894" y="703"/>
                    <a:pt x="1031" y="749"/>
                  </a:cubicBezTo>
                  <a:cubicBezTo>
                    <a:pt x="1058" y="758"/>
                    <a:pt x="1086" y="763"/>
                    <a:pt x="1113" y="763"/>
                  </a:cubicBezTo>
                  <a:cubicBezTo>
                    <a:pt x="1220" y="763"/>
                    <a:pt x="1322" y="694"/>
                    <a:pt x="1358" y="587"/>
                  </a:cubicBezTo>
                  <a:lnTo>
                    <a:pt x="1440" y="342"/>
                  </a:lnTo>
                  <a:cubicBezTo>
                    <a:pt x="1486" y="206"/>
                    <a:pt x="1412" y="61"/>
                    <a:pt x="1277" y="14"/>
                  </a:cubicBezTo>
                  <a:cubicBezTo>
                    <a:pt x="1250" y="5"/>
                    <a:pt x="1222" y="0"/>
                    <a:pt x="1195" y="0"/>
                  </a:cubicBezTo>
                  <a:close/>
                  <a:moveTo>
                    <a:pt x="783" y="1225"/>
                  </a:moveTo>
                  <a:cubicBezTo>
                    <a:pt x="676" y="1225"/>
                    <a:pt x="576" y="1294"/>
                    <a:pt x="539" y="1401"/>
                  </a:cubicBezTo>
                  <a:lnTo>
                    <a:pt x="456" y="1646"/>
                  </a:lnTo>
                  <a:cubicBezTo>
                    <a:pt x="411" y="1781"/>
                    <a:pt x="484" y="1927"/>
                    <a:pt x="620" y="1972"/>
                  </a:cubicBezTo>
                  <a:cubicBezTo>
                    <a:pt x="646" y="1983"/>
                    <a:pt x="675" y="1986"/>
                    <a:pt x="701" y="1986"/>
                  </a:cubicBezTo>
                  <a:cubicBezTo>
                    <a:pt x="810" y="1986"/>
                    <a:pt x="910" y="1919"/>
                    <a:pt x="946" y="1810"/>
                  </a:cubicBezTo>
                  <a:lnTo>
                    <a:pt x="1029" y="1565"/>
                  </a:lnTo>
                  <a:cubicBezTo>
                    <a:pt x="1074" y="1431"/>
                    <a:pt x="1001" y="1284"/>
                    <a:pt x="867" y="1239"/>
                  </a:cubicBezTo>
                  <a:cubicBezTo>
                    <a:pt x="839" y="1229"/>
                    <a:pt x="811" y="1225"/>
                    <a:pt x="783" y="1225"/>
                  </a:cubicBezTo>
                  <a:close/>
                  <a:moveTo>
                    <a:pt x="373" y="2448"/>
                  </a:moveTo>
                  <a:cubicBezTo>
                    <a:pt x="266" y="2448"/>
                    <a:pt x="164" y="2518"/>
                    <a:pt x="128" y="2626"/>
                  </a:cubicBezTo>
                  <a:lnTo>
                    <a:pt x="46" y="2869"/>
                  </a:lnTo>
                  <a:cubicBezTo>
                    <a:pt x="1" y="3006"/>
                    <a:pt x="73" y="3151"/>
                    <a:pt x="208" y="3197"/>
                  </a:cubicBezTo>
                  <a:cubicBezTo>
                    <a:pt x="235" y="3206"/>
                    <a:pt x="263" y="3211"/>
                    <a:pt x="291" y="3211"/>
                  </a:cubicBezTo>
                  <a:cubicBezTo>
                    <a:pt x="399" y="3211"/>
                    <a:pt x="499" y="3142"/>
                    <a:pt x="536" y="3035"/>
                  </a:cubicBezTo>
                  <a:lnTo>
                    <a:pt x="618" y="2790"/>
                  </a:lnTo>
                  <a:cubicBezTo>
                    <a:pt x="663" y="2656"/>
                    <a:pt x="591" y="2509"/>
                    <a:pt x="454" y="2462"/>
                  </a:cubicBezTo>
                  <a:cubicBezTo>
                    <a:pt x="427" y="2453"/>
                    <a:pt x="400" y="2448"/>
                    <a:pt x="373" y="24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0"/>
            <p:cNvSpPr/>
            <p:nvPr/>
          </p:nvSpPr>
          <p:spPr>
            <a:xfrm>
              <a:off x="1967188" y="3997642"/>
              <a:ext cx="19305" cy="33675"/>
            </a:xfrm>
            <a:custGeom>
              <a:avLst/>
              <a:gdLst/>
              <a:ahLst/>
              <a:cxnLst/>
              <a:rect l="l" t="t" r="r" b="b"/>
              <a:pathLst>
                <a:path w="1776" h="3098" extrusionOk="0">
                  <a:moveTo>
                    <a:pt x="1482" y="1"/>
                  </a:moveTo>
                  <a:cubicBezTo>
                    <a:pt x="1385" y="1"/>
                    <a:pt x="1291" y="56"/>
                    <a:pt x="1248" y="151"/>
                  </a:cubicBezTo>
                  <a:lnTo>
                    <a:pt x="1139" y="385"/>
                  </a:lnTo>
                  <a:cubicBezTo>
                    <a:pt x="1081" y="515"/>
                    <a:pt x="1137" y="668"/>
                    <a:pt x="1267" y="729"/>
                  </a:cubicBezTo>
                  <a:cubicBezTo>
                    <a:pt x="1301" y="744"/>
                    <a:pt x="1338" y="753"/>
                    <a:pt x="1374" y="753"/>
                  </a:cubicBezTo>
                  <a:cubicBezTo>
                    <a:pt x="1472" y="753"/>
                    <a:pt x="1565" y="696"/>
                    <a:pt x="1608" y="601"/>
                  </a:cubicBezTo>
                  <a:lnTo>
                    <a:pt x="1717" y="368"/>
                  </a:lnTo>
                  <a:cubicBezTo>
                    <a:pt x="1776" y="237"/>
                    <a:pt x="1721" y="85"/>
                    <a:pt x="1589" y="25"/>
                  </a:cubicBezTo>
                  <a:cubicBezTo>
                    <a:pt x="1555" y="8"/>
                    <a:pt x="1518" y="1"/>
                    <a:pt x="1482" y="1"/>
                  </a:cubicBezTo>
                  <a:close/>
                  <a:moveTo>
                    <a:pt x="942" y="1174"/>
                  </a:moveTo>
                  <a:cubicBezTo>
                    <a:pt x="845" y="1174"/>
                    <a:pt x="751" y="1230"/>
                    <a:pt x="708" y="1324"/>
                  </a:cubicBezTo>
                  <a:lnTo>
                    <a:pt x="599" y="1558"/>
                  </a:lnTo>
                  <a:cubicBezTo>
                    <a:pt x="541" y="1688"/>
                    <a:pt x="596" y="1841"/>
                    <a:pt x="727" y="1900"/>
                  </a:cubicBezTo>
                  <a:cubicBezTo>
                    <a:pt x="761" y="1917"/>
                    <a:pt x="798" y="1924"/>
                    <a:pt x="834" y="1924"/>
                  </a:cubicBezTo>
                  <a:cubicBezTo>
                    <a:pt x="932" y="1924"/>
                    <a:pt x="1025" y="1869"/>
                    <a:pt x="1068" y="1774"/>
                  </a:cubicBezTo>
                  <a:lnTo>
                    <a:pt x="1177" y="1539"/>
                  </a:lnTo>
                  <a:cubicBezTo>
                    <a:pt x="1236" y="1410"/>
                    <a:pt x="1179" y="1257"/>
                    <a:pt x="1049" y="1198"/>
                  </a:cubicBezTo>
                  <a:cubicBezTo>
                    <a:pt x="1015" y="1181"/>
                    <a:pt x="978" y="1174"/>
                    <a:pt x="942" y="1174"/>
                  </a:cubicBezTo>
                  <a:close/>
                  <a:moveTo>
                    <a:pt x="403" y="2346"/>
                  </a:moveTo>
                  <a:cubicBezTo>
                    <a:pt x="305" y="2346"/>
                    <a:pt x="211" y="2401"/>
                    <a:pt x="168" y="2497"/>
                  </a:cubicBezTo>
                  <a:lnTo>
                    <a:pt x="59" y="2730"/>
                  </a:lnTo>
                  <a:cubicBezTo>
                    <a:pt x="1" y="2861"/>
                    <a:pt x="56" y="3013"/>
                    <a:pt x="185" y="3073"/>
                  </a:cubicBezTo>
                  <a:cubicBezTo>
                    <a:pt x="221" y="3089"/>
                    <a:pt x="258" y="3097"/>
                    <a:pt x="294" y="3097"/>
                  </a:cubicBezTo>
                  <a:cubicBezTo>
                    <a:pt x="390" y="3097"/>
                    <a:pt x="485" y="3042"/>
                    <a:pt x="528" y="2947"/>
                  </a:cubicBezTo>
                  <a:lnTo>
                    <a:pt x="637" y="2713"/>
                  </a:lnTo>
                  <a:cubicBezTo>
                    <a:pt x="696" y="2583"/>
                    <a:pt x="639" y="2430"/>
                    <a:pt x="509" y="2369"/>
                  </a:cubicBezTo>
                  <a:cubicBezTo>
                    <a:pt x="475" y="2353"/>
                    <a:pt x="439" y="2346"/>
                    <a:pt x="403" y="23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0"/>
            <p:cNvSpPr/>
            <p:nvPr/>
          </p:nvSpPr>
          <p:spPr>
            <a:xfrm>
              <a:off x="1721993" y="4529946"/>
              <a:ext cx="19327" cy="33675"/>
            </a:xfrm>
            <a:custGeom>
              <a:avLst/>
              <a:gdLst/>
              <a:ahLst/>
              <a:cxnLst/>
              <a:rect l="l" t="t" r="r" b="b"/>
              <a:pathLst>
                <a:path w="1778" h="3098" extrusionOk="0">
                  <a:moveTo>
                    <a:pt x="1482" y="1"/>
                  </a:moveTo>
                  <a:cubicBezTo>
                    <a:pt x="1384" y="1"/>
                    <a:pt x="1292" y="57"/>
                    <a:pt x="1248" y="151"/>
                  </a:cubicBezTo>
                  <a:lnTo>
                    <a:pt x="1141" y="386"/>
                  </a:lnTo>
                  <a:cubicBezTo>
                    <a:pt x="1080" y="515"/>
                    <a:pt x="1137" y="668"/>
                    <a:pt x="1267" y="729"/>
                  </a:cubicBezTo>
                  <a:cubicBezTo>
                    <a:pt x="1301" y="744"/>
                    <a:pt x="1339" y="751"/>
                    <a:pt x="1375" y="751"/>
                  </a:cubicBezTo>
                  <a:cubicBezTo>
                    <a:pt x="1472" y="751"/>
                    <a:pt x="1567" y="696"/>
                    <a:pt x="1610" y="601"/>
                  </a:cubicBezTo>
                  <a:lnTo>
                    <a:pt x="1717" y="367"/>
                  </a:lnTo>
                  <a:cubicBezTo>
                    <a:pt x="1777" y="237"/>
                    <a:pt x="1720" y="84"/>
                    <a:pt x="1591" y="25"/>
                  </a:cubicBezTo>
                  <a:cubicBezTo>
                    <a:pt x="1556" y="9"/>
                    <a:pt x="1518" y="1"/>
                    <a:pt x="1482" y="1"/>
                  </a:cubicBezTo>
                  <a:close/>
                  <a:moveTo>
                    <a:pt x="945" y="1173"/>
                  </a:moveTo>
                  <a:cubicBezTo>
                    <a:pt x="846" y="1173"/>
                    <a:pt x="752" y="1229"/>
                    <a:pt x="708" y="1324"/>
                  </a:cubicBezTo>
                  <a:lnTo>
                    <a:pt x="601" y="1559"/>
                  </a:lnTo>
                  <a:cubicBezTo>
                    <a:pt x="540" y="1688"/>
                    <a:pt x="597" y="1840"/>
                    <a:pt x="727" y="1900"/>
                  </a:cubicBezTo>
                  <a:cubicBezTo>
                    <a:pt x="761" y="1918"/>
                    <a:pt x="797" y="1924"/>
                    <a:pt x="834" y="1924"/>
                  </a:cubicBezTo>
                  <a:cubicBezTo>
                    <a:pt x="932" y="1924"/>
                    <a:pt x="1025" y="1869"/>
                    <a:pt x="1068" y="1774"/>
                  </a:cubicBezTo>
                  <a:lnTo>
                    <a:pt x="1177" y="1540"/>
                  </a:lnTo>
                  <a:cubicBezTo>
                    <a:pt x="1237" y="1410"/>
                    <a:pt x="1180" y="1257"/>
                    <a:pt x="1051" y="1196"/>
                  </a:cubicBezTo>
                  <a:cubicBezTo>
                    <a:pt x="1017" y="1181"/>
                    <a:pt x="980" y="1173"/>
                    <a:pt x="945" y="1173"/>
                  </a:cubicBezTo>
                  <a:close/>
                  <a:moveTo>
                    <a:pt x="402" y="2345"/>
                  </a:moveTo>
                  <a:cubicBezTo>
                    <a:pt x="304" y="2345"/>
                    <a:pt x="211" y="2401"/>
                    <a:pt x="168" y="2495"/>
                  </a:cubicBezTo>
                  <a:lnTo>
                    <a:pt x="59" y="2730"/>
                  </a:lnTo>
                  <a:cubicBezTo>
                    <a:pt x="0" y="2861"/>
                    <a:pt x="57" y="3013"/>
                    <a:pt x="187" y="3073"/>
                  </a:cubicBezTo>
                  <a:cubicBezTo>
                    <a:pt x="221" y="3089"/>
                    <a:pt x="258" y="3098"/>
                    <a:pt x="294" y="3098"/>
                  </a:cubicBezTo>
                  <a:cubicBezTo>
                    <a:pt x="392" y="3098"/>
                    <a:pt x="485" y="3041"/>
                    <a:pt x="528" y="2946"/>
                  </a:cubicBezTo>
                  <a:lnTo>
                    <a:pt x="637" y="2713"/>
                  </a:lnTo>
                  <a:cubicBezTo>
                    <a:pt x="697" y="2582"/>
                    <a:pt x="641" y="2430"/>
                    <a:pt x="511" y="2370"/>
                  </a:cubicBezTo>
                  <a:cubicBezTo>
                    <a:pt x="476" y="2353"/>
                    <a:pt x="438" y="2345"/>
                    <a:pt x="402" y="23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0"/>
            <p:cNvSpPr/>
            <p:nvPr/>
          </p:nvSpPr>
          <p:spPr>
            <a:xfrm>
              <a:off x="1994004" y="4013165"/>
              <a:ext cx="22294" cy="32121"/>
            </a:xfrm>
            <a:custGeom>
              <a:avLst/>
              <a:gdLst/>
              <a:ahLst/>
              <a:cxnLst/>
              <a:rect l="l" t="t" r="r" b="b"/>
              <a:pathLst>
                <a:path w="2051" h="2955" extrusionOk="0">
                  <a:moveTo>
                    <a:pt x="1756" y="0"/>
                  </a:moveTo>
                  <a:cubicBezTo>
                    <a:pt x="1668" y="0"/>
                    <a:pt x="1582" y="46"/>
                    <a:pt x="1534" y="127"/>
                  </a:cubicBezTo>
                  <a:lnTo>
                    <a:pt x="1401" y="348"/>
                  </a:lnTo>
                  <a:cubicBezTo>
                    <a:pt x="1327" y="470"/>
                    <a:pt x="1367" y="629"/>
                    <a:pt x="1489" y="701"/>
                  </a:cubicBezTo>
                  <a:cubicBezTo>
                    <a:pt x="1531" y="727"/>
                    <a:pt x="1577" y="739"/>
                    <a:pt x="1622" y="739"/>
                  </a:cubicBezTo>
                  <a:cubicBezTo>
                    <a:pt x="1710" y="739"/>
                    <a:pt x="1795" y="695"/>
                    <a:pt x="1845" y="613"/>
                  </a:cubicBezTo>
                  <a:lnTo>
                    <a:pt x="1976" y="393"/>
                  </a:lnTo>
                  <a:cubicBezTo>
                    <a:pt x="2050" y="270"/>
                    <a:pt x="2010" y="111"/>
                    <a:pt x="1888" y="37"/>
                  </a:cubicBezTo>
                  <a:cubicBezTo>
                    <a:pt x="1847" y="12"/>
                    <a:pt x="1801" y="0"/>
                    <a:pt x="1756" y="0"/>
                  </a:cubicBezTo>
                  <a:close/>
                  <a:moveTo>
                    <a:pt x="1093" y="1108"/>
                  </a:moveTo>
                  <a:cubicBezTo>
                    <a:pt x="1005" y="1108"/>
                    <a:pt x="918" y="1153"/>
                    <a:pt x="870" y="1235"/>
                  </a:cubicBezTo>
                  <a:lnTo>
                    <a:pt x="737" y="1455"/>
                  </a:lnTo>
                  <a:cubicBezTo>
                    <a:pt x="663" y="1578"/>
                    <a:pt x="704" y="1737"/>
                    <a:pt x="827" y="1809"/>
                  </a:cubicBezTo>
                  <a:cubicBezTo>
                    <a:pt x="868" y="1835"/>
                    <a:pt x="913" y="1847"/>
                    <a:pt x="958" y="1847"/>
                  </a:cubicBezTo>
                  <a:cubicBezTo>
                    <a:pt x="1046" y="1847"/>
                    <a:pt x="1132" y="1802"/>
                    <a:pt x="1181" y="1721"/>
                  </a:cubicBezTo>
                  <a:lnTo>
                    <a:pt x="1313" y="1499"/>
                  </a:lnTo>
                  <a:cubicBezTo>
                    <a:pt x="1386" y="1378"/>
                    <a:pt x="1346" y="1219"/>
                    <a:pt x="1224" y="1145"/>
                  </a:cubicBezTo>
                  <a:cubicBezTo>
                    <a:pt x="1183" y="1120"/>
                    <a:pt x="1138" y="1108"/>
                    <a:pt x="1093" y="1108"/>
                  </a:cubicBezTo>
                  <a:close/>
                  <a:moveTo>
                    <a:pt x="429" y="2215"/>
                  </a:moveTo>
                  <a:cubicBezTo>
                    <a:pt x="341" y="2215"/>
                    <a:pt x="256" y="2261"/>
                    <a:pt x="208" y="2342"/>
                  </a:cubicBezTo>
                  <a:lnTo>
                    <a:pt x="75" y="2563"/>
                  </a:lnTo>
                  <a:cubicBezTo>
                    <a:pt x="1" y="2685"/>
                    <a:pt x="40" y="2844"/>
                    <a:pt x="163" y="2917"/>
                  </a:cubicBezTo>
                  <a:cubicBezTo>
                    <a:pt x="204" y="2943"/>
                    <a:pt x="251" y="2955"/>
                    <a:pt x="296" y="2955"/>
                  </a:cubicBezTo>
                  <a:cubicBezTo>
                    <a:pt x="384" y="2955"/>
                    <a:pt x="468" y="2910"/>
                    <a:pt x="516" y="2829"/>
                  </a:cubicBezTo>
                  <a:lnTo>
                    <a:pt x="649" y="2606"/>
                  </a:lnTo>
                  <a:cubicBezTo>
                    <a:pt x="723" y="2485"/>
                    <a:pt x="684" y="2327"/>
                    <a:pt x="561" y="2252"/>
                  </a:cubicBezTo>
                  <a:cubicBezTo>
                    <a:pt x="520" y="2227"/>
                    <a:pt x="474" y="2215"/>
                    <a:pt x="429" y="22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0"/>
            <p:cNvSpPr/>
            <p:nvPr/>
          </p:nvSpPr>
          <p:spPr>
            <a:xfrm>
              <a:off x="1692905" y="4515967"/>
              <a:ext cx="22294" cy="32132"/>
            </a:xfrm>
            <a:custGeom>
              <a:avLst/>
              <a:gdLst/>
              <a:ahLst/>
              <a:cxnLst/>
              <a:rect l="l" t="t" r="r" b="b"/>
              <a:pathLst>
                <a:path w="2051" h="2956" extrusionOk="0">
                  <a:moveTo>
                    <a:pt x="1753" y="0"/>
                  </a:moveTo>
                  <a:cubicBezTo>
                    <a:pt x="1665" y="0"/>
                    <a:pt x="1580" y="45"/>
                    <a:pt x="1533" y="126"/>
                  </a:cubicBezTo>
                  <a:lnTo>
                    <a:pt x="1400" y="348"/>
                  </a:lnTo>
                  <a:cubicBezTo>
                    <a:pt x="1327" y="469"/>
                    <a:pt x="1367" y="630"/>
                    <a:pt x="1490" y="702"/>
                  </a:cubicBezTo>
                  <a:cubicBezTo>
                    <a:pt x="1531" y="728"/>
                    <a:pt x="1576" y="738"/>
                    <a:pt x="1621" y="738"/>
                  </a:cubicBezTo>
                  <a:cubicBezTo>
                    <a:pt x="1709" y="738"/>
                    <a:pt x="1795" y="693"/>
                    <a:pt x="1843" y="614"/>
                  </a:cubicBezTo>
                  <a:lnTo>
                    <a:pt x="1976" y="391"/>
                  </a:lnTo>
                  <a:cubicBezTo>
                    <a:pt x="2050" y="269"/>
                    <a:pt x="2009" y="110"/>
                    <a:pt x="1886" y="38"/>
                  </a:cubicBezTo>
                  <a:cubicBezTo>
                    <a:pt x="1844" y="12"/>
                    <a:pt x="1798" y="0"/>
                    <a:pt x="1753" y="0"/>
                  </a:cubicBezTo>
                  <a:close/>
                  <a:moveTo>
                    <a:pt x="1092" y="1108"/>
                  </a:moveTo>
                  <a:cubicBezTo>
                    <a:pt x="1004" y="1108"/>
                    <a:pt x="918" y="1154"/>
                    <a:pt x="870" y="1233"/>
                  </a:cubicBezTo>
                  <a:lnTo>
                    <a:pt x="737" y="1456"/>
                  </a:lnTo>
                  <a:cubicBezTo>
                    <a:pt x="663" y="1578"/>
                    <a:pt x="703" y="1737"/>
                    <a:pt x="825" y="1810"/>
                  </a:cubicBezTo>
                  <a:cubicBezTo>
                    <a:pt x="867" y="1835"/>
                    <a:pt x="913" y="1848"/>
                    <a:pt x="958" y="1848"/>
                  </a:cubicBezTo>
                  <a:lnTo>
                    <a:pt x="958" y="1846"/>
                  </a:lnTo>
                  <a:cubicBezTo>
                    <a:pt x="1046" y="1846"/>
                    <a:pt x="1132" y="1801"/>
                    <a:pt x="1181" y="1722"/>
                  </a:cubicBezTo>
                  <a:lnTo>
                    <a:pt x="1314" y="1499"/>
                  </a:lnTo>
                  <a:cubicBezTo>
                    <a:pt x="1386" y="1377"/>
                    <a:pt x="1346" y="1218"/>
                    <a:pt x="1224" y="1145"/>
                  </a:cubicBezTo>
                  <a:cubicBezTo>
                    <a:pt x="1182" y="1120"/>
                    <a:pt x="1137" y="1108"/>
                    <a:pt x="1092" y="1108"/>
                  </a:cubicBezTo>
                  <a:close/>
                  <a:moveTo>
                    <a:pt x="429" y="2216"/>
                  </a:moveTo>
                  <a:cubicBezTo>
                    <a:pt x="340" y="2216"/>
                    <a:pt x="255" y="2262"/>
                    <a:pt x="206" y="2343"/>
                  </a:cubicBezTo>
                  <a:lnTo>
                    <a:pt x="73" y="2563"/>
                  </a:lnTo>
                  <a:cubicBezTo>
                    <a:pt x="1" y="2686"/>
                    <a:pt x="40" y="2845"/>
                    <a:pt x="163" y="2917"/>
                  </a:cubicBezTo>
                  <a:cubicBezTo>
                    <a:pt x="204" y="2943"/>
                    <a:pt x="251" y="2955"/>
                    <a:pt x="296" y="2955"/>
                  </a:cubicBezTo>
                  <a:lnTo>
                    <a:pt x="296" y="2953"/>
                  </a:lnTo>
                  <a:cubicBezTo>
                    <a:pt x="384" y="2953"/>
                    <a:pt x="468" y="2909"/>
                    <a:pt x="516" y="2829"/>
                  </a:cubicBezTo>
                  <a:lnTo>
                    <a:pt x="649" y="2607"/>
                  </a:lnTo>
                  <a:cubicBezTo>
                    <a:pt x="724" y="2486"/>
                    <a:pt x="682" y="2325"/>
                    <a:pt x="561" y="2253"/>
                  </a:cubicBezTo>
                  <a:cubicBezTo>
                    <a:pt x="519" y="2228"/>
                    <a:pt x="474" y="2216"/>
                    <a:pt x="429" y="22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0"/>
            <p:cNvSpPr/>
            <p:nvPr/>
          </p:nvSpPr>
          <p:spPr>
            <a:xfrm>
              <a:off x="2019212" y="4031807"/>
              <a:ext cx="24990" cy="30240"/>
            </a:xfrm>
            <a:custGeom>
              <a:avLst/>
              <a:gdLst/>
              <a:ahLst/>
              <a:cxnLst/>
              <a:rect l="l" t="t" r="r" b="b"/>
              <a:pathLst>
                <a:path w="2299" h="2782" extrusionOk="0">
                  <a:moveTo>
                    <a:pt x="2006" y="1"/>
                  </a:moveTo>
                  <a:cubicBezTo>
                    <a:pt x="1928" y="1"/>
                    <a:pt x="1850" y="36"/>
                    <a:pt x="1800" y="103"/>
                  </a:cubicBezTo>
                  <a:lnTo>
                    <a:pt x="1644" y="308"/>
                  </a:lnTo>
                  <a:cubicBezTo>
                    <a:pt x="1558" y="422"/>
                    <a:pt x="1579" y="584"/>
                    <a:pt x="1694" y="670"/>
                  </a:cubicBezTo>
                  <a:cubicBezTo>
                    <a:pt x="1741" y="705"/>
                    <a:pt x="1795" y="722"/>
                    <a:pt x="1850" y="722"/>
                  </a:cubicBezTo>
                  <a:cubicBezTo>
                    <a:pt x="1927" y="722"/>
                    <a:pt x="2005" y="688"/>
                    <a:pt x="2055" y="620"/>
                  </a:cubicBezTo>
                  <a:lnTo>
                    <a:pt x="2212" y="415"/>
                  </a:lnTo>
                  <a:cubicBezTo>
                    <a:pt x="2298" y="301"/>
                    <a:pt x="2276" y="139"/>
                    <a:pt x="2162" y="53"/>
                  </a:cubicBezTo>
                  <a:cubicBezTo>
                    <a:pt x="2115" y="18"/>
                    <a:pt x="2060" y="1"/>
                    <a:pt x="2006" y="1"/>
                  </a:cubicBezTo>
                  <a:close/>
                  <a:moveTo>
                    <a:pt x="1227" y="1031"/>
                  </a:moveTo>
                  <a:cubicBezTo>
                    <a:pt x="1149" y="1031"/>
                    <a:pt x="1072" y="1066"/>
                    <a:pt x="1020" y="1133"/>
                  </a:cubicBezTo>
                  <a:lnTo>
                    <a:pt x="865" y="1338"/>
                  </a:lnTo>
                  <a:cubicBezTo>
                    <a:pt x="778" y="1452"/>
                    <a:pt x="801" y="1614"/>
                    <a:pt x="915" y="1700"/>
                  </a:cubicBezTo>
                  <a:cubicBezTo>
                    <a:pt x="961" y="1735"/>
                    <a:pt x="1016" y="1752"/>
                    <a:pt x="1070" y="1752"/>
                  </a:cubicBezTo>
                  <a:cubicBezTo>
                    <a:pt x="1148" y="1752"/>
                    <a:pt x="1225" y="1717"/>
                    <a:pt x="1277" y="1650"/>
                  </a:cubicBezTo>
                  <a:lnTo>
                    <a:pt x="1432" y="1445"/>
                  </a:lnTo>
                  <a:cubicBezTo>
                    <a:pt x="1518" y="1331"/>
                    <a:pt x="1496" y="1169"/>
                    <a:pt x="1382" y="1083"/>
                  </a:cubicBezTo>
                  <a:cubicBezTo>
                    <a:pt x="1336" y="1048"/>
                    <a:pt x="1281" y="1031"/>
                    <a:pt x="1227" y="1031"/>
                  </a:cubicBezTo>
                  <a:close/>
                  <a:moveTo>
                    <a:pt x="447" y="2060"/>
                  </a:moveTo>
                  <a:cubicBezTo>
                    <a:pt x="369" y="2060"/>
                    <a:pt x="292" y="2095"/>
                    <a:pt x="242" y="2163"/>
                  </a:cubicBezTo>
                  <a:lnTo>
                    <a:pt x="87" y="2368"/>
                  </a:lnTo>
                  <a:cubicBezTo>
                    <a:pt x="0" y="2482"/>
                    <a:pt x="21" y="2644"/>
                    <a:pt x="137" y="2730"/>
                  </a:cubicBezTo>
                  <a:cubicBezTo>
                    <a:pt x="183" y="2765"/>
                    <a:pt x="237" y="2782"/>
                    <a:pt x="292" y="2782"/>
                  </a:cubicBezTo>
                  <a:cubicBezTo>
                    <a:pt x="369" y="2782"/>
                    <a:pt x="447" y="2746"/>
                    <a:pt x="497" y="2680"/>
                  </a:cubicBezTo>
                  <a:lnTo>
                    <a:pt x="654" y="2473"/>
                  </a:lnTo>
                  <a:cubicBezTo>
                    <a:pt x="740" y="2359"/>
                    <a:pt x="718" y="2199"/>
                    <a:pt x="604" y="2113"/>
                  </a:cubicBezTo>
                  <a:cubicBezTo>
                    <a:pt x="557" y="2077"/>
                    <a:pt x="502" y="2060"/>
                    <a:pt x="447" y="206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0"/>
            <p:cNvSpPr/>
            <p:nvPr/>
          </p:nvSpPr>
          <p:spPr>
            <a:xfrm>
              <a:off x="1665698" y="4499260"/>
              <a:ext cx="24990" cy="30251"/>
            </a:xfrm>
            <a:custGeom>
              <a:avLst/>
              <a:gdLst/>
              <a:ahLst/>
              <a:cxnLst/>
              <a:rect l="l" t="t" r="r" b="b"/>
              <a:pathLst>
                <a:path w="2299" h="2783" extrusionOk="0">
                  <a:moveTo>
                    <a:pt x="2006" y="1"/>
                  </a:moveTo>
                  <a:cubicBezTo>
                    <a:pt x="1928" y="1"/>
                    <a:pt x="1851" y="36"/>
                    <a:pt x="1800" y="103"/>
                  </a:cubicBezTo>
                  <a:lnTo>
                    <a:pt x="1644" y="308"/>
                  </a:lnTo>
                  <a:cubicBezTo>
                    <a:pt x="1558" y="422"/>
                    <a:pt x="1581" y="584"/>
                    <a:pt x="1695" y="671"/>
                  </a:cubicBezTo>
                  <a:cubicBezTo>
                    <a:pt x="1741" y="705"/>
                    <a:pt x="1796" y="723"/>
                    <a:pt x="1850" y="723"/>
                  </a:cubicBezTo>
                  <a:cubicBezTo>
                    <a:pt x="1927" y="723"/>
                    <a:pt x="2005" y="688"/>
                    <a:pt x="2057" y="621"/>
                  </a:cubicBezTo>
                  <a:lnTo>
                    <a:pt x="2212" y="414"/>
                  </a:lnTo>
                  <a:cubicBezTo>
                    <a:pt x="2298" y="302"/>
                    <a:pt x="2276" y="139"/>
                    <a:pt x="2162" y="53"/>
                  </a:cubicBezTo>
                  <a:cubicBezTo>
                    <a:pt x="2115" y="18"/>
                    <a:pt x="2061" y="1"/>
                    <a:pt x="2006" y="1"/>
                  </a:cubicBezTo>
                  <a:close/>
                  <a:moveTo>
                    <a:pt x="1226" y="1029"/>
                  </a:moveTo>
                  <a:cubicBezTo>
                    <a:pt x="1148" y="1029"/>
                    <a:pt x="1071" y="1065"/>
                    <a:pt x="1022" y="1133"/>
                  </a:cubicBezTo>
                  <a:lnTo>
                    <a:pt x="865" y="1338"/>
                  </a:lnTo>
                  <a:cubicBezTo>
                    <a:pt x="780" y="1452"/>
                    <a:pt x="801" y="1614"/>
                    <a:pt x="915" y="1701"/>
                  </a:cubicBezTo>
                  <a:cubicBezTo>
                    <a:pt x="963" y="1735"/>
                    <a:pt x="1017" y="1752"/>
                    <a:pt x="1072" y="1752"/>
                  </a:cubicBezTo>
                  <a:cubicBezTo>
                    <a:pt x="1149" y="1752"/>
                    <a:pt x="1227" y="1716"/>
                    <a:pt x="1277" y="1651"/>
                  </a:cubicBezTo>
                  <a:lnTo>
                    <a:pt x="1432" y="1444"/>
                  </a:lnTo>
                  <a:cubicBezTo>
                    <a:pt x="1519" y="1332"/>
                    <a:pt x="1496" y="1169"/>
                    <a:pt x="1382" y="1083"/>
                  </a:cubicBezTo>
                  <a:cubicBezTo>
                    <a:pt x="1335" y="1047"/>
                    <a:pt x="1280" y="1029"/>
                    <a:pt x="1226" y="1029"/>
                  </a:cubicBezTo>
                  <a:close/>
                  <a:moveTo>
                    <a:pt x="448" y="2059"/>
                  </a:moveTo>
                  <a:cubicBezTo>
                    <a:pt x="370" y="2059"/>
                    <a:pt x="293" y="2094"/>
                    <a:pt x="242" y="2161"/>
                  </a:cubicBezTo>
                  <a:lnTo>
                    <a:pt x="87" y="2367"/>
                  </a:lnTo>
                  <a:cubicBezTo>
                    <a:pt x="0" y="2481"/>
                    <a:pt x="23" y="2643"/>
                    <a:pt x="137" y="2729"/>
                  </a:cubicBezTo>
                  <a:cubicBezTo>
                    <a:pt x="183" y="2765"/>
                    <a:pt x="238" y="2782"/>
                    <a:pt x="292" y="2782"/>
                  </a:cubicBezTo>
                  <a:cubicBezTo>
                    <a:pt x="370" y="2782"/>
                    <a:pt x="447" y="2746"/>
                    <a:pt x="499" y="2679"/>
                  </a:cubicBezTo>
                  <a:lnTo>
                    <a:pt x="654" y="2474"/>
                  </a:lnTo>
                  <a:cubicBezTo>
                    <a:pt x="740" y="2360"/>
                    <a:pt x="718" y="2198"/>
                    <a:pt x="604" y="2111"/>
                  </a:cubicBezTo>
                  <a:cubicBezTo>
                    <a:pt x="557" y="2076"/>
                    <a:pt x="503" y="2059"/>
                    <a:pt x="448" y="20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0"/>
            <p:cNvSpPr/>
            <p:nvPr/>
          </p:nvSpPr>
          <p:spPr>
            <a:xfrm>
              <a:off x="2042484" y="4053340"/>
              <a:ext cx="27392" cy="28099"/>
            </a:xfrm>
            <a:custGeom>
              <a:avLst/>
              <a:gdLst/>
              <a:ahLst/>
              <a:cxnLst/>
              <a:rect l="l" t="t" r="r" b="b"/>
              <a:pathLst>
                <a:path w="2520" h="2585" extrusionOk="0">
                  <a:moveTo>
                    <a:pt x="2233" y="1"/>
                  </a:moveTo>
                  <a:cubicBezTo>
                    <a:pt x="2164" y="1"/>
                    <a:pt x="2096" y="28"/>
                    <a:pt x="2045" y="82"/>
                  </a:cubicBezTo>
                  <a:lnTo>
                    <a:pt x="1869" y="270"/>
                  </a:lnTo>
                  <a:cubicBezTo>
                    <a:pt x="1770" y="373"/>
                    <a:pt x="1776" y="537"/>
                    <a:pt x="1879" y="635"/>
                  </a:cubicBezTo>
                  <a:cubicBezTo>
                    <a:pt x="1929" y="682"/>
                    <a:pt x="1993" y="704"/>
                    <a:pt x="2057" y="704"/>
                  </a:cubicBezTo>
                  <a:cubicBezTo>
                    <a:pt x="2126" y="704"/>
                    <a:pt x="2193" y="678"/>
                    <a:pt x="2245" y="623"/>
                  </a:cubicBezTo>
                  <a:lnTo>
                    <a:pt x="2421" y="435"/>
                  </a:lnTo>
                  <a:cubicBezTo>
                    <a:pt x="2519" y="332"/>
                    <a:pt x="2514" y="168"/>
                    <a:pt x="2410" y="71"/>
                  </a:cubicBezTo>
                  <a:cubicBezTo>
                    <a:pt x="2361" y="24"/>
                    <a:pt x="2297" y="1"/>
                    <a:pt x="2233" y="1"/>
                  </a:cubicBezTo>
                  <a:close/>
                  <a:moveTo>
                    <a:pt x="1348" y="941"/>
                  </a:moveTo>
                  <a:cubicBezTo>
                    <a:pt x="1280" y="941"/>
                    <a:pt x="1211" y="968"/>
                    <a:pt x="1161" y="1022"/>
                  </a:cubicBezTo>
                  <a:lnTo>
                    <a:pt x="984" y="1210"/>
                  </a:lnTo>
                  <a:cubicBezTo>
                    <a:pt x="885" y="1313"/>
                    <a:pt x="890" y="1475"/>
                    <a:pt x="994" y="1574"/>
                  </a:cubicBezTo>
                  <a:cubicBezTo>
                    <a:pt x="1044" y="1620"/>
                    <a:pt x="1108" y="1645"/>
                    <a:pt x="1172" y="1645"/>
                  </a:cubicBezTo>
                  <a:cubicBezTo>
                    <a:pt x="1241" y="1645"/>
                    <a:pt x="1308" y="1617"/>
                    <a:pt x="1360" y="1563"/>
                  </a:cubicBezTo>
                  <a:lnTo>
                    <a:pt x="1536" y="1375"/>
                  </a:lnTo>
                  <a:cubicBezTo>
                    <a:pt x="1634" y="1272"/>
                    <a:pt x="1629" y="1110"/>
                    <a:pt x="1525" y="1011"/>
                  </a:cubicBezTo>
                  <a:cubicBezTo>
                    <a:pt x="1476" y="964"/>
                    <a:pt x="1412" y="941"/>
                    <a:pt x="1348" y="941"/>
                  </a:cubicBezTo>
                  <a:close/>
                  <a:moveTo>
                    <a:pt x="464" y="1880"/>
                  </a:moveTo>
                  <a:cubicBezTo>
                    <a:pt x="396" y="1880"/>
                    <a:pt x="327" y="1907"/>
                    <a:pt x="276" y="1962"/>
                  </a:cubicBezTo>
                  <a:lnTo>
                    <a:pt x="99" y="2150"/>
                  </a:lnTo>
                  <a:cubicBezTo>
                    <a:pt x="0" y="2254"/>
                    <a:pt x="5" y="2416"/>
                    <a:pt x="109" y="2514"/>
                  </a:cubicBezTo>
                  <a:cubicBezTo>
                    <a:pt x="159" y="2561"/>
                    <a:pt x="223" y="2585"/>
                    <a:pt x="287" y="2585"/>
                  </a:cubicBezTo>
                  <a:cubicBezTo>
                    <a:pt x="356" y="2585"/>
                    <a:pt x="423" y="2557"/>
                    <a:pt x="475" y="2504"/>
                  </a:cubicBezTo>
                  <a:lnTo>
                    <a:pt x="652" y="2316"/>
                  </a:lnTo>
                  <a:cubicBezTo>
                    <a:pt x="749" y="2212"/>
                    <a:pt x="744" y="2048"/>
                    <a:pt x="640" y="1950"/>
                  </a:cubicBezTo>
                  <a:cubicBezTo>
                    <a:pt x="591" y="1903"/>
                    <a:pt x="527" y="1880"/>
                    <a:pt x="464" y="18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0"/>
            <p:cNvSpPr/>
            <p:nvPr/>
          </p:nvSpPr>
          <p:spPr>
            <a:xfrm>
              <a:off x="1640697" y="4480009"/>
              <a:ext cx="27392" cy="28099"/>
            </a:xfrm>
            <a:custGeom>
              <a:avLst/>
              <a:gdLst/>
              <a:ahLst/>
              <a:cxnLst/>
              <a:rect l="l" t="t" r="r" b="b"/>
              <a:pathLst>
                <a:path w="2520" h="2585" extrusionOk="0">
                  <a:moveTo>
                    <a:pt x="2234" y="0"/>
                  </a:moveTo>
                  <a:cubicBezTo>
                    <a:pt x="2165" y="0"/>
                    <a:pt x="2096" y="28"/>
                    <a:pt x="2045" y="82"/>
                  </a:cubicBezTo>
                  <a:lnTo>
                    <a:pt x="1869" y="270"/>
                  </a:lnTo>
                  <a:cubicBezTo>
                    <a:pt x="1771" y="373"/>
                    <a:pt x="1776" y="537"/>
                    <a:pt x="1879" y="634"/>
                  </a:cubicBezTo>
                  <a:cubicBezTo>
                    <a:pt x="1929" y="682"/>
                    <a:pt x="1993" y="704"/>
                    <a:pt x="2057" y="704"/>
                  </a:cubicBezTo>
                  <a:cubicBezTo>
                    <a:pt x="2124" y="704"/>
                    <a:pt x="2193" y="677"/>
                    <a:pt x="2245" y="623"/>
                  </a:cubicBezTo>
                  <a:lnTo>
                    <a:pt x="2421" y="435"/>
                  </a:lnTo>
                  <a:cubicBezTo>
                    <a:pt x="2519" y="332"/>
                    <a:pt x="2514" y="168"/>
                    <a:pt x="2411" y="70"/>
                  </a:cubicBezTo>
                  <a:cubicBezTo>
                    <a:pt x="2360" y="23"/>
                    <a:pt x="2297" y="0"/>
                    <a:pt x="2234" y="0"/>
                  </a:cubicBezTo>
                  <a:close/>
                  <a:moveTo>
                    <a:pt x="1349" y="939"/>
                  </a:moveTo>
                  <a:cubicBezTo>
                    <a:pt x="1280" y="939"/>
                    <a:pt x="1211" y="966"/>
                    <a:pt x="1160" y="1020"/>
                  </a:cubicBezTo>
                  <a:lnTo>
                    <a:pt x="982" y="1208"/>
                  </a:lnTo>
                  <a:cubicBezTo>
                    <a:pt x="886" y="1312"/>
                    <a:pt x="889" y="1476"/>
                    <a:pt x="994" y="1574"/>
                  </a:cubicBezTo>
                  <a:cubicBezTo>
                    <a:pt x="1044" y="1621"/>
                    <a:pt x="1107" y="1645"/>
                    <a:pt x="1170" y="1645"/>
                  </a:cubicBezTo>
                  <a:cubicBezTo>
                    <a:pt x="1239" y="1645"/>
                    <a:pt x="1308" y="1617"/>
                    <a:pt x="1358" y="1562"/>
                  </a:cubicBezTo>
                  <a:lnTo>
                    <a:pt x="1536" y="1376"/>
                  </a:lnTo>
                  <a:cubicBezTo>
                    <a:pt x="1634" y="1272"/>
                    <a:pt x="1629" y="1108"/>
                    <a:pt x="1526" y="1010"/>
                  </a:cubicBezTo>
                  <a:cubicBezTo>
                    <a:pt x="1476" y="963"/>
                    <a:pt x="1412" y="939"/>
                    <a:pt x="1349" y="939"/>
                  </a:cubicBezTo>
                  <a:close/>
                  <a:moveTo>
                    <a:pt x="463" y="1879"/>
                  </a:moveTo>
                  <a:cubicBezTo>
                    <a:pt x="394" y="1879"/>
                    <a:pt x="326" y="1907"/>
                    <a:pt x="275" y="1960"/>
                  </a:cubicBezTo>
                  <a:lnTo>
                    <a:pt x="97" y="2148"/>
                  </a:lnTo>
                  <a:cubicBezTo>
                    <a:pt x="1" y="2252"/>
                    <a:pt x="4" y="2416"/>
                    <a:pt x="109" y="2514"/>
                  </a:cubicBezTo>
                  <a:cubicBezTo>
                    <a:pt x="159" y="2561"/>
                    <a:pt x="221" y="2585"/>
                    <a:pt x="285" y="2585"/>
                  </a:cubicBezTo>
                  <a:cubicBezTo>
                    <a:pt x="354" y="2585"/>
                    <a:pt x="423" y="2557"/>
                    <a:pt x="473" y="2502"/>
                  </a:cubicBezTo>
                  <a:lnTo>
                    <a:pt x="651" y="2316"/>
                  </a:lnTo>
                  <a:cubicBezTo>
                    <a:pt x="749" y="2211"/>
                    <a:pt x="744" y="2048"/>
                    <a:pt x="641" y="1950"/>
                  </a:cubicBezTo>
                  <a:cubicBezTo>
                    <a:pt x="590" y="1903"/>
                    <a:pt x="526" y="1879"/>
                    <a:pt x="463" y="18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0"/>
            <p:cNvSpPr/>
            <p:nvPr/>
          </p:nvSpPr>
          <p:spPr>
            <a:xfrm>
              <a:off x="2063453" y="4077526"/>
              <a:ext cx="29762" cy="25686"/>
            </a:xfrm>
            <a:custGeom>
              <a:avLst/>
              <a:gdLst/>
              <a:ahLst/>
              <a:cxnLst/>
              <a:rect l="l" t="t" r="r" b="b"/>
              <a:pathLst>
                <a:path w="2738" h="2363" extrusionOk="0">
                  <a:moveTo>
                    <a:pt x="2449" y="0"/>
                  </a:moveTo>
                  <a:cubicBezTo>
                    <a:pt x="2390" y="0"/>
                    <a:pt x="2330" y="21"/>
                    <a:pt x="2281" y="63"/>
                  </a:cubicBezTo>
                  <a:lnTo>
                    <a:pt x="2084" y="230"/>
                  </a:lnTo>
                  <a:cubicBezTo>
                    <a:pt x="1975" y="324"/>
                    <a:pt x="1963" y="486"/>
                    <a:pt x="2057" y="594"/>
                  </a:cubicBezTo>
                  <a:cubicBezTo>
                    <a:pt x="2107" y="655"/>
                    <a:pt x="2179" y="684"/>
                    <a:pt x="2251" y="684"/>
                  </a:cubicBezTo>
                  <a:lnTo>
                    <a:pt x="2251" y="686"/>
                  </a:lnTo>
                  <a:cubicBezTo>
                    <a:pt x="2312" y="686"/>
                    <a:pt x="2370" y="665"/>
                    <a:pt x="2421" y="624"/>
                  </a:cubicBezTo>
                  <a:lnTo>
                    <a:pt x="2615" y="455"/>
                  </a:lnTo>
                  <a:cubicBezTo>
                    <a:pt x="2724" y="362"/>
                    <a:pt x="2738" y="199"/>
                    <a:pt x="2645" y="91"/>
                  </a:cubicBezTo>
                  <a:cubicBezTo>
                    <a:pt x="2594" y="31"/>
                    <a:pt x="2522" y="0"/>
                    <a:pt x="2449" y="0"/>
                  </a:cubicBezTo>
                  <a:close/>
                  <a:moveTo>
                    <a:pt x="1466" y="839"/>
                  </a:moveTo>
                  <a:cubicBezTo>
                    <a:pt x="1407" y="839"/>
                    <a:pt x="1347" y="860"/>
                    <a:pt x="1299" y="902"/>
                  </a:cubicBezTo>
                  <a:lnTo>
                    <a:pt x="1102" y="1069"/>
                  </a:lnTo>
                  <a:cubicBezTo>
                    <a:pt x="994" y="1162"/>
                    <a:pt x="982" y="1324"/>
                    <a:pt x="1075" y="1433"/>
                  </a:cubicBezTo>
                  <a:cubicBezTo>
                    <a:pt x="1125" y="1493"/>
                    <a:pt x="1197" y="1524"/>
                    <a:pt x="1270" y="1524"/>
                  </a:cubicBezTo>
                  <a:cubicBezTo>
                    <a:pt x="1330" y="1524"/>
                    <a:pt x="1389" y="1504"/>
                    <a:pt x="1437" y="1462"/>
                  </a:cubicBezTo>
                  <a:lnTo>
                    <a:pt x="1634" y="1293"/>
                  </a:lnTo>
                  <a:cubicBezTo>
                    <a:pt x="1743" y="1202"/>
                    <a:pt x="1756" y="1040"/>
                    <a:pt x="1663" y="931"/>
                  </a:cubicBezTo>
                  <a:cubicBezTo>
                    <a:pt x="1612" y="870"/>
                    <a:pt x="1539" y="839"/>
                    <a:pt x="1466" y="839"/>
                  </a:cubicBezTo>
                  <a:close/>
                  <a:moveTo>
                    <a:pt x="484" y="1678"/>
                  </a:moveTo>
                  <a:cubicBezTo>
                    <a:pt x="425" y="1678"/>
                    <a:pt x="366" y="1698"/>
                    <a:pt x="317" y="1740"/>
                  </a:cubicBezTo>
                  <a:lnTo>
                    <a:pt x="121" y="1909"/>
                  </a:lnTo>
                  <a:cubicBezTo>
                    <a:pt x="12" y="2000"/>
                    <a:pt x="0" y="2164"/>
                    <a:pt x="93" y="2273"/>
                  </a:cubicBezTo>
                  <a:cubicBezTo>
                    <a:pt x="143" y="2332"/>
                    <a:pt x="216" y="2363"/>
                    <a:pt x="290" y="2363"/>
                  </a:cubicBezTo>
                  <a:cubicBezTo>
                    <a:pt x="349" y="2363"/>
                    <a:pt x="407" y="2342"/>
                    <a:pt x="457" y="2301"/>
                  </a:cubicBezTo>
                  <a:lnTo>
                    <a:pt x="654" y="2133"/>
                  </a:lnTo>
                  <a:cubicBezTo>
                    <a:pt x="763" y="2040"/>
                    <a:pt x="775" y="1876"/>
                    <a:pt x="682" y="1769"/>
                  </a:cubicBezTo>
                  <a:cubicBezTo>
                    <a:pt x="630" y="1709"/>
                    <a:pt x="557" y="1678"/>
                    <a:pt x="484" y="16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0"/>
            <p:cNvSpPr/>
            <p:nvPr/>
          </p:nvSpPr>
          <p:spPr>
            <a:xfrm>
              <a:off x="1618022" y="4458432"/>
              <a:ext cx="29773" cy="25697"/>
            </a:xfrm>
            <a:custGeom>
              <a:avLst/>
              <a:gdLst/>
              <a:ahLst/>
              <a:cxnLst/>
              <a:rect l="l" t="t" r="r" b="b"/>
              <a:pathLst>
                <a:path w="2739" h="2364" extrusionOk="0">
                  <a:moveTo>
                    <a:pt x="2449" y="1"/>
                  </a:moveTo>
                  <a:cubicBezTo>
                    <a:pt x="2390" y="1"/>
                    <a:pt x="2330" y="21"/>
                    <a:pt x="2282" y="62"/>
                  </a:cubicBezTo>
                  <a:lnTo>
                    <a:pt x="2085" y="231"/>
                  </a:lnTo>
                  <a:cubicBezTo>
                    <a:pt x="1976" y="324"/>
                    <a:pt x="1964" y="486"/>
                    <a:pt x="2057" y="595"/>
                  </a:cubicBezTo>
                  <a:cubicBezTo>
                    <a:pt x="2107" y="654"/>
                    <a:pt x="2180" y="685"/>
                    <a:pt x="2252" y="685"/>
                  </a:cubicBezTo>
                  <a:cubicBezTo>
                    <a:pt x="2313" y="685"/>
                    <a:pt x="2373" y="664"/>
                    <a:pt x="2421" y="623"/>
                  </a:cubicBezTo>
                  <a:lnTo>
                    <a:pt x="2618" y="455"/>
                  </a:lnTo>
                  <a:cubicBezTo>
                    <a:pt x="2725" y="362"/>
                    <a:pt x="2739" y="200"/>
                    <a:pt x="2646" y="91"/>
                  </a:cubicBezTo>
                  <a:cubicBezTo>
                    <a:pt x="2594" y="31"/>
                    <a:pt x="2522" y="1"/>
                    <a:pt x="2449" y="1"/>
                  </a:cubicBezTo>
                  <a:close/>
                  <a:moveTo>
                    <a:pt x="1468" y="840"/>
                  </a:moveTo>
                  <a:cubicBezTo>
                    <a:pt x="1408" y="840"/>
                    <a:pt x="1349" y="860"/>
                    <a:pt x="1300" y="902"/>
                  </a:cubicBezTo>
                  <a:lnTo>
                    <a:pt x="1103" y="1069"/>
                  </a:lnTo>
                  <a:cubicBezTo>
                    <a:pt x="995" y="1163"/>
                    <a:pt x="983" y="1325"/>
                    <a:pt x="1076" y="1433"/>
                  </a:cubicBezTo>
                  <a:cubicBezTo>
                    <a:pt x="1126" y="1494"/>
                    <a:pt x="1198" y="1523"/>
                    <a:pt x="1272" y="1523"/>
                  </a:cubicBezTo>
                  <a:lnTo>
                    <a:pt x="1272" y="1525"/>
                  </a:lnTo>
                  <a:cubicBezTo>
                    <a:pt x="1331" y="1525"/>
                    <a:pt x="1391" y="1504"/>
                    <a:pt x="1440" y="1463"/>
                  </a:cubicBezTo>
                  <a:lnTo>
                    <a:pt x="1636" y="1294"/>
                  </a:lnTo>
                  <a:cubicBezTo>
                    <a:pt x="1743" y="1202"/>
                    <a:pt x="1757" y="1040"/>
                    <a:pt x="1664" y="931"/>
                  </a:cubicBezTo>
                  <a:cubicBezTo>
                    <a:pt x="1613" y="871"/>
                    <a:pt x="1540" y="840"/>
                    <a:pt x="1468" y="840"/>
                  </a:cubicBezTo>
                  <a:close/>
                  <a:moveTo>
                    <a:pt x="486" y="1679"/>
                  </a:moveTo>
                  <a:cubicBezTo>
                    <a:pt x="427" y="1679"/>
                    <a:pt x="367" y="1699"/>
                    <a:pt x="318" y="1741"/>
                  </a:cubicBezTo>
                  <a:lnTo>
                    <a:pt x="122" y="1908"/>
                  </a:lnTo>
                  <a:cubicBezTo>
                    <a:pt x="15" y="2001"/>
                    <a:pt x="1" y="2165"/>
                    <a:pt x="94" y="2274"/>
                  </a:cubicBezTo>
                  <a:cubicBezTo>
                    <a:pt x="146" y="2332"/>
                    <a:pt x="217" y="2363"/>
                    <a:pt x="291" y="2363"/>
                  </a:cubicBezTo>
                  <a:cubicBezTo>
                    <a:pt x="349" y="2363"/>
                    <a:pt x="410" y="2343"/>
                    <a:pt x="458" y="2301"/>
                  </a:cubicBezTo>
                  <a:lnTo>
                    <a:pt x="655" y="2132"/>
                  </a:lnTo>
                  <a:cubicBezTo>
                    <a:pt x="763" y="2041"/>
                    <a:pt x="776" y="1877"/>
                    <a:pt x="682" y="1768"/>
                  </a:cubicBezTo>
                  <a:cubicBezTo>
                    <a:pt x="632" y="1709"/>
                    <a:pt x="559" y="1679"/>
                    <a:pt x="486" y="16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0"/>
            <p:cNvSpPr/>
            <p:nvPr/>
          </p:nvSpPr>
          <p:spPr>
            <a:xfrm>
              <a:off x="2081921" y="4104070"/>
              <a:ext cx="31893" cy="23055"/>
            </a:xfrm>
            <a:custGeom>
              <a:avLst/>
              <a:gdLst/>
              <a:ahLst/>
              <a:cxnLst/>
              <a:rect l="l" t="t" r="r" b="b"/>
              <a:pathLst>
                <a:path w="2934" h="2121" extrusionOk="0">
                  <a:moveTo>
                    <a:pt x="2640" y="0"/>
                  </a:moveTo>
                  <a:cubicBezTo>
                    <a:pt x="2589" y="0"/>
                    <a:pt x="2538" y="15"/>
                    <a:pt x="2493" y="45"/>
                  </a:cubicBezTo>
                  <a:lnTo>
                    <a:pt x="2281" y="192"/>
                  </a:lnTo>
                  <a:cubicBezTo>
                    <a:pt x="2162" y="271"/>
                    <a:pt x="2133" y="431"/>
                    <a:pt x="2212" y="550"/>
                  </a:cubicBezTo>
                  <a:cubicBezTo>
                    <a:pt x="2262" y="623"/>
                    <a:pt x="2343" y="663"/>
                    <a:pt x="2426" y="663"/>
                  </a:cubicBezTo>
                  <a:cubicBezTo>
                    <a:pt x="2476" y="663"/>
                    <a:pt x="2526" y="647"/>
                    <a:pt x="2571" y="618"/>
                  </a:cubicBezTo>
                  <a:lnTo>
                    <a:pt x="2785" y="471"/>
                  </a:lnTo>
                  <a:cubicBezTo>
                    <a:pt x="2902" y="392"/>
                    <a:pt x="2933" y="231"/>
                    <a:pt x="2852" y="112"/>
                  </a:cubicBezTo>
                  <a:cubicBezTo>
                    <a:pt x="2803" y="39"/>
                    <a:pt x="2722" y="0"/>
                    <a:pt x="2640" y="0"/>
                  </a:cubicBezTo>
                  <a:close/>
                  <a:moveTo>
                    <a:pt x="1574" y="729"/>
                  </a:moveTo>
                  <a:cubicBezTo>
                    <a:pt x="1523" y="729"/>
                    <a:pt x="1472" y="744"/>
                    <a:pt x="1427" y="775"/>
                  </a:cubicBezTo>
                  <a:lnTo>
                    <a:pt x="1215" y="920"/>
                  </a:lnTo>
                  <a:cubicBezTo>
                    <a:pt x="1096" y="1001"/>
                    <a:pt x="1067" y="1161"/>
                    <a:pt x="1148" y="1279"/>
                  </a:cubicBezTo>
                  <a:cubicBezTo>
                    <a:pt x="1198" y="1353"/>
                    <a:pt x="1279" y="1391"/>
                    <a:pt x="1360" y="1391"/>
                  </a:cubicBezTo>
                  <a:cubicBezTo>
                    <a:pt x="1412" y="1391"/>
                    <a:pt x="1462" y="1377"/>
                    <a:pt x="1506" y="1346"/>
                  </a:cubicBezTo>
                  <a:lnTo>
                    <a:pt x="1719" y="1199"/>
                  </a:lnTo>
                  <a:cubicBezTo>
                    <a:pt x="1836" y="1120"/>
                    <a:pt x="1867" y="959"/>
                    <a:pt x="1786" y="840"/>
                  </a:cubicBezTo>
                  <a:cubicBezTo>
                    <a:pt x="1736" y="768"/>
                    <a:pt x="1655" y="729"/>
                    <a:pt x="1574" y="729"/>
                  </a:cubicBezTo>
                  <a:close/>
                  <a:moveTo>
                    <a:pt x="507" y="1458"/>
                  </a:moveTo>
                  <a:cubicBezTo>
                    <a:pt x="457" y="1458"/>
                    <a:pt x="406" y="1473"/>
                    <a:pt x="361" y="1503"/>
                  </a:cubicBezTo>
                  <a:lnTo>
                    <a:pt x="149" y="1648"/>
                  </a:lnTo>
                  <a:cubicBezTo>
                    <a:pt x="31" y="1729"/>
                    <a:pt x="0" y="1889"/>
                    <a:pt x="81" y="2008"/>
                  </a:cubicBezTo>
                  <a:cubicBezTo>
                    <a:pt x="131" y="2081"/>
                    <a:pt x="213" y="2120"/>
                    <a:pt x="294" y="2120"/>
                  </a:cubicBezTo>
                  <a:cubicBezTo>
                    <a:pt x="344" y="2120"/>
                    <a:pt x="395" y="2105"/>
                    <a:pt x="440" y="2076"/>
                  </a:cubicBezTo>
                  <a:lnTo>
                    <a:pt x="653" y="1929"/>
                  </a:lnTo>
                  <a:cubicBezTo>
                    <a:pt x="772" y="1848"/>
                    <a:pt x="801" y="1687"/>
                    <a:pt x="722" y="1570"/>
                  </a:cubicBezTo>
                  <a:cubicBezTo>
                    <a:pt x="671" y="1497"/>
                    <a:pt x="590" y="1458"/>
                    <a:pt x="507" y="14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0"/>
            <p:cNvSpPr/>
            <p:nvPr/>
          </p:nvSpPr>
          <p:spPr>
            <a:xfrm>
              <a:off x="1598075" y="4434812"/>
              <a:ext cx="31871" cy="23044"/>
            </a:xfrm>
            <a:custGeom>
              <a:avLst/>
              <a:gdLst/>
              <a:ahLst/>
              <a:cxnLst/>
              <a:rect l="l" t="t" r="r" b="b"/>
              <a:pathLst>
                <a:path w="2932" h="2120" extrusionOk="0">
                  <a:moveTo>
                    <a:pt x="2638" y="0"/>
                  </a:moveTo>
                  <a:cubicBezTo>
                    <a:pt x="2588" y="0"/>
                    <a:pt x="2538" y="15"/>
                    <a:pt x="2493" y="46"/>
                  </a:cubicBezTo>
                  <a:lnTo>
                    <a:pt x="2279" y="191"/>
                  </a:lnTo>
                  <a:cubicBezTo>
                    <a:pt x="2162" y="272"/>
                    <a:pt x="2131" y="432"/>
                    <a:pt x="2212" y="549"/>
                  </a:cubicBezTo>
                  <a:cubicBezTo>
                    <a:pt x="2262" y="624"/>
                    <a:pt x="2343" y="662"/>
                    <a:pt x="2426" y="662"/>
                  </a:cubicBezTo>
                  <a:cubicBezTo>
                    <a:pt x="2476" y="662"/>
                    <a:pt x="2526" y="648"/>
                    <a:pt x="2571" y="617"/>
                  </a:cubicBezTo>
                  <a:lnTo>
                    <a:pt x="2785" y="472"/>
                  </a:lnTo>
                  <a:cubicBezTo>
                    <a:pt x="2902" y="391"/>
                    <a:pt x="2931" y="230"/>
                    <a:pt x="2850" y="113"/>
                  </a:cubicBezTo>
                  <a:cubicBezTo>
                    <a:pt x="2801" y="40"/>
                    <a:pt x="2720" y="0"/>
                    <a:pt x="2638" y="0"/>
                  </a:cubicBezTo>
                  <a:close/>
                  <a:moveTo>
                    <a:pt x="1572" y="729"/>
                  </a:moveTo>
                  <a:cubicBezTo>
                    <a:pt x="1522" y="729"/>
                    <a:pt x="1471" y="744"/>
                    <a:pt x="1427" y="774"/>
                  </a:cubicBezTo>
                  <a:lnTo>
                    <a:pt x="1213" y="920"/>
                  </a:lnTo>
                  <a:cubicBezTo>
                    <a:pt x="1096" y="1000"/>
                    <a:pt x="1066" y="1162"/>
                    <a:pt x="1146" y="1279"/>
                  </a:cubicBezTo>
                  <a:cubicBezTo>
                    <a:pt x="1196" y="1352"/>
                    <a:pt x="1277" y="1391"/>
                    <a:pt x="1360" y="1391"/>
                  </a:cubicBezTo>
                  <a:cubicBezTo>
                    <a:pt x="1410" y="1391"/>
                    <a:pt x="1460" y="1376"/>
                    <a:pt x="1505" y="1346"/>
                  </a:cubicBezTo>
                  <a:lnTo>
                    <a:pt x="1719" y="1200"/>
                  </a:lnTo>
                  <a:cubicBezTo>
                    <a:pt x="1836" y="1120"/>
                    <a:pt x="1865" y="958"/>
                    <a:pt x="1786" y="841"/>
                  </a:cubicBezTo>
                  <a:cubicBezTo>
                    <a:pt x="1735" y="768"/>
                    <a:pt x="1654" y="729"/>
                    <a:pt x="1572" y="729"/>
                  </a:cubicBezTo>
                  <a:close/>
                  <a:moveTo>
                    <a:pt x="507" y="1458"/>
                  </a:moveTo>
                  <a:cubicBezTo>
                    <a:pt x="457" y="1458"/>
                    <a:pt x="406" y="1472"/>
                    <a:pt x="361" y="1502"/>
                  </a:cubicBezTo>
                  <a:lnTo>
                    <a:pt x="147" y="1648"/>
                  </a:lnTo>
                  <a:cubicBezTo>
                    <a:pt x="30" y="1729"/>
                    <a:pt x="0" y="1890"/>
                    <a:pt x="80" y="2007"/>
                  </a:cubicBezTo>
                  <a:cubicBezTo>
                    <a:pt x="130" y="2081"/>
                    <a:pt x="211" y="2119"/>
                    <a:pt x="294" y="2119"/>
                  </a:cubicBezTo>
                  <a:cubicBezTo>
                    <a:pt x="344" y="2119"/>
                    <a:pt x="394" y="2106"/>
                    <a:pt x="438" y="2075"/>
                  </a:cubicBezTo>
                  <a:lnTo>
                    <a:pt x="652" y="1930"/>
                  </a:lnTo>
                  <a:cubicBezTo>
                    <a:pt x="770" y="1849"/>
                    <a:pt x="801" y="1688"/>
                    <a:pt x="720" y="1569"/>
                  </a:cubicBezTo>
                  <a:cubicBezTo>
                    <a:pt x="669" y="1496"/>
                    <a:pt x="589" y="1458"/>
                    <a:pt x="507" y="14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0"/>
            <p:cNvSpPr/>
            <p:nvPr/>
          </p:nvSpPr>
          <p:spPr>
            <a:xfrm>
              <a:off x="2097726" y="4132691"/>
              <a:ext cx="33654" cy="20196"/>
            </a:xfrm>
            <a:custGeom>
              <a:avLst/>
              <a:gdLst/>
              <a:ahLst/>
              <a:cxnLst/>
              <a:rect l="l" t="t" r="r" b="b"/>
              <a:pathLst>
                <a:path w="3096" h="1858" extrusionOk="0">
                  <a:moveTo>
                    <a:pt x="2800" y="1"/>
                  </a:moveTo>
                  <a:cubicBezTo>
                    <a:pt x="2758" y="1"/>
                    <a:pt x="2717" y="11"/>
                    <a:pt x="2678" y="31"/>
                  </a:cubicBezTo>
                  <a:lnTo>
                    <a:pt x="2451" y="153"/>
                  </a:lnTo>
                  <a:cubicBezTo>
                    <a:pt x="2325" y="221"/>
                    <a:pt x="2278" y="378"/>
                    <a:pt x="2345" y="502"/>
                  </a:cubicBezTo>
                  <a:cubicBezTo>
                    <a:pt x="2392" y="590"/>
                    <a:pt x="2480" y="638"/>
                    <a:pt x="2573" y="638"/>
                  </a:cubicBezTo>
                  <a:cubicBezTo>
                    <a:pt x="2614" y="638"/>
                    <a:pt x="2656" y="628"/>
                    <a:pt x="2694" y="607"/>
                  </a:cubicBezTo>
                  <a:lnTo>
                    <a:pt x="2922" y="486"/>
                  </a:lnTo>
                  <a:cubicBezTo>
                    <a:pt x="3047" y="417"/>
                    <a:pt x="3096" y="262"/>
                    <a:pt x="3028" y="136"/>
                  </a:cubicBezTo>
                  <a:cubicBezTo>
                    <a:pt x="2982" y="49"/>
                    <a:pt x="2892" y="1"/>
                    <a:pt x="2800" y="1"/>
                  </a:cubicBezTo>
                  <a:close/>
                  <a:moveTo>
                    <a:pt x="1662" y="609"/>
                  </a:moveTo>
                  <a:cubicBezTo>
                    <a:pt x="1621" y="609"/>
                    <a:pt x="1579" y="619"/>
                    <a:pt x="1540" y="640"/>
                  </a:cubicBezTo>
                  <a:lnTo>
                    <a:pt x="1312" y="762"/>
                  </a:lnTo>
                  <a:cubicBezTo>
                    <a:pt x="1186" y="830"/>
                    <a:pt x="1139" y="987"/>
                    <a:pt x="1207" y="1111"/>
                  </a:cubicBezTo>
                  <a:cubicBezTo>
                    <a:pt x="1253" y="1199"/>
                    <a:pt x="1343" y="1247"/>
                    <a:pt x="1434" y="1247"/>
                  </a:cubicBezTo>
                  <a:cubicBezTo>
                    <a:pt x="1476" y="1247"/>
                    <a:pt x="1517" y="1239"/>
                    <a:pt x="1557" y="1218"/>
                  </a:cubicBezTo>
                  <a:lnTo>
                    <a:pt x="1785" y="1095"/>
                  </a:lnTo>
                  <a:cubicBezTo>
                    <a:pt x="1909" y="1028"/>
                    <a:pt x="1957" y="871"/>
                    <a:pt x="1890" y="745"/>
                  </a:cubicBezTo>
                  <a:cubicBezTo>
                    <a:pt x="1843" y="658"/>
                    <a:pt x="1754" y="609"/>
                    <a:pt x="1662" y="609"/>
                  </a:cubicBezTo>
                  <a:close/>
                  <a:moveTo>
                    <a:pt x="523" y="1219"/>
                  </a:moveTo>
                  <a:cubicBezTo>
                    <a:pt x="482" y="1219"/>
                    <a:pt x="440" y="1229"/>
                    <a:pt x="401" y="1249"/>
                  </a:cubicBezTo>
                  <a:lnTo>
                    <a:pt x="175" y="1371"/>
                  </a:lnTo>
                  <a:cubicBezTo>
                    <a:pt x="49" y="1439"/>
                    <a:pt x="1" y="1596"/>
                    <a:pt x="68" y="1722"/>
                  </a:cubicBezTo>
                  <a:cubicBezTo>
                    <a:pt x="115" y="1808"/>
                    <a:pt x="204" y="1858"/>
                    <a:pt x="296" y="1858"/>
                  </a:cubicBezTo>
                  <a:cubicBezTo>
                    <a:pt x="337" y="1858"/>
                    <a:pt x="379" y="1848"/>
                    <a:pt x="418" y="1827"/>
                  </a:cubicBezTo>
                  <a:lnTo>
                    <a:pt x="646" y="1704"/>
                  </a:lnTo>
                  <a:cubicBezTo>
                    <a:pt x="772" y="1637"/>
                    <a:pt x="818" y="1480"/>
                    <a:pt x="751" y="1356"/>
                  </a:cubicBezTo>
                  <a:cubicBezTo>
                    <a:pt x="705" y="1268"/>
                    <a:pt x="615" y="1219"/>
                    <a:pt x="523" y="12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0"/>
            <p:cNvSpPr/>
            <p:nvPr/>
          </p:nvSpPr>
          <p:spPr>
            <a:xfrm>
              <a:off x="1581096" y="4409376"/>
              <a:ext cx="33643" cy="20196"/>
            </a:xfrm>
            <a:custGeom>
              <a:avLst/>
              <a:gdLst/>
              <a:ahLst/>
              <a:cxnLst/>
              <a:rect l="l" t="t" r="r" b="b"/>
              <a:pathLst>
                <a:path w="3095" h="1858" extrusionOk="0">
                  <a:moveTo>
                    <a:pt x="2798" y="0"/>
                  </a:moveTo>
                  <a:cubicBezTo>
                    <a:pt x="2757" y="0"/>
                    <a:pt x="2715" y="10"/>
                    <a:pt x="2677" y="31"/>
                  </a:cubicBezTo>
                  <a:lnTo>
                    <a:pt x="2449" y="153"/>
                  </a:lnTo>
                  <a:cubicBezTo>
                    <a:pt x="2325" y="221"/>
                    <a:pt x="2276" y="377"/>
                    <a:pt x="2344" y="503"/>
                  </a:cubicBezTo>
                  <a:cubicBezTo>
                    <a:pt x="2390" y="590"/>
                    <a:pt x="2480" y="640"/>
                    <a:pt x="2572" y="640"/>
                  </a:cubicBezTo>
                  <a:cubicBezTo>
                    <a:pt x="2613" y="640"/>
                    <a:pt x="2654" y="629"/>
                    <a:pt x="2694" y="609"/>
                  </a:cubicBezTo>
                  <a:lnTo>
                    <a:pt x="2922" y="486"/>
                  </a:lnTo>
                  <a:cubicBezTo>
                    <a:pt x="3048" y="419"/>
                    <a:pt x="3094" y="262"/>
                    <a:pt x="3027" y="138"/>
                  </a:cubicBezTo>
                  <a:cubicBezTo>
                    <a:pt x="2980" y="50"/>
                    <a:pt x="2890" y="0"/>
                    <a:pt x="2798" y="0"/>
                  </a:cubicBezTo>
                  <a:close/>
                  <a:moveTo>
                    <a:pt x="1662" y="610"/>
                  </a:moveTo>
                  <a:cubicBezTo>
                    <a:pt x="1621" y="610"/>
                    <a:pt x="1579" y="620"/>
                    <a:pt x="1540" y="641"/>
                  </a:cubicBezTo>
                  <a:lnTo>
                    <a:pt x="1312" y="764"/>
                  </a:lnTo>
                  <a:cubicBezTo>
                    <a:pt x="1186" y="831"/>
                    <a:pt x="1140" y="988"/>
                    <a:pt x="1207" y="1112"/>
                  </a:cubicBezTo>
                  <a:cubicBezTo>
                    <a:pt x="1253" y="1200"/>
                    <a:pt x="1341" y="1249"/>
                    <a:pt x="1435" y="1249"/>
                  </a:cubicBezTo>
                  <a:cubicBezTo>
                    <a:pt x="1476" y="1249"/>
                    <a:pt x="1517" y="1240"/>
                    <a:pt x="1555" y="1218"/>
                  </a:cubicBezTo>
                  <a:lnTo>
                    <a:pt x="1783" y="1097"/>
                  </a:lnTo>
                  <a:cubicBezTo>
                    <a:pt x="1909" y="1030"/>
                    <a:pt x="1956" y="873"/>
                    <a:pt x="1888" y="747"/>
                  </a:cubicBezTo>
                  <a:cubicBezTo>
                    <a:pt x="1843" y="660"/>
                    <a:pt x="1754" y="610"/>
                    <a:pt x="1662" y="610"/>
                  </a:cubicBezTo>
                  <a:close/>
                  <a:moveTo>
                    <a:pt x="522" y="1220"/>
                  </a:moveTo>
                  <a:cubicBezTo>
                    <a:pt x="481" y="1220"/>
                    <a:pt x="440" y="1230"/>
                    <a:pt x="401" y="1250"/>
                  </a:cubicBezTo>
                  <a:lnTo>
                    <a:pt x="173" y="1373"/>
                  </a:lnTo>
                  <a:cubicBezTo>
                    <a:pt x="49" y="1440"/>
                    <a:pt x="1" y="1596"/>
                    <a:pt x="68" y="1721"/>
                  </a:cubicBezTo>
                  <a:cubicBezTo>
                    <a:pt x="115" y="1809"/>
                    <a:pt x="205" y="1858"/>
                    <a:pt x="296" y="1858"/>
                  </a:cubicBezTo>
                  <a:cubicBezTo>
                    <a:pt x="337" y="1858"/>
                    <a:pt x="379" y="1849"/>
                    <a:pt x="418" y="1828"/>
                  </a:cubicBezTo>
                  <a:lnTo>
                    <a:pt x="644" y="1706"/>
                  </a:lnTo>
                  <a:cubicBezTo>
                    <a:pt x="770" y="1639"/>
                    <a:pt x="819" y="1483"/>
                    <a:pt x="751" y="1357"/>
                  </a:cubicBezTo>
                  <a:cubicBezTo>
                    <a:pt x="705" y="1270"/>
                    <a:pt x="615" y="1220"/>
                    <a:pt x="522" y="122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0"/>
            <p:cNvSpPr/>
            <p:nvPr/>
          </p:nvSpPr>
          <p:spPr>
            <a:xfrm>
              <a:off x="2110726" y="4163029"/>
              <a:ext cx="35023" cy="17185"/>
            </a:xfrm>
            <a:custGeom>
              <a:avLst/>
              <a:gdLst/>
              <a:ahLst/>
              <a:cxnLst/>
              <a:rect l="l" t="t" r="r" b="b"/>
              <a:pathLst>
                <a:path w="3222" h="1581" extrusionOk="0">
                  <a:moveTo>
                    <a:pt x="2928" y="0"/>
                  </a:moveTo>
                  <a:cubicBezTo>
                    <a:pt x="2895" y="0"/>
                    <a:pt x="2863" y="6"/>
                    <a:pt x="2831" y="19"/>
                  </a:cubicBezTo>
                  <a:lnTo>
                    <a:pt x="2592" y="116"/>
                  </a:lnTo>
                  <a:cubicBezTo>
                    <a:pt x="2459" y="169"/>
                    <a:pt x="2395" y="319"/>
                    <a:pt x="2448" y="452"/>
                  </a:cubicBezTo>
                  <a:cubicBezTo>
                    <a:pt x="2490" y="552"/>
                    <a:pt x="2586" y="613"/>
                    <a:pt x="2688" y="613"/>
                  </a:cubicBezTo>
                  <a:cubicBezTo>
                    <a:pt x="2721" y="613"/>
                    <a:pt x="2754" y="608"/>
                    <a:pt x="2785" y="595"/>
                  </a:cubicBezTo>
                  <a:lnTo>
                    <a:pt x="3025" y="497"/>
                  </a:lnTo>
                  <a:cubicBezTo>
                    <a:pt x="3157" y="444"/>
                    <a:pt x="3221" y="294"/>
                    <a:pt x="3168" y="161"/>
                  </a:cubicBezTo>
                  <a:cubicBezTo>
                    <a:pt x="3126" y="61"/>
                    <a:pt x="3029" y="0"/>
                    <a:pt x="2928" y="0"/>
                  </a:cubicBezTo>
                  <a:close/>
                  <a:moveTo>
                    <a:pt x="1730" y="483"/>
                  </a:moveTo>
                  <a:cubicBezTo>
                    <a:pt x="1698" y="483"/>
                    <a:pt x="1666" y="489"/>
                    <a:pt x="1634" y="502"/>
                  </a:cubicBezTo>
                  <a:lnTo>
                    <a:pt x="1394" y="599"/>
                  </a:lnTo>
                  <a:cubicBezTo>
                    <a:pt x="1263" y="654"/>
                    <a:pt x="1198" y="804"/>
                    <a:pt x="1251" y="935"/>
                  </a:cubicBezTo>
                  <a:cubicBezTo>
                    <a:pt x="1292" y="1035"/>
                    <a:pt x="1389" y="1097"/>
                    <a:pt x="1491" y="1097"/>
                  </a:cubicBezTo>
                  <a:cubicBezTo>
                    <a:pt x="1524" y="1097"/>
                    <a:pt x="1556" y="1091"/>
                    <a:pt x="1587" y="1078"/>
                  </a:cubicBezTo>
                  <a:lnTo>
                    <a:pt x="1827" y="982"/>
                  </a:lnTo>
                  <a:cubicBezTo>
                    <a:pt x="1960" y="928"/>
                    <a:pt x="2024" y="777"/>
                    <a:pt x="1970" y="645"/>
                  </a:cubicBezTo>
                  <a:cubicBezTo>
                    <a:pt x="1929" y="544"/>
                    <a:pt x="1832" y="483"/>
                    <a:pt x="1730" y="483"/>
                  </a:cubicBezTo>
                  <a:close/>
                  <a:moveTo>
                    <a:pt x="532" y="967"/>
                  </a:moveTo>
                  <a:cubicBezTo>
                    <a:pt x="500" y="967"/>
                    <a:pt x="468" y="973"/>
                    <a:pt x="437" y="985"/>
                  </a:cubicBezTo>
                  <a:lnTo>
                    <a:pt x="197" y="1084"/>
                  </a:lnTo>
                  <a:cubicBezTo>
                    <a:pt x="66" y="1137"/>
                    <a:pt x="0" y="1287"/>
                    <a:pt x="54" y="1420"/>
                  </a:cubicBezTo>
                  <a:cubicBezTo>
                    <a:pt x="95" y="1520"/>
                    <a:pt x="192" y="1581"/>
                    <a:pt x="294" y="1581"/>
                  </a:cubicBezTo>
                  <a:cubicBezTo>
                    <a:pt x="326" y="1581"/>
                    <a:pt x="359" y="1575"/>
                    <a:pt x="390" y="1562"/>
                  </a:cubicBezTo>
                  <a:lnTo>
                    <a:pt x="630" y="1465"/>
                  </a:lnTo>
                  <a:cubicBezTo>
                    <a:pt x="763" y="1411"/>
                    <a:pt x="827" y="1261"/>
                    <a:pt x="773" y="1129"/>
                  </a:cubicBezTo>
                  <a:cubicBezTo>
                    <a:pt x="732" y="1029"/>
                    <a:pt x="634" y="967"/>
                    <a:pt x="532" y="9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0"/>
            <p:cNvSpPr/>
            <p:nvPr/>
          </p:nvSpPr>
          <p:spPr>
            <a:xfrm>
              <a:off x="1567302" y="4382462"/>
              <a:ext cx="35001" cy="17196"/>
            </a:xfrm>
            <a:custGeom>
              <a:avLst/>
              <a:gdLst/>
              <a:ahLst/>
              <a:cxnLst/>
              <a:rect l="l" t="t" r="r" b="b"/>
              <a:pathLst>
                <a:path w="3220" h="1582" extrusionOk="0">
                  <a:moveTo>
                    <a:pt x="2926" y="1"/>
                  </a:moveTo>
                  <a:cubicBezTo>
                    <a:pt x="2894" y="1"/>
                    <a:pt x="2861" y="7"/>
                    <a:pt x="2830" y="19"/>
                  </a:cubicBezTo>
                  <a:lnTo>
                    <a:pt x="2590" y="116"/>
                  </a:lnTo>
                  <a:cubicBezTo>
                    <a:pt x="2459" y="169"/>
                    <a:pt x="2395" y="321"/>
                    <a:pt x="2448" y="452"/>
                  </a:cubicBezTo>
                  <a:cubicBezTo>
                    <a:pt x="2488" y="554"/>
                    <a:pt x="2585" y="614"/>
                    <a:pt x="2686" y="614"/>
                  </a:cubicBezTo>
                  <a:lnTo>
                    <a:pt x="2688" y="614"/>
                  </a:lnTo>
                  <a:cubicBezTo>
                    <a:pt x="2719" y="614"/>
                    <a:pt x="2752" y="607"/>
                    <a:pt x="2785" y="595"/>
                  </a:cubicBezTo>
                  <a:lnTo>
                    <a:pt x="3023" y="499"/>
                  </a:lnTo>
                  <a:cubicBezTo>
                    <a:pt x="3156" y="445"/>
                    <a:pt x="3219" y="295"/>
                    <a:pt x="3166" y="162"/>
                  </a:cubicBezTo>
                  <a:cubicBezTo>
                    <a:pt x="3125" y="61"/>
                    <a:pt x="3028" y="1"/>
                    <a:pt x="2926" y="1"/>
                  </a:cubicBezTo>
                  <a:close/>
                  <a:moveTo>
                    <a:pt x="1729" y="486"/>
                  </a:moveTo>
                  <a:cubicBezTo>
                    <a:pt x="1697" y="486"/>
                    <a:pt x="1664" y="491"/>
                    <a:pt x="1632" y="504"/>
                  </a:cubicBezTo>
                  <a:lnTo>
                    <a:pt x="1392" y="600"/>
                  </a:lnTo>
                  <a:cubicBezTo>
                    <a:pt x="1261" y="654"/>
                    <a:pt x="1197" y="804"/>
                    <a:pt x="1251" y="937"/>
                  </a:cubicBezTo>
                  <a:cubicBezTo>
                    <a:pt x="1291" y="1037"/>
                    <a:pt x="1387" y="1097"/>
                    <a:pt x="1491" y="1097"/>
                  </a:cubicBezTo>
                  <a:cubicBezTo>
                    <a:pt x="1522" y="1097"/>
                    <a:pt x="1555" y="1092"/>
                    <a:pt x="1587" y="1080"/>
                  </a:cubicBezTo>
                  <a:lnTo>
                    <a:pt x="1825" y="982"/>
                  </a:lnTo>
                  <a:cubicBezTo>
                    <a:pt x="1958" y="928"/>
                    <a:pt x="2022" y="778"/>
                    <a:pt x="1969" y="645"/>
                  </a:cubicBezTo>
                  <a:cubicBezTo>
                    <a:pt x="1928" y="545"/>
                    <a:pt x="1831" y="486"/>
                    <a:pt x="1729" y="486"/>
                  </a:cubicBezTo>
                  <a:close/>
                  <a:moveTo>
                    <a:pt x="531" y="969"/>
                  </a:moveTo>
                  <a:cubicBezTo>
                    <a:pt x="499" y="969"/>
                    <a:pt x="467" y="974"/>
                    <a:pt x="435" y="987"/>
                  </a:cubicBezTo>
                  <a:lnTo>
                    <a:pt x="195" y="1083"/>
                  </a:lnTo>
                  <a:cubicBezTo>
                    <a:pt x="64" y="1137"/>
                    <a:pt x="0" y="1289"/>
                    <a:pt x="54" y="1420"/>
                  </a:cubicBezTo>
                  <a:cubicBezTo>
                    <a:pt x="95" y="1520"/>
                    <a:pt x="192" y="1582"/>
                    <a:pt x="293" y="1582"/>
                  </a:cubicBezTo>
                  <a:cubicBezTo>
                    <a:pt x="325" y="1582"/>
                    <a:pt x="357" y="1575"/>
                    <a:pt x="390" y="1563"/>
                  </a:cubicBezTo>
                  <a:lnTo>
                    <a:pt x="628" y="1466"/>
                  </a:lnTo>
                  <a:cubicBezTo>
                    <a:pt x="761" y="1413"/>
                    <a:pt x="825" y="1261"/>
                    <a:pt x="771" y="1130"/>
                  </a:cubicBezTo>
                  <a:cubicBezTo>
                    <a:pt x="731" y="1029"/>
                    <a:pt x="634" y="969"/>
                    <a:pt x="531" y="96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0"/>
            <p:cNvSpPr/>
            <p:nvPr/>
          </p:nvSpPr>
          <p:spPr>
            <a:xfrm>
              <a:off x="2120759" y="4194748"/>
              <a:ext cx="35958" cy="14033"/>
            </a:xfrm>
            <a:custGeom>
              <a:avLst/>
              <a:gdLst/>
              <a:ahLst/>
              <a:cxnLst/>
              <a:rect l="l" t="t" r="r" b="b"/>
              <a:pathLst>
                <a:path w="3308" h="1291" extrusionOk="0">
                  <a:moveTo>
                    <a:pt x="3021" y="0"/>
                  </a:moveTo>
                  <a:cubicBezTo>
                    <a:pt x="2998" y="0"/>
                    <a:pt x="2974" y="4"/>
                    <a:pt x="2950" y="10"/>
                  </a:cubicBezTo>
                  <a:lnTo>
                    <a:pt x="2702" y="79"/>
                  </a:lnTo>
                  <a:cubicBezTo>
                    <a:pt x="2566" y="119"/>
                    <a:pt x="2485" y="262"/>
                    <a:pt x="2524" y="398"/>
                  </a:cubicBezTo>
                  <a:cubicBezTo>
                    <a:pt x="2555" y="512"/>
                    <a:pt x="2659" y="586"/>
                    <a:pt x="2773" y="586"/>
                  </a:cubicBezTo>
                  <a:cubicBezTo>
                    <a:pt x="2795" y="586"/>
                    <a:pt x="2819" y="583"/>
                    <a:pt x="2842" y="578"/>
                  </a:cubicBezTo>
                  <a:lnTo>
                    <a:pt x="3090" y="507"/>
                  </a:lnTo>
                  <a:cubicBezTo>
                    <a:pt x="3228" y="469"/>
                    <a:pt x="3308" y="326"/>
                    <a:pt x="3270" y="188"/>
                  </a:cubicBezTo>
                  <a:cubicBezTo>
                    <a:pt x="3237" y="74"/>
                    <a:pt x="3135" y="0"/>
                    <a:pt x="3021" y="0"/>
                  </a:cubicBezTo>
                  <a:close/>
                  <a:moveTo>
                    <a:pt x="1778" y="351"/>
                  </a:moveTo>
                  <a:cubicBezTo>
                    <a:pt x="1755" y="351"/>
                    <a:pt x="1732" y="354"/>
                    <a:pt x="1708" y="360"/>
                  </a:cubicBezTo>
                  <a:lnTo>
                    <a:pt x="1460" y="431"/>
                  </a:lnTo>
                  <a:cubicBezTo>
                    <a:pt x="1322" y="471"/>
                    <a:pt x="1242" y="614"/>
                    <a:pt x="1282" y="750"/>
                  </a:cubicBezTo>
                  <a:cubicBezTo>
                    <a:pt x="1313" y="864"/>
                    <a:pt x="1417" y="938"/>
                    <a:pt x="1531" y="938"/>
                  </a:cubicBezTo>
                  <a:cubicBezTo>
                    <a:pt x="1553" y="938"/>
                    <a:pt x="1577" y="935"/>
                    <a:pt x="1601" y="929"/>
                  </a:cubicBezTo>
                  <a:lnTo>
                    <a:pt x="1850" y="859"/>
                  </a:lnTo>
                  <a:cubicBezTo>
                    <a:pt x="1986" y="819"/>
                    <a:pt x="2065" y="676"/>
                    <a:pt x="2027" y="540"/>
                  </a:cubicBezTo>
                  <a:cubicBezTo>
                    <a:pt x="1994" y="425"/>
                    <a:pt x="1891" y="351"/>
                    <a:pt x="1778" y="351"/>
                  </a:cubicBezTo>
                  <a:close/>
                  <a:moveTo>
                    <a:pt x="537" y="704"/>
                  </a:moveTo>
                  <a:cubicBezTo>
                    <a:pt x="513" y="704"/>
                    <a:pt x="490" y="707"/>
                    <a:pt x="466" y="714"/>
                  </a:cubicBezTo>
                  <a:lnTo>
                    <a:pt x="218" y="783"/>
                  </a:lnTo>
                  <a:cubicBezTo>
                    <a:pt x="81" y="823"/>
                    <a:pt x="0" y="964"/>
                    <a:pt x="40" y="1102"/>
                  </a:cubicBezTo>
                  <a:cubicBezTo>
                    <a:pt x="71" y="1216"/>
                    <a:pt x="175" y="1290"/>
                    <a:pt x="288" y="1290"/>
                  </a:cubicBezTo>
                  <a:cubicBezTo>
                    <a:pt x="311" y="1290"/>
                    <a:pt x="335" y="1287"/>
                    <a:pt x="357" y="1280"/>
                  </a:cubicBezTo>
                  <a:lnTo>
                    <a:pt x="606" y="1211"/>
                  </a:lnTo>
                  <a:cubicBezTo>
                    <a:pt x="744" y="1171"/>
                    <a:pt x="823" y="1030"/>
                    <a:pt x="785" y="892"/>
                  </a:cubicBezTo>
                  <a:cubicBezTo>
                    <a:pt x="752" y="778"/>
                    <a:pt x="650" y="704"/>
                    <a:pt x="537" y="70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0"/>
            <p:cNvSpPr/>
            <p:nvPr/>
          </p:nvSpPr>
          <p:spPr>
            <a:xfrm>
              <a:off x="1556835" y="4354396"/>
              <a:ext cx="35958" cy="14022"/>
            </a:xfrm>
            <a:custGeom>
              <a:avLst/>
              <a:gdLst/>
              <a:ahLst/>
              <a:cxnLst/>
              <a:rect l="l" t="t" r="r" b="b"/>
              <a:pathLst>
                <a:path w="3308" h="1290" extrusionOk="0">
                  <a:moveTo>
                    <a:pt x="3021" y="0"/>
                  </a:moveTo>
                  <a:cubicBezTo>
                    <a:pt x="2997" y="0"/>
                    <a:pt x="2974" y="3"/>
                    <a:pt x="2951" y="10"/>
                  </a:cubicBezTo>
                  <a:lnTo>
                    <a:pt x="2702" y="79"/>
                  </a:lnTo>
                  <a:cubicBezTo>
                    <a:pt x="2566" y="118"/>
                    <a:pt x="2485" y="260"/>
                    <a:pt x="2525" y="398"/>
                  </a:cubicBezTo>
                  <a:cubicBezTo>
                    <a:pt x="2556" y="512"/>
                    <a:pt x="2659" y="586"/>
                    <a:pt x="2773" y="586"/>
                  </a:cubicBezTo>
                  <a:cubicBezTo>
                    <a:pt x="2795" y="586"/>
                    <a:pt x="2820" y="582"/>
                    <a:pt x="2842" y="576"/>
                  </a:cubicBezTo>
                  <a:lnTo>
                    <a:pt x="3090" y="507"/>
                  </a:lnTo>
                  <a:cubicBezTo>
                    <a:pt x="3228" y="467"/>
                    <a:pt x="3308" y="325"/>
                    <a:pt x="3270" y="187"/>
                  </a:cubicBezTo>
                  <a:cubicBezTo>
                    <a:pt x="3237" y="73"/>
                    <a:pt x="3133" y="0"/>
                    <a:pt x="3021" y="0"/>
                  </a:cubicBezTo>
                  <a:close/>
                  <a:moveTo>
                    <a:pt x="1778" y="350"/>
                  </a:moveTo>
                  <a:cubicBezTo>
                    <a:pt x="1755" y="350"/>
                    <a:pt x="1732" y="353"/>
                    <a:pt x="1708" y="360"/>
                  </a:cubicBezTo>
                  <a:lnTo>
                    <a:pt x="1460" y="431"/>
                  </a:lnTo>
                  <a:cubicBezTo>
                    <a:pt x="1322" y="470"/>
                    <a:pt x="1243" y="614"/>
                    <a:pt x="1282" y="750"/>
                  </a:cubicBezTo>
                  <a:cubicBezTo>
                    <a:pt x="1313" y="864"/>
                    <a:pt x="1417" y="938"/>
                    <a:pt x="1529" y="938"/>
                  </a:cubicBezTo>
                  <a:cubicBezTo>
                    <a:pt x="1553" y="938"/>
                    <a:pt x="1577" y="934"/>
                    <a:pt x="1602" y="928"/>
                  </a:cubicBezTo>
                  <a:lnTo>
                    <a:pt x="1850" y="857"/>
                  </a:lnTo>
                  <a:cubicBezTo>
                    <a:pt x="1986" y="819"/>
                    <a:pt x="2066" y="676"/>
                    <a:pt x="2028" y="538"/>
                  </a:cubicBezTo>
                  <a:cubicBezTo>
                    <a:pt x="1995" y="424"/>
                    <a:pt x="1890" y="350"/>
                    <a:pt x="1778" y="350"/>
                  </a:cubicBezTo>
                  <a:close/>
                  <a:moveTo>
                    <a:pt x="535" y="702"/>
                  </a:moveTo>
                  <a:cubicBezTo>
                    <a:pt x="512" y="702"/>
                    <a:pt x="489" y="705"/>
                    <a:pt x="466" y="712"/>
                  </a:cubicBezTo>
                  <a:lnTo>
                    <a:pt x="218" y="783"/>
                  </a:lnTo>
                  <a:cubicBezTo>
                    <a:pt x="80" y="821"/>
                    <a:pt x="1" y="964"/>
                    <a:pt x="38" y="1102"/>
                  </a:cubicBezTo>
                  <a:cubicBezTo>
                    <a:pt x="71" y="1216"/>
                    <a:pt x="175" y="1290"/>
                    <a:pt x="287" y="1290"/>
                  </a:cubicBezTo>
                  <a:cubicBezTo>
                    <a:pt x="311" y="1290"/>
                    <a:pt x="335" y="1286"/>
                    <a:pt x="358" y="1279"/>
                  </a:cubicBezTo>
                  <a:lnTo>
                    <a:pt x="606" y="1210"/>
                  </a:lnTo>
                  <a:cubicBezTo>
                    <a:pt x="744" y="1171"/>
                    <a:pt x="823" y="1028"/>
                    <a:pt x="785" y="891"/>
                  </a:cubicBezTo>
                  <a:cubicBezTo>
                    <a:pt x="753" y="777"/>
                    <a:pt x="647" y="702"/>
                    <a:pt x="535" y="7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0"/>
            <p:cNvSpPr/>
            <p:nvPr/>
          </p:nvSpPr>
          <p:spPr>
            <a:xfrm>
              <a:off x="2127673" y="4227445"/>
              <a:ext cx="36512" cy="10794"/>
            </a:xfrm>
            <a:custGeom>
              <a:avLst/>
              <a:gdLst/>
              <a:ahLst/>
              <a:cxnLst/>
              <a:rect l="l" t="t" r="r" b="b"/>
              <a:pathLst>
                <a:path w="3359" h="993" extrusionOk="0">
                  <a:moveTo>
                    <a:pt x="3077" y="0"/>
                  </a:moveTo>
                  <a:cubicBezTo>
                    <a:pt x="3063" y="0"/>
                    <a:pt x="3049" y="2"/>
                    <a:pt x="3036" y="4"/>
                  </a:cubicBezTo>
                  <a:lnTo>
                    <a:pt x="2782" y="47"/>
                  </a:lnTo>
                  <a:cubicBezTo>
                    <a:pt x="2640" y="71"/>
                    <a:pt x="2546" y="206"/>
                    <a:pt x="2570" y="345"/>
                  </a:cubicBezTo>
                  <a:cubicBezTo>
                    <a:pt x="2592" y="471"/>
                    <a:pt x="2701" y="561"/>
                    <a:pt x="2823" y="561"/>
                  </a:cubicBezTo>
                  <a:cubicBezTo>
                    <a:pt x="2839" y="561"/>
                    <a:pt x="2853" y="559"/>
                    <a:pt x="2868" y="558"/>
                  </a:cubicBezTo>
                  <a:lnTo>
                    <a:pt x="3122" y="514"/>
                  </a:lnTo>
                  <a:cubicBezTo>
                    <a:pt x="3263" y="490"/>
                    <a:pt x="3358" y="356"/>
                    <a:pt x="3334" y="216"/>
                  </a:cubicBezTo>
                  <a:cubicBezTo>
                    <a:pt x="3312" y="89"/>
                    <a:pt x="3201" y="0"/>
                    <a:pt x="3077" y="0"/>
                  </a:cubicBezTo>
                  <a:close/>
                  <a:moveTo>
                    <a:pt x="1806" y="216"/>
                  </a:moveTo>
                  <a:cubicBezTo>
                    <a:pt x="1792" y="216"/>
                    <a:pt x="1777" y="217"/>
                    <a:pt x="1762" y="219"/>
                  </a:cubicBezTo>
                  <a:lnTo>
                    <a:pt x="1509" y="264"/>
                  </a:lnTo>
                  <a:cubicBezTo>
                    <a:pt x="1367" y="288"/>
                    <a:pt x="1272" y="421"/>
                    <a:pt x="1297" y="561"/>
                  </a:cubicBezTo>
                  <a:cubicBezTo>
                    <a:pt x="1319" y="687"/>
                    <a:pt x="1427" y="776"/>
                    <a:pt x="1551" y="777"/>
                  </a:cubicBezTo>
                  <a:lnTo>
                    <a:pt x="1551" y="777"/>
                  </a:lnTo>
                  <a:cubicBezTo>
                    <a:pt x="1566" y="777"/>
                    <a:pt x="1580" y="775"/>
                    <a:pt x="1595" y="773"/>
                  </a:cubicBezTo>
                  <a:lnTo>
                    <a:pt x="1850" y="730"/>
                  </a:lnTo>
                  <a:cubicBezTo>
                    <a:pt x="1990" y="706"/>
                    <a:pt x="2085" y="571"/>
                    <a:pt x="2061" y="432"/>
                  </a:cubicBezTo>
                  <a:cubicBezTo>
                    <a:pt x="2039" y="305"/>
                    <a:pt x="1929" y="216"/>
                    <a:pt x="1806" y="216"/>
                  </a:cubicBezTo>
                  <a:close/>
                  <a:moveTo>
                    <a:pt x="1551" y="777"/>
                  </a:moveTo>
                  <a:cubicBezTo>
                    <a:pt x="1551" y="777"/>
                    <a:pt x="1550" y="777"/>
                    <a:pt x="1550" y="777"/>
                  </a:cubicBezTo>
                  <a:lnTo>
                    <a:pt x="1552" y="777"/>
                  </a:lnTo>
                  <a:cubicBezTo>
                    <a:pt x="1552" y="777"/>
                    <a:pt x="1551" y="777"/>
                    <a:pt x="1551" y="777"/>
                  </a:cubicBezTo>
                  <a:close/>
                  <a:moveTo>
                    <a:pt x="535" y="433"/>
                  </a:moveTo>
                  <a:cubicBezTo>
                    <a:pt x="520" y="433"/>
                    <a:pt x="506" y="434"/>
                    <a:pt x="491" y="437"/>
                  </a:cubicBezTo>
                  <a:lnTo>
                    <a:pt x="236" y="480"/>
                  </a:lnTo>
                  <a:cubicBezTo>
                    <a:pt x="94" y="504"/>
                    <a:pt x="1" y="637"/>
                    <a:pt x="23" y="778"/>
                  </a:cubicBezTo>
                  <a:cubicBezTo>
                    <a:pt x="46" y="904"/>
                    <a:pt x="154" y="992"/>
                    <a:pt x="279" y="992"/>
                  </a:cubicBezTo>
                  <a:cubicBezTo>
                    <a:pt x="292" y="992"/>
                    <a:pt x="308" y="992"/>
                    <a:pt x="322" y="989"/>
                  </a:cubicBezTo>
                  <a:lnTo>
                    <a:pt x="577" y="946"/>
                  </a:lnTo>
                  <a:cubicBezTo>
                    <a:pt x="717" y="922"/>
                    <a:pt x="812" y="789"/>
                    <a:pt x="788" y="647"/>
                  </a:cubicBezTo>
                  <a:cubicBezTo>
                    <a:pt x="766" y="521"/>
                    <a:pt x="658" y="433"/>
                    <a:pt x="535" y="4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0"/>
            <p:cNvSpPr/>
            <p:nvPr/>
          </p:nvSpPr>
          <p:spPr>
            <a:xfrm>
              <a:off x="1549845" y="4325427"/>
              <a:ext cx="36501" cy="10794"/>
            </a:xfrm>
            <a:custGeom>
              <a:avLst/>
              <a:gdLst/>
              <a:ahLst/>
              <a:cxnLst/>
              <a:rect l="l" t="t" r="r" b="b"/>
              <a:pathLst>
                <a:path w="3358" h="993" extrusionOk="0">
                  <a:moveTo>
                    <a:pt x="3077" y="1"/>
                  </a:moveTo>
                  <a:cubicBezTo>
                    <a:pt x="3063" y="1"/>
                    <a:pt x="3049" y="2"/>
                    <a:pt x="3035" y="4"/>
                  </a:cubicBezTo>
                  <a:lnTo>
                    <a:pt x="2781" y="47"/>
                  </a:lnTo>
                  <a:cubicBezTo>
                    <a:pt x="2640" y="71"/>
                    <a:pt x="2545" y="204"/>
                    <a:pt x="2569" y="346"/>
                  </a:cubicBezTo>
                  <a:cubicBezTo>
                    <a:pt x="2591" y="472"/>
                    <a:pt x="2700" y="560"/>
                    <a:pt x="2824" y="560"/>
                  </a:cubicBezTo>
                  <a:lnTo>
                    <a:pt x="2824" y="561"/>
                  </a:lnTo>
                  <a:cubicBezTo>
                    <a:pt x="2838" y="561"/>
                    <a:pt x="2852" y="560"/>
                    <a:pt x="2867" y="556"/>
                  </a:cubicBezTo>
                  <a:lnTo>
                    <a:pt x="3121" y="513"/>
                  </a:lnTo>
                  <a:cubicBezTo>
                    <a:pt x="3262" y="489"/>
                    <a:pt x="3357" y="356"/>
                    <a:pt x="3333" y="216"/>
                  </a:cubicBezTo>
                  <a:cubicBezTo>
                    <a:pt x="3311" y="89"/>
                    <a:pt x="3203" y="1"/>
                    <a:pt x="3077" y="1"/>
                  </a:cubicBezTo>
                  <a:close/>
                  <a:moveTo>
                    <a:pt x="1804" y="216"/>
                  </a:moveTo>
                  <a:cubicBezTo>
                    <a:pt x="1790" y="216"/>
                    <a:pt x="1776" y="217"/>
                    <a:pt x="1761" y="220"/>
                  </a:cubicBezTo>
                  <a:lnTo>
                    <a:pt x="1508" y="263"/>
                  </a:lnTo>
                  <a:cubicBezTo>
                    <a:pt x="1366" y="287"/>
                    <a:pt x="1273" y="422"/>
                    <a:pt x="1296" y="561"/>
                  </a:cubicBezTo>
                  <a:cubicBezTo>
                    <a:pt x="1318" y="687"/>
                    <a:pt x="1427" y="777"/>
                    <a:pt x="1551" y="777"/>
                  </a:cubicBezTo>
                  <a:cubicBezTo>
                    <a:pt x="1565" y="777"/>
                    <a:pt x="1580" y="775"/>
                    <a:pt x="1594" y="774"/>
                  </a:cubicBezTo>
                  <a:lnTo>
                    <a:pt x="1849" y="729"/>
                  </a:lnTo>
                  <a:cubicBezTo>
                    <a:pt x="1989" y="704"/>
                    <a:pt x="2084" y="572"/>
                    <a:pt x="2060" y="432"/>
                  </a:cubicBezTo>
                  <a:cubicBezTo>
                    <a:pt x="2038" y="305"/>
                    <a:pt x="1930" y="216"/>
                    <a:pt x="1804" y="216"/>
                  </a:cubicBezTo>
                  <a:close/>
                  <a:moveTo>
                    <a:pt x="535" y="431"/>
                  </a:moveTo>
                  <a:cubicBezTo>
                    <a:pt x="520" y="431"/>
                    <a:pt x="505" y="433"/>
                    <a:pt x="490" y="435"/>
                  </a:cubicBezTo>
                  <a:lnTo>
                    <a:pt x="235" y="478"/>
                  </a:lnTo>
                  <a:cubicBezTo>
                    <a:pt x="95" y="503"/>
                    <a:pt x="0" y="635"/>
                    <a:pt x="22" y="777"/>
                  </a:cubicBezTo>
                  <a:cubicBezTo>
                    <a:pt x="45" y="903"/>
                    <a:pt x="154" y="993"/>
                    <a:pt x="278" y="993"/>
                  </a:cubicBezTo>
                  <a:cubicBezTo>
                    <a:pt x="292" y="993"/>
                    <a:pt x="307" y="991"/>
                    <a:pt x="321" y="989"/>
                  </a:cubicBezTo>
                  <a:lnTo>
                    <a:pt x="575" y="946"/>
                  </a:lnTo>
                  <a:cubicBezTo>
                    <a:pt x="716" y="922"/>
                    <a:pt x="811" y="789"/>
                    <a:pt x="787" y="648"/>
                  </a:cubicBezTo>
                  <a:cubicBezTo>
                    <a:pt x="765" y="523"/>
                    <a:pt x="657" y="431"/>
                    <a:pt x="535" y="4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0"/>
            <p:cNvSpPr/>
            <p:nvPr/>
          </p:nvSpPr>
          <p:spPr>
            <a:xfrm>
              <a:off x="2131412" y="4260783"/>
              <a:ext cx="36610" cy="7500"/>
            </a:xfrm>
            <a:custGeom>
              <a:avLst/>
              <a:gdLst/>
              <a:ahLst/>
              <a:cxnLst/>
              <a:rect l="l" t="t" r="r" b="b"/>
              <a:pathLst>
                <a:path w="3368" h="690" extrusionOk="0">
                  <a:moveTo>
                    <a:pt x="3116" y="1"/>
                  </a:moveTo>
                  <a:cubicBezTo>
                    <a:pt x="3107" y="1"/>
                    <a:pt x="3097" y="1"/>
                    <a:pt x="3087" y="3"/>
                  </a:cubicBezTo>
                  <a:lnTo>
                    <a:pt x="2828" y="18"/>
                  </a:lnTo>
                  <a:cubicBezTo>
                    <a:pt x="2686" y="27"/>
                    <a:pt x="2578" y="149"/>
                    <a:pt x="2586" y="291"/>
                  </a:cubicBezTo>
                  <a:cubicBezTo>
                    <a:pt x="2595" y="429"/>
                    <a:pt x="2709" y="534"/>
                    <a:pt x="2843" y="534"/>
                  </a:cubicBezTo>
                  <a:cubicBezTo>
                    <a:pt x="2849" y="534"/>
                    <a:pt x="2854" y="534"/>
                    <a:pt x="2859" y="532"/>
                  </a:cubicBezTo>
                  <a:lnTo>
                    <a:pt x="3118" y="517"/>
                  </a:lnTo>
                  <a:cubicBezTo>
                    <a:pt x="3259" y="508"/>
                    <a:pt x="3368" y="386"/>
                    <a:pt x="3359" y="244"/>
                  </a:cubicBezTo>
                  <a:cubicBezTo>
                    <a:pt x="3351" y="110"/>
                    <a:pt x="3253" y="1"/>
                    <a:pt x="3116" y="1"/>
                  </a:cubicBezTo>
                  <a:close/>
                  <a:moveTo>
                    <a:pt x="1820" y="79"/>
                  </a:moveTo>
                  <a:cubicBezTo>
                    <a:pt x="1813" y="79"/>
                    <a:pt x="1805" y="79"/>
                    <a:pt x="1798" y="80"/>
                  </a:cubicBezTo>
                  <a:lnTo>
                    <a:pt x="1541" y="96"/>
                  </a:lnTo>
                  <a:cubicBezTo>
                    <a:pt x="1398" y="103"/>
                    <a:pt x="1289" y="225"/>
                    <a:pt x="1298" y="368"/>
                  </a:cubicBezTo>
                  <a:cubicBezTo>
                    <a:pt x="1306" y="505"/>
                    <a:pt x="1418" y="612"/>
                    <a:pt x="1555" y="612"/>
                  </a:cubicBezTo>
                  <a:cubicBezTo>
                    <a:pt x="1560" y="612"/>
                    <a:pt x="1565" y="612"/>
                    <a:pt x="1570" y="610"/>
                  </a:cubicBezTo>
                  <a:lnTo>
                    <a:pt x="1827" y="594"/>
                  </a:lnTo>
                  <a:cubicBezTo>
                    <a:pt x="1970" y="587"/>
                    <a:pt x="2079" y="465"/>
                    <a:pt x="2070" y="322"/>
                  </a:cubicBezTo>
                  <a:cubicBezTo>
                    <a:pt x="2062" y="188"/>
                    <a:pt x="1948" y="79"/>
                    <a:pt x="1820" y="79"/>
                  </a:cubicBezTo>
                  <a:close/>
                  <a:moveTo>
                    <a:pt x="537" y="155"/>
                  </a:moveTo>
                  <a:cubicBezTo>
                    <a:pt x="528" y="155"/>
                    <a:pt x="518" y="155"/>
                    <a:pt x="509" y="156"/>
                  </a:cubicBezTo>
                  <a:lnTo>
                    <a:pt x="250" y="172"/>
                  </a:lnTo>
                  <a:cubicBezTo>
                    <a:pt x="109" y="180"/>
                    <a:pt x="0" y="303"/>
                    <a:pt x="9" y="446"/>
                  </a:cubicBezTo>
                  <a:cubicBezTo>
                    <a:pt x="16" y="582"/>
                    <a:pt x="131" y="689"/>
                    <a:pt x="266" y="689"/>
                  </a:cubicBezTo>
                  <a:lnTo>
                    <a:pt x="266" y="687"/>
                  </a:lnTo>
                  <a:lnTo>
                    <a:pt x="281" y="687"/>
                  </a:lnTo>
                  <a:lnTo>
                    <a:pt x="540" y="672"/>
                  </a:lnTo>
                  <a:cubicBezTo>
                    <a:pt x="682" y="663"/>
                    <a:pt x="790" y="541"/>
                    <a:pt x="782" y="399"/>
                  </a:cubicBezTo>
                  <a:cubicBezTo>
                    <a:pt x="774" y="265"/>
                    <a:pt x="676" y="155"/>
                    <a:pt x="537" y="15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0"/>
            <p:cNvSpPr/>
            <p:nvPr/>
          </p:nvSpPr>
          <p:spPr>
            <a:xfrm>
              <a:off x="1546388" y="4295958"/>
              <a:ext cx="36599" cy="7479"/>
            </a:xfrm>
            <a:custGeom>
              <a:avLst/>
              <a:gdLst/>
              <a:ahLst/>
              <a:cxnLst/>
              <a:rect l="l" t="t" r="r" b="b"/>
              <a:pathLst>
                <a:path w="3367" h="688" extrusionOk="0">
                  <a:moveTo>
                    <a:pt x="3101" y="1"/>
                  </a:moveTo>
                  <a:cubicBezTo>
                    <a:pt x="3096" y="1"/>
                    <a:pt x="3091" y="1"/>
                    <a:pt x="3085" y="1"/>
                  </a:cubicBezTo>
                  <a:lnTo>
                    <a:pt x="2828" y="17"/>
                  </a:lnTo>
                  <a:cubicBezTo>
                    <a:pt x="2685" y="25"/>
                    <a:pt x="2576" y="148"/>
                    <a:pt x="2585" y="289"/>
                  </a:cubicBezTo>
                  <a:cubicBezTo>
                    <a:pt x="2594" y="427"/>
                    <a:pt x="2707" y="533"/>
                    <a:pt x="2844" y="533"/>
                  </a:cubicBezTo>
                  <a:lnTo>
                    <a:pt x="2859" y="533"/>
                  </a:lnTo>
                  <a:lnTo>
                    <a:pt x="3116" y="517"/>
                  </a:lnTo>
                  <a:cubicBezTo>
                    <a:pt x="3260" y="509"/>
                    <a:pt x="3366" y="386"/>
                    <a:pt x="3358" y="243"/>
                  </a:cubicBezTo>
                  <a:cubicBezTo>
                    <a:pt x="3351" y="107"/>
                    <a:pt x="3239" y="1"/>
                    <a:pt x="3101" y="1"/>
                  </a:cubicBezTo>
                  <a:close/>
                  <a:moveTo>
                    <a:pt x="1820" y="78"/>
                  </a:moveTo>
                  <a:cubicBezTo>
                    <a:pt x="1812" y="78"/>
                    <a:pt x="1804" y="78"/>
                    <a:pt x="1797" y="79"/>
                  </a:cubicBezTo>
                  <a:lnTo>
                    <a:pt x="1539" y="94"/>
                  </a:lnTo>
                  <a:cubicBezTo>
                    <a:pt x="1396" y="103"/>
                    <a:pt x="1288" y="226"/>
                    <a:pt x="1296" y="369"/>
                  </a:cubicBezTo>
                  <a:cubicBezTo>
                    <a:pt x="1305" y="505"/>
                    <a:pt x="1419" y="610"/>
                    <a:pt x="1555" y="610"/>
                  </a:cubicBezTo>
                  <a:lnTo>
                    <a:pt x="1571" y="610"/>
                  </a:lnTo>
                  <a:lnTo>
                    <a:pt x="1828" y="595"/>
                  </a:lnTo>
                  <a:cubicBezTo>
                    <a:pt x="1971" y="586"/>
                    <a:pt x="2078" y="464"/>
                    <a:pt x="2069" y="322"/>
                  </a:cubicBezTo>
                  <a:cubicBezTo>
                    <a:pt x="2063" y="187"/>
                    <a:pt x="1950" y="78"/>
                    <a:pt x="1820" y="78"/>
                  </a:cubicBezTo>
                  <a:close/>
                  <a:moveTo>
                    <a:pt x="526" y="156"/>
                  </a:moveTo>
                  <a:cubicBezTo>
                    <a:pt x="520" y="156"/>
                    <a:pt x="514" y="156"/>
                    <a:pt x="508" y="157"/>
                  </a:cubicBezTo>
                  <a:lnTo>
                    <a:pt x="251" y="172"/>
                  </a:lnTo>
                  <a:cubicBezTo>
                    <a:pt x="108" y="181"/>
                    <a:pt x="1" y="303"/>
                    <a:pt x="9" y="446"/>
                  </a:cubicBezTo>
                  <a:cubicBezTo>
                    <a:pt x="16" y="583"/>
                    <a:pt x="130" y="688"/>
                    <a:pt x="266" y="688"/>
                  </a:cubicBezTo>
                  <a:lnTo>
                    <a:pt x="282" y="688"/>
                  </a:lnTo>
                  <a:lnTo>
                    <a:pt x="539" y="672"/>
                  </a:lnTo>
                  <a:cubicBezTo>
                    <a:pt x="682" y="664"/>
                    <a:pt x="791" y="541"/>
                    <a:pt x="782" y="400"/>
                  </a:cubicBezTo>
                  <a:cubicBezTo>
                    <a:pt x="774" y="263"/>
                    <a:pt x="661" y="156"/>
                    <a:pt x="526" y="1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0"/>
            <p:cNvSpPr/>
            <p:nvPr/>
          </p:nvSpPr>
          <p:spPr>
            <a:xfrm>
              <a:off x="2131781" y="4292871"/>
              <a:ext cx="36599" cy="7120"/>
            </a:xfrm>
            <a:custGeom>
              <a:avLst/>
              <a:gdLst/>
              <a:ahLst/>
              <a:cxnLst/>
              <a:rect l="l" t="t" r="r" b="b"/>
              <a:pathLst>
                <a:path w="3367" h="655" extrusionOk="0">
                  <a:moveTo>
                    <a:pt x="250" y="1"/>
                  </a:moveTo>
                  <a:cubicBezTo>
                    <a:pt x="109" y="1"/>
                    <a:pt x="12" y="114"/>
                    <a:pt x="6" y="249"/>
                  </a:cubicBezTo>
                  <a:cubicBezTo>
                    <a:pt x="1" y="391"/>
                    <a:pt x="109" y="513"/>
                    <a:pt x="253" y="518"/>
                  </a:cubicBezTo>
                  <a:lnTo>
                    <a:pt x="510" y="530"/>
                  </a:lnTo>
                  <a:cubicBezTo>
                    <a:pt x="515" y="532"/>
                    <a:pt x="518" y="532"/>
                    <a:pt x="522" y="532"/>
                  </a:cubicBezTo>
                  <a:lnTo>
                    <a:pt x="523" y="532"/>
                  </a:lnTo>
                  <a:cubicBezTo>
                    <a:pt x="660" y="532"/>
                    <a:pt x="774" y="423"/>
                    <a:pt x="781" y="285"/>
                  </a:cubicBezTo>
                  <a:cubicBezTo>
                    <a:pt x="787" y="144"/>
                    <a:pt x="677" y="21"/>
                    <a:pt x="536" y="16"/>
                  </a:cubicBezTo>
                  <a:lnTo>
                    <a:pt x="277" y="2"/>
                  </a:lnTo>
                  <a:cubicBezTo>
                    <a:pt x="268" y="1"/>
                    <a:pt x="259" y="1"/>
                    <a:pt x="250" y="1"/>
                  </a:cubicBezTo>
                  <a:close/>
                  <a:moveTo>
                    <a:pt x="1540" y="63"/>
                  </a:moveTo>
                  <a:cubicBezTo>
                    <a:pt x="1398" y="63"/>
                    <a:pt x="1303" y="176"/>
                    <a:pt x="1296" y="309"/>
                  </a:cubicBezTo>
                  <a:cubicBezTo>
                    <a:pt x="1289" y="453"/>
                    <a:pt x="1400" y="573"/>
                    <a:pt x="1541" y="580"/>
                  </a:cubicBezTo>
                  <a:lnTo>
                    <a:pt x="1800" y="592"/>
                  </a:lnTo>
                  <a:lnTo>
                    <a:pt x="1812" y="592"/>
                  </a:lnTo>
                  <a:cubicBezTo>
                    <a:pt x="1948" y="592"/>
                    <a:pt x="2064" y="485"/>
                    <a:pt x="2069" y="347"/>
                  </a:cubicBezTo>
                  <a:cubicBezTo>
                    <a:pt x="2076" y="204"/>
                    <a:pt x="1967" y="83"/>
                    <a:pt x="1824" y="77"/>
                  </a:cubicBezTo>
                  <a:lnTo>
                    <a:pt x="1567" y="64"/>
                  </a:lnTo>
                  <a:cubicBezTo>
                    <a:pt x="1558" y="64"/>
                    <a:pt x="1549" y="63"/>
                    <a:pt x="1540" y="63"/>
                  </a:cubicBezTo>
                  <a:close/>
                  <a:moveTo>
                    <a:pt x="2829" y="125"/>
                  </a:moveTo>
                  <a:cubicBezTo>
                    <a:pt x="2701" y="125"/>
                    <a:pt x="2592" y="239"/>
                    <a:pt x="2587" y="372"/>
                  </a:cubicBezTo>
                  <a:cubicBezTo>
                    <a:pt x="2580" y="515"/>
                    <a:pt x="2690" y="636"/>
                    <a:pt x="2832" y="642"/>
                  </a:cubicBezTo>
                  <a:lnTo>
                    <a:pt x="3089" y="654"/>
                  </a:lnTo>
                  <a:lnTo>
                    <a:pt x="3103" y="654"/>
                  </a:lnTo>
                  <a:cubicBezTo>
                    <a:pt x="3239" y="654"/>
                    <a:pt x="3353" y="548"/>
                    <a:pt x="3360" y="408"/>
                  </a:cubicBezTo>
                  <a:cubicBezTo>
                    <a:pt x="3367" y="266"/>
                    <a:pt x="3256" y="146"/>
                    <a:pt x="3113" y="139"/>
                  </a:cubicBezTo>
                  <a:lnTo>
                    <a:pt x="2856" y="127"/>
                  </a:lnTo>
                  <a:cubicBezTo>
                    <a:pt x="2847" y="125"/>
                    <a:pt x="2838" y="125"/>
                    <a:pt x="2829" y="12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0"/>
            <p:cNvSpPr/>
            <p:nvPr/>
          </p:nvSpPr>
          <p:spPr>
            <a:xfrm>
              <a:off x="1546388" y="4264838"/>
              <a:ext cx="36599" cy="7098"/>
            </a:xfrm>
            <a:custGeom>
              <a:avLst/>
              <a:gdLst/>
              <a:ahLst/>
              <a:cxnLst/>
              <a:rect l="l" t="t" r="r" b="b"/>
              <a:pathLst>
                <a:path w="3367" h="653" extrusionOk="0">
                  <a:moveTo>
                    <a:pt x="249" y="1"/>
                  </a:moveTo>
                  <a:cubicBezTo>
                    <a:pt x="117" y="1"/>
                    <a:pt x="12" y="115"/>
                    <a:pt x="6" y="249"/>
                  </a:cubicBezTo>
                  <a:cubicBezTo>
                    <a:pt x="1" y="390"/>
                    <a:pt x="109" y="511"/>
                    <a:pt x="252" y="518"/>
                  </a:cubicBezTo>
                  <a:lnTo>
                    <a:pt x="510" y="530"/>
                  </a:lnTo>
                  <a:lnTo>
                    <a:pt x="522" y="530"/>
                  </a:lnTo>
                  <a:cubicBezTo>
                    <a:pt x="660" y="530"/>
                    <a:pt x="773" y="423"/>
                    <a:pt x="780" y="285"/>
                  </a:cubicBezTo>
                  <a:cubicBezTo>
                    <a:pt x="787" y="142"/>
                    <a:pt x="677" y="21"/>
                    <a:pt x="534" y="14"/>
                  </a:cubicBezTo>
                  <a:lnTo>
                    <a:pt x="277" y="2"/>
                  </a:lnTo>
                  <a:cubicBezTo>
                    <a:pt x="267" y="1"/>
                    <a:pt x="258" y="1"/>
                    <a:pt x="249" y="1"/>
                  </a:cubicBezTo>
                  <a:close/>
                  <a:moveTo>
                    <a:pt x="1537" y="62"/>
                  </a:moveTo>
                  <a:cubicBezTo>
                    <a:pt x="1405" y="62"/>
                    <a:pt x="1303" y="176"/>
                    <a:pt x="1296" y="309"/>
                  </a:cubicBezTo>
                  <a:cubicBezTo>
                    <a:pt x="1289" y="451"/>
                    <a:pt x="1398" y="573"/>
                    <a:pt x="1541" y="578"/>
                  </a:cubicBezTo>
                  <a:lnTo>
                    <a:pt x="1798" y="592"/>
                  </a:lnTo>
                  <a:lnTo>
                    <a:pt x="1812" y="592"/>
                  </a:lnTo>
                  <a:cubicBezTo>
                    <a:pt x="1948" y="592"/>
                    <a:pt x="2062" y="485"/>
                    <a:pt x="2069" y="347"/>
                  </a:cubicBezTo>
                  <a:cubicBezTo>
                    <a:pt x="2076" y="204"/>
                    <a:pt x="1967" y="83"/>
                    <a:pt x="1824" y="76"/>
                  </a:cubicBezTo>
                  <a:lnTo>
                    <a:pt x="1567" y="64"/>
                  </a:lnTo>
                  <a:cubicBezTo>
                    <a:pt x="1557" y="63"/>
                    <a:pt x="1547" y="62"/>
                    <a:pt x="1537" y="62"/>
                  </a:cubicBezTo>
                  <a:close/>
                  <a:moveTo>
                    <a:pt x="2831" y="123"/>
                  </a:moveTo>
                  <a:cubicBezTo>
                    <a:pt x="2699" y="123"/>
                    <a:pt x="2591" y="237"/>
                    <a:pt x="2585" y="371"/>
                  </a:cubicBezTo>
                  <a:cubicBezTo>
                    <a:pt x="2578" y="513"/>
                    <a:pt x="2688" y="634"/>
                    <a:pt x="2832" y="640"/>
                  </a:cubicBezTo>
                  <a:lnTo>
                    <a:pt x="3089" y="653"/>
                  </a:lnTo>
                  <a:lnTo>
                    <a:pt x="3101" y="653"/>
                  </a:lnTo>
                  <a:cubicBezTo>
                    <a:pt x="3239" y="653"/>
                    <a:pt x="3353" y="546"/>
                    <a:pt x="3360" y="408"/>
                  </a:cubicBezTo>
                  <a:cubicBezTo>
                    <a:pt x="3366" y="264"/>
                    <a:pt x="3256" y="144"/>
                    <a:pt x="3113" y="137"/>
                  </a:cubicBezTo>
                  <a:lnTo>
                    <a:pt x="2856" y="125"/>
                  </a:lnTo>
                  <a:cubicBezTo>
                    <a:pt x="2847" y="124"/>
                    <a:pt x="2839" y="123"/>
                    <a:pt x="2831" y="1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0"/>
            <p:cNvSpPr/>
            <p:nvPr/>
          </p:nvSpPr>
          <p:spPr>
            <a:xfrm>
              <a:off x="2128727" y="4322992"/>
              <a:ext cx="36545" cy="10413"/>
            </a:xfrm>
            <a:custGeom>
              <a:avLst/>
              <a:gdLst/>
              <a:ahLst/>
              <a:cxnLst/>
              <a:rect l="l" t="t" r="r" b="b"/>
              <a:pathLst>
                <a:path w="3362" h="958" extrusionOk="0">
                  <a:moveTo>
                    <a:pt x="280" y="1"/>
                  </a:moveTo>
                  <a:cubicBezTo>
                    <a:pt x="156" y="1"/>
                    <a:pt x="43" y="91"/>
                    <a:pt x="23" y="219"/>
                  </a:cubicBezTo>
                  <a:cubicBezTo>
                    <a:pt x="1" y="359"/>
                    <a:pt x="97" y="492"/>
                    <a:pt x="239" y="514"/>
                  </a:cubicBezTo>
                  <a:lnTo>
                    <a:pt x="494" y="554"/>
                  </a:lnTo>
                  <a:cubicBezTo>
                    <a:pt x="508" y="556"/>
                    <a:pt x="520" y="558"/>
                    <a:pt x="534" y="558"/>
                  </a:cubicBezTo>
                  <a:cubicBezTo>
                    <a:pt x="660" y="558"/>
                    <a:pt x="768" y="466"/>
                    <a:pt x="789" y="338"/>
                  </a:cubicBezTo>
                  <a:cubicBezTo>
                    <a:pt x="810" y="197"/>
                    <a:pt x="713" y="66"/>
                    <a:pt x="573" y="43"/>
                  </a:cubicBezTo>
                  <a:lnTo>
                    <a:pt x="318" y="4"/>
                  </a:lnTo>
                  <a:cubicBezTo>
                    <a:pt x="305" y="2"/>
                    <a:pt x="293" y="1"/>
                    <a:pt x="280" y="1"/>
                  </a:cubicBezTo>
                  <a:close/>
                  <a:moveTo>
                    <a:pt x="1554" y="201"/>
                  </a:moveTo>
                  <a:cubicBezTo>
                    <a:pt x="1430" y="201"/>
                    <a:pt x="1318" y="292"/>
                    <a:pt x="1298" y="420"/>
                  </a:cubicBezTo>
                  <a:cubicBezTo>
                    <a:pt x="1277" y="559"/>
                    <a:pt x="1372" y="692"/>
                    <a:pt x="1514" y="715"/>
                  </a:cubicBezTo>
                  <a:lnTo>
                    <a:pt x="1769" y="754"/>
                  </a:lnTo>
                  <a:cubicBezTo>
                    <a:pt x="1783" y="756"/>
                    <a:pt x="1796" y="758"/>
                    <a:pt x="1809" y="758"/>
                  </a:cubicBezTo>
                  <a:lnTo>
                    <a:pt x="1810" y="758"/>
                  </a:lnTo>
                  <a:cubicBezTo>
                    <a:pt x="1934" y="758"/>
                    <a:pt x="2043" y="666"/>
                    <a:pt x="2064" y="540"/>
                  </a:cubicBezTo>
                  <a:cubicBezTo>
                    <a:pt x="2086" y="399"/>
                    <a:pt x="1990" y="266"/>
                    <a:pt x="1850" y="244"/>
                  </a:cubicBezTo>
                  <a:lnTo>
                    <a:pt x="1595" y="204"/>
                  </a:lnTo>
                  <a:cubicBezTo>
                    <a:pt x="1581" y="202"/>
                    <a:pt x="1567" y="201"/>
                    <a:pt x="1554" y="201"/>
                  </a:cubicBezTo>
                  <a:close/>
                  <a:moveTo>
                    <a:pt x="2834" y="402"/>
                  </a:moveTo>
                  <a:cubicBezTo>
                    <a:pt x="2709" y="402"/>
                    <a:pt x="2595" y="490"/>
                    <a:pt x="2575" y="620"/>
                  </a:cubicBezTo>
                  <a:cubicBezTo>
                    <a:pt x="2552" y="759"/>
                    <a:pt x="2649" y="892"/>
                    <a:pt x="2788" y="915"/>
                  </a:cubicBezTo>
                  <a:lnTo>
                    <a:pt x="3044" y="956"/>
                  </a:lnTo>
                  <a:cubicBezTo>
                    <a:pt x="3058" y="958"/>
                    <a:pt x="3071" y="958"/>
                    <a:pt x="3085" y="958"/>
                  </a:cubicBezTo>
                  <a:cubicBezTo>
                    <a:pt x="3209" y="958"/>
                    <a:pt x="3320" y="868"/>
                    <a:pt x="3341" y="740"/>
                  </a:cubicBezTo>
                  <a:cubicBezTo>
                    <a:pt x="3361" y="599"/>
                    <a:pt x="3266" y="468"/>
                    <a:pt x="3125" y="445"/>
                  </a:cubicBezTo>
                  <a:lnTo>
                    <a:pt x="2870" y="404"/>
                  </a:lnTo>
                  <a:cubicBezTo>
                    <a:pt x="2858" y="402"/>
                    <a:pt x="2846" y="402"/>
                    <a:pt x="2834" y="4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0"/>
            <p:cNvSpPr/>
            <p:nvPr/>
          </p:nvSpPr>
          <p:spPr>
            <a:xfrm>
              <a:off x="1549747" y="4232065"/>
              <a:ext cx="36545" cy="10413"/>
            </a:xfrm>
            <a:custGeom>
              <a:avLst/>
              <a:gdLst/>
              <a:ahLst/>
              <a:cxnLst/>
              <a:rect l="l" t="t" r="r" b="b"/>
              <a:pathLst>
                <a:path w="3362" h="958" extrusionOk="0">
                  <a:moveTo>
                    <a:pt x="280" y="0"/>
                  </a:moveTo>
                  <a:cubicBezTo>
                    <a:pt x="156" y="0"/>
                    <a:pt x="43" y="90"/>
                    <a:pt x="23" y="219"/>
                  </a:cubicBezTo>
                  <a:cubicBezTo>
                    <a:pt x="0" y="359"/>
                    <a:pt x="97" y="491"/>
                    <a:pt x="238" y="514"/>
                  </a:cubicBezTo>
                  <a:lnTo>
                    <a:pt x="492" y="554"/>
                  </a:lnTo>
                  <a:cubicBezTo>
                    <a:pt x="506" y="555"/>
                    <a:pt x="520" y="557"/>
                    <a:pt x="533" y="557"/>
                  </a:cubicBezTo>
                  <a:cubicBezTo>
                    <a:pt x="658" y="557"/>
                    <a:pt x="768" y="466"/>
                    <a:pt x="787" y="340"/>
                  </a:cubicBezTo>
                  <a:cubicBezTo>
                    <a:pt x="810" y="198"/>
                    <a:pt x="715" y="65"/>
                    <a:pt x="573" y="43"/>
                  </a:cubicBezTo>
                  <a:lnTo>
                    <a:pt x="318" y="3"/>
                  </a:lnTo>
                  <a:cubicBezTo>
                    <a:pt x="305" y="1"/>
                    <a:pt x="292" y="0"/>
                    <a:pt x="280" y="0"/>
                  </a:cubicBezTo>
                  <a:close/>
                  <a:moveTo>
                    <a:pt x="1554" y="200"/>
                  </a:moveTo>
                  <a:cubicBezTo>
                    <a:pt x="1428" y="200"/>
                    <a:pt x="1318" y="291"/>
                    <a:pt x="1298" y="419"/>
                  </a:cubicBezTo>
                  <a:cubicBezTo>
                    <a:pt x="1277" y="560"/>
                    <a:pt x="1372" y="692"/>
                    <a:pt x="1513" y="714"/>
                  </a:cubicBezTo>
                  <a:lnTo>
                    <a:pt x="1769" y="754"/>
                  </a:lnTo>
                  <a:cubicBezTo>
                    <a:pt x="1783" y="755"/>
                    <a:pt x="1795" y="757"/>
                    <a:pt x="1808" y="757"/>
                  </a:cubicBezTo>
                  <a:cubicBezTo>
                    <a:pt x="1934" y="757"/>
                    <a:pt x="2043" y="666"/>
                    <a:pt x="2064" y="538"/>
                  </a:cubicBezTo>
                  <a:cubicBezTo>
                    <a:pt x="2084" y="398"/>
                    <a:pt x="1990" y="265"/>
                    <a:pt x="1848" y="243"/>
                  </a:cubicBezTo>
                  <a:lnTo>
                    <a:pt x="1593" y="203"/>
                  </a:lnTo>
                  <a:cubicBezTo>
                    <a:pt x="1580" y="201"/>
                    <a:pt x="1567" y="200"/>
                    <a:pt x="1554" y="200"/>
                  </a:cubicBezTo>
                  <a:close/>
                  <a:moveTo>
                    <a:pt x="2831" y="401"/>
                  </a:moveTo>
                  <a:cubicBezTo>
                    <a:pt x="2704" y="401"/>
                    <a:pt x="2593" y="491"/>
                    <a:pt x="2574" y="619"/>
                  </a:cubicBezTo>
                  <a:cubicBezTo>
                    <a:pt x="2552" y="761"/>
                    <a:pt x="2647" y="892"/>
                    <a:pt x="2788" y="914"/>
                  </a:cubicBezTo>
                  <a:lnTo>
                    <a:pt x="3044" y="956"/>
                  </a:lnTo>
                  <a:cubicBezTo>
                    <a:pt x="3057" y="957"/>
                    <a:pt x="3071" y="957"/>
                    <a:pt x="3083" y="957"/>
                  </a:cubicBezTo>
                  <a:cubicBezTo>
                    <a:pt x="3209" y="957"/>
                    <a:pt x="3318" y="868"/>
                    <a:pt x="3339" y="740"/>
                  </a:cubicBezTo>
                  <a:cubicBezTo>
                    <a:pt x="3361" y="600"/>
                    <a:pt x="3264" y="467"/>
                    <a:pt x="3125" y="445"/>
                  </a:cubicBezTo>
                  <a:lnTo>
                    <a:pt x="2869" y="403"/>
                  </a:lnTo>
                  <a:cubicBezTo>
                    <a:pt x="2856" y="402"/>
                    <a:pt x="2843" y="401"/>
                    <a:pt x="2831" y="40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0"/>
            <p:cNvSpPr/>
            <p:nvPr/>
          </p:nvSpPr>
          <p:spPr>
            <a:xfrm>
              <a:off x="2122498" y="4352624"/>
              <a:ext cx="36056" cy="13664"/>
            </a:xfrm>
            <a:custGeom>
              <a:avLst/>
              <a:gdLst/>
              <a:ahLst/>
              <a:cxnLst/>
              <a:rect l="l" t="t" r="r" b="b"/>
              <a:pathLst>
                <a:path w="3317" h="1257" extrusionOk="0">
                  <a:moveTo>
                    <a:pt x="287" y="0"/>
                  </a:moveTo>
                  <a:cubicBezTo>
                    <a:pt x="173" y="0"/>
                    <a:pt x="70" y="74"/>
                    <a:pt x="39" y="190"/>
                  </a:cubicBezTo>
                  <a:cubicBezTo>
                    <a:pt x="1" y="328"/>
                    <a:pt x="82" y="469"/>
                    <a:pt x="220" y="506"/>
                  </a:cubicBezTo>
                  <a:lnTo>
                    <a:pt x="468" y="575"/>
                  </a:lnTo>
                  <a:cubicBezTo>
                    <a:pt x="491" y="580"/>
                    <a:pt x="515" y="583"/>
                    <a:pt x="536" y="583"/>
                  </a:cubicBezTo>
                  <a:lnTo>
                    <a:pt x="537" y="583"/>
                  </a:lnTo>
                  <a:cubicBezTo>
                    <a:pt x="651" y="583"/>
                    <a:pt x="755" y="507"/>
                    <a:pt x="786" y="392"/>
                  </a:cubicBezTo>
                  <a:cubicBezTo>
                    <a:pt x="824" y="254"/>
                    <a:pt x="741" y="112"/>
                    <a:pt x="605" y="76"/>
                  </a:cubicBezTo>
                  <a:lnTo>
                    <a:pt x="354" y="9"/>
                  </a:lnTo>
                  <a:cubicBezTo>
                    <a:pt x="332" y="3"/>
                    <a:pt x="309" y="0"/>
                    <a:pt x="287" y="0"/>
                  </a:cubicBezTo>
                  <a:close/>
                  <a:moveTo>
                    <a:pt x="1533" y="337"/>
                  </a:moveTo>
                  <a:cubicBezTo>
                    <a:pt x="1419" y="337"/>
                    <a:pt x="1315" y="412"/>
                    <a:pt x="1284" y="526"/>
                  </a:cubicBezTo>
                  <a:cubicBezTo>
                    <a:pt x="1246" y="664"/>
                    <a:pt x="1329" y="806"/>
                    <a:pt x="1467" y="844"/>
                  </a:cubicBezTo>
                  <a:lnTo>
                    <a:pt x="1716" y="911"/>
                  </a:lnTo>
                  <a:cubicBezTo>
                    <a:pt x="1738" y="916"/>
                    <a:pt x="1760" y="920"/>
                    <a:pt x="1783" y="920"/>
                  </a:cubicBezTo>
                  <a:cubicBezTo>
                    <a:pt x="1897" y="920"/>
                    <a:pt x="2002" y="844"/>
                    <a:pt x="2033" y="728"/>
                  </a:cubicBezTo>
                  <a:cubicBezTo>
                    <a:pt x="2069" y="590"/>
                    <a:pt x="1988" y="449"/>
                    <a:pt x="1850" y="412"/>
                  </a:cubicBezTo>
                  <a:lnTo>
                    <a:pt x="1600" y="345"/>
                  </a:lnTo>
                  <a:cubicBezTo>
                    <a:pt x="1578" y="339"/>
                    <a:pt x="1555" y="337"/>
                    <a:pt x="1533" y="337"/>
                  </a:cubicBezTo>
                  <a:close/>
                  <a:moveTo>
                    <a:pt x="2781" y="673"/>
                  </a:moveTo>
                  <a:cubicBezTo>
                    <a:pt x="2666" y="673"/>
                    <a:pt x="2562" y="748"/>
                    <a:pt x="2532" y="863"/>
                  </a:cubicBezTo>
                  <a:cubicBezTo>
                    <a:pt x="2494" y="1001"/>
                    <a:pt x="2575" y="1142"/>
                    <a:pt x="2713" y="1180"/>
                  </a:cubicBezTo>
                  <a:lnTo>
                    <a:pt x="2961" y="1248"/>
                  </a:lnTo>
                  <a:cubicBezTo>
                    <a:pt x="2985" y="1253"/>
                    <a:pt x="3008" y="1256"/>
                    <a:pt x="3030" y="1256"/>
                  </a:cubicBezTo>
                  <a:cubicBezTo>
                    <a:pt x="3144" y="1256"/>
                    <a:pt x="3248" y="1180"/>
                    <a:pt x="3279" y="1066"/>
                  </a:cubicBezTo>
                  <a:cubicBezTo>
                    <a:pt x="3317" y="928"/>
                    <a:pt x="3234" y="787"/>
                    <a:pt x="3097" y="749"/>
                  </a:cubicBezTo>
                  <a:lnTo>
                    <a:pt x="2847" y="682"/>
                  </a:lnTo>
                  <a:cubicBezTo>
                    <a:pt x="2825" y="676"/>
                    <a:pt x="2803" y="673"/>
                    <a:pt x="2781" y="6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0"/>
            <p:cNvSpPr/>
            <p:nvPr/>
          </p:nvSpPr>
          <p:spPr>
            <a:xfrm>
              <a:off x="1556682" y="4199857"/>
              <a:ext cx="36056" cy="13664"/>
            </a:xfrm>
            <a:custGeom>
              <a:avLst/>
              <a:gdLst/>
              <a:ahLst/>
              <a:cxnLst/>
              <a:rect l="l" t="t" r="r" b="b"/>
              <a:pathLst>
                <a:path w="3317" h="1257" extrusionOk="0">
                  <a:moveTo>
                    <a:pt x="288" y="1"/>
                  </a:moveTo>
                  <a:cubicBezTo>
                    <a:pt x="175" y="1"/>
                    <a:pt x="69" y="76"/>
                    <a:pt x="39" y="192"/>
                  </a:cubicBezTo>
                  <a:cubicBezTo>
                    <a:pt x="1" y="328"/>
                    <a:pt x="82" y="472"/>
                    <a:pt x="220" y="508"/>
                  </a:cubicBezTo>
                  <a:lnTo>
                    <a:pt x="468" y="575"/>
                  </a:lnTo>
                  <a:cubicBezTo>
                    <a:pt x="492" y="582"/>
                    <a:pt x="515" y="584"/>
                    <a:pt x="537" y="584"/>
                  </a:cubicBezTo>
                  <a:cubicBezTo>
                    <a:pt x="651" y="584"/>
                    <a:pt x="755" y="509"/>
                    <a:pt x="786" y="394"/>
                  </a:cubicBezTo>
                  <a:cubicBezTo>
                    <a:pt x="824" y="256"/>
                    <a:pt x="741" y="114"/>
                    <a:pt x="605" y="76"/>
                  </a:cubicBezTo>
                  <a:lnTo>
                    <a:pt x="354" y="9"/>
                  </a:lnTo>
                  <a:cubicBezTo>
                    <a:pt x="332" y="3"/>
                    <a:pt x="310" y="1"/>
                    <a:pt x="288" y="1"/>
                  </a:cubicBezTo>
                  <a:close/>
                  <a:moveTo>
                    <a:pt x="1537" y="338"/>
                  </a:moveTo>
                  <a:cubicBezTo>
                    <a:pt x="1423" y="338"/>
                    <a:pt x="1316" y="412"/>
                    <a:pt x="1284" y="528"/>
                  </a:cubicBezTo>
                  <a:cubicBezTo>
                    <a:pt x="1248" y="666"/>
                    <a:pt x="1329" y="808"/>
                    <a:pt x="1467" y="844"/>
                  </a:cubicBezTo>
                  <a:lnTo>
                    <a:pt x="1716" y="911"/>
                  </a:lnTo>
                  <a:cubicBezTo>
                    <a:pt x="1738" y="917"/>
                    <a:pt x="1762" y="920"/>
                    <a:pt x="1783" y="920"/>
                  </a:cubicBezTo>
                  <a:lnTo>
                    <a:pt x="1785" y="920"/>
                  </a:lnTo>
                  <a:cubicBezTo>
                    <a:pt x="1897" y="920"/>
                    <a:pt x="2002" y="844"/>
                    <a:pt x="2033" y="730"/>
                  </a:cubicBezTo>
                  <a:cubicBezTo>
                    <a:pt x="2069" y="592"/>
                    <a:pt x="1988" y="451"/>
                    <a:pt x="1850" y="413"/>
                  </a:cubicBezTo>
                  <a:lnTo>
                    <a:pt x="1602" y="346"/>
                  </a:lnTo>
                  <a:cubicBezTo>
                    <a:pt x="1580" y="340"/>
                    <a:pt x="1559" y="338"/>
                    <a:pt x="1537" y="338"/>
                  </a:cubicBezTo>
                  <a:close/>
                  <a:moveTo>
                    <a:pt x="2781" y="673"/>
                  </a:moveTo>
                  <a:cubicBezTo>
                    <a:pt x="2668" y="673"/>
                    <a:pt x="2562" y="749"/>
                    <a:pt x="2532" y="865"/>
                  </a:cubicBezTo>
                  <a:cubicBezTo>
                    <a:pt x="2494" y="1003"/>
                    <a:pt x="2576" y="1144"/>
                    <a:pt x="2713" y="1181"/>
                  </a:cubicBezTo>
                  <a:lnTo>
                    <a:pt x="2963" y="1248"/>
                  </a:lnTo>
                  <a:cubicBezTo>
                    <a:pt x="2985" y="1253"/>
                    <a:pt x="3008" y="1257"/>
                    <a:pt x="3030" y="1257"/>
                  </a:cubicBezTo>
                  <a:cubicBezTo>
                    <a:pt x="3144" y="1257"/>
                    <a:pt x="3248" y="1181"/>
                    <a:pt x="3279" y="1067"/>
                  </a:cubicBezTo>
                  <a:cubicBezTo>
                    <a:pt x="3317" y="929"/>
                    <a:pt x="3234" y="787"/>
                    <a:pt x="3097" y="749"/>
                  </a:cubicBezTo>
                  <a:lnTo>
                    <a:pt x="2847" y="682"/>
                  </a:lnTo>
                  <a:cubicBezTo>
                    <a:pt x="2825" y="676"/>
                    <a:pt x="2803" y="673"/>
                    <a:pt x="2781" y="6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0"/>
            <p:cNvSpPr/>
            <p:nvPr/>
          </p:nvSpPr>
          <p:spPr>
            <a:xfrm>
              <a:off x="2113161" y="4381397"/>
              <a:ext cx="35132" cy="16838"/>
            </a:xfrm>
            <a:custGeom>
              <a:avLst/>
              <a:gdLst/>
              <a:ahLst/>
              <a:cxnLst/>
              <a:rect l="l" t="t" r="r" b="b"/>
              <a:pathLst>
                <a:path w="3232" h="1549" extrusionOk="0">
                  <a:moveTo>
                    <a:pt x="292" y="1"/>
                  </a:moveTo>
                  <a:cubicBezTo>
                    <a:pt x="190" y="1"/>
                    <a:pt x="92" y="63"/>
                    <a:pt x="52" y="165"/>
                  </a:cubicBezTo>
                  <a:cubicBezTo>
                    <a:pt x="1" y="298"/>
                    <a:pt x="66" y="448"/>
                    <a:pt x="199" y="500"/>
                  </a:cubicBezTo>
                  <a:lnTo>
                    <a:pt x="441" y="593"/>
                  </a:lnTo>
                  <a:cubicBezTo>
                    <a:pt x="472" y="605"/>
                    <a:pt x="503" y="610"/>
                    <a:pt x="534" y="610"/>
                  </a:cubicBezTo>
                  <a:cubicBezTo>
                    <a:pt x="637" y="610"/>
                    <a:pt x="736" y="548"/>
                    <a:pt x="773" y="446"/>
                  </a:cubicBezTo>
                  <a:cubicBezTo>
                    <a:pt x="825" y="314"/>
                    <a:pt x="760" y="164"/>
                    <a:pt x="627" y="112"/>
                  </a:cubicBezTo>
                  <a:lnTo>
                    <a:pt x="385" y="19"/>
                  </a:lnTo>
                  <a:cubicBezTo>
                    <a:pt x="355" y="7"/>
                    <a:pt x="323" y="1"/>
                    <a:pt x="292" y="1"/>
                  </a:cubicBezTo>
                  <a:close/>
                  <a:moveTo>
                    <a:pt x="1497" y="469"/>
                  </a:moveTo>
                  <a:cubicBezTo>
                    <a:pt x="1393" y="469"/>
                    <a:pt x="1295" y="532"/>
                    <a:pt x="1255" y="635"/>
                  </a:cubicBezTo>
                  <a:cubicBezTo>
                    <a:pt x="1203" y="766"/>
                    <a:pt x="1270" y="916"/>
                    <a:pt x="1403" y="968"/>
                  </a:cubicBezTo>
                  <a:lnTo>
                    <a:pt x="1643" y="1062"/>
                  </a:lnTo>
                  <a:cubicBezTo>
                    <a:pt x="1674" y="1074"/>
                    <a:pt x="1705" y="1080"/>
                    <a:pt x="1736" y="1080"/>
                  </a:cubicBezTo>
                  <a:cubicBezTo>
                    <a:pt x="1840" y="1080"/>
                    <a:pt x="1938" y="1018"/>
                    <a:pt x="1978" y="916"/>
                  </a:cubicBezTo>
                  <a:cubicBezTo>
                    <a:pt x="2029" y="783"/>
                    <a:pt x="1962" y="633"/>
                    <a:pt x="1831" y="581"/>
                  </a:cubicBezTo>
                  <a:lnTo>
                    <a:pt x="1589" y="486"/>
                  </a:lnTo>
                  <a:cubicBezTo>
                    <a:pt x="1559" y="474"/>
                    <a:pt x="1528" y="469"/>
                    <a:pt x="1497" y="469"/>
                  </a:cubicBezTo>
                  <a:close/>
                  <a:moveTo>
                    <a:pt x="2700" y="938"/>
                  </a:moveTo>
                  <a:cubicBezTo>
                    <a:pt x="2596" y="938"/>
                    <a:pt x="2499" y="1000"/>
                    <a:pt x="2459" y="1102"/>
                  </a:cubicBezTo>
                  <a:cubicBezTo>
                    <a:pt x="2407" y="1235"/>
                    <a:pt x="2473" y="1385"/>
                    <a:pt x="2606" y="1437"/>
                  </a:cubicBezTo>
                  <a:lnTo>
                    <a:pt x="2845" y="1530"/>
                  </a:lnTo>
                  <a:cubicBezTo>
                    <a:pt x="2877" y="1542"/>
                    <a:pt x="2908" y="1549"/>
                    <a:pt x="2940" y="1549"/>
                  </a:cubicBezTo>
                  <a:cubicBezTo>
                    <a:pt x="3044" y="1549"/>
                    <a:pt x="3140" y="1485"/>
                    <a:pt x="3180" y="1383"/>
                  </a:cubicBezTo>
                  <a:cubicBezTo>
                    <a:pt x="3232" y="1250"/>
                    <a:pt x="3166" y="1102"/>
                    <a:pt x="3033" y="1049"/>
                  </a:cubicBezTo>
                  <a:lnTo>
                    <a:pt x="2794" y="955"/>
                  </a:lnTo>
                  <a:cubicBezTo>
                    <a:pt x="2763" y="943"/>
                    <a:pt x="2731" y="938"/>
                    <a:pt x="2700" y="9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0"/>
            <p:cNvSpPr/>
            <p:nvPr/>
          </p:nvSpPr>
          <p:spPr>
            <a:xfrm>
              <a:off x="1567074" y="4168595"/>
              <a:ext cx="35132" cy="16838"/>
            </a:xfrm>
            <a:custGeom>
              <a:avLst/>
              <a:gdLst/>
              <a:ahLst/>
              <a:cxnLst/>
              <a:rect l="l" t="t" r="r" b="b"/>
              <a:pathLst>
                <a:path w="3232" h="1549" extrusionOk="0">
                  <a:moveTo>
                    <a:pt x="293" y="0"/>
                  </a:moveTo>
                  <a:cubicBezTo>
                    <a:pt x="190" y="0"/>
                    <a:pt x="92" y="63"/>
                    <a:pt x="52" y="165"/>
                  </a:cubicBezTo>
                  <a:cubicBezTo>
                    <a:pt x="0" y="297"/>
                    <a:pt x="66" y="447"/>
                    <a:pt x="199" y="499"/>
                  </a:cubicBezTo>
                  <a:lnTo>
                    <a:pt x="440" y="592"/>
                  </a:lnTo>
                  <a:cubicBezTo>
                    <a:pt x="471" y="604"/>
                    <a:pt x="503" y="610"/>
                    <a:pt x="534" y="610"/>
                  </a:cubicBezTo>
                  <a:cubicBezTo>
                    <a:pt x="637" y="610"/>
                    <a:pt x="734" y="548"/>
                    <a:pt x="773" y="446"/>
                  </a:cubicBezTo>
                  <a:cubicBezTo>
                    <a:pt x="825" y="313"/>
                    <a:pt x="760" y="163"/>
                    <a:pt x="627" y="111"/>
                  </a:cubicBezTo>
                  <a:lnTo>
                    <a:pt x="387" y="18"/>
                  </a:lnTo>
                  <a:cubicBezTo>
                    <a:pt x="356" y="6"/>
                    <a:pt x="324" y="0"/>
                    <a:pt x="293" y="0"/>
                  </a:cubicBezTo>
                  <a:close/>
                  <a:moveTo>
                    <a:pt x="1495" y="469"/>
                  </a:moveTo>
                  <a:cubicBezTo>
                    <a:pt x="1392" y="469"/>
                    <a:pt x="1296" y="532"/>
                    <a:pt x="1255" y="634"/>
                  </a:cubicBezTo>
                  <a:cubicBezTo>
                    <a:pt x="1203" y="767"/>
                    <a:pt x="1269" y="915"/>
                    <a:pt x="1401" y="968"/>
                  </a:cubicBezTo>
                  <a:lnTo>
                    <a:pt x="1643" y="1062"/>
                  </a:lnTo>
                  <a:cubicBezTo>
                    <a:pt x="1674" y="1074"/>
                    <a:pt x="1705" y="1079"/>
                    <a:pt x="1736" y="1079"/>
                  </a:cubicBezTo>
                  <a:cubicBezTo>
                    <a:pt x="1840" y="1079"/>
                    <a:pt x="1936" y="1017"/>
                    <a:pt x="1978" y="915"/>
                  </a:cubicBezTo>
                  <a:cubicBezTo>
                    <a:pt x="2029" y="782"/>
                    <a:pt x="1964" y="632"/>
                    <a:pt x="1831" y="580"/>
                  </a:cubicBezTo>
                  <a:lnTo>
                    <a:pt x="1589" y="487"/>
                  </a:lnTo>
                  <a:cubicBezTo>
                    <a:pt x="1558" y="475"/>
                    <a:pt x="1526" y="469"/>
                    <a:pt x="1495" y="469"/>
                  </a:cubicBezTo>
                  <a:close/>
                  <a:moveTo>
                    <a:pt x="2700" y="937"/>
                  </a:moveTo>
                  <a:cubicBezTo>
                    <a:pt x="2596" y="937"/>
                    <a:pt x="2499" y="999"/>
                    <a:pt x="2459" y="1101"/>
                  </a:cubicBezTo>
                  <a:cubicBezTo>
                    <a:pt x="2407" y="1234"/>
                    <a:pt x="2473" y="1384"/>
                    <a:pt x="2606" y="1436"/>
                  </a:cubicBezTo>
                  <a:lnTo>
                    <a:pt x="2845" y="1531"/>
                  </a:lnTo>
                  <a:cubicBezTo>
                    <a:pt x="2876" y="1543"/>
                    <a:pt x="2909" y="1548"/>
                    <a:pt x="2940" y="1548"/>
                  </a:cubicBezTo>
                  <a:cubicBezTo>
                    <a:pt x="3042" y="1548"/>
                    <a:pt x="3140" y="1484"/>
                    <a:pt x="3180" y="1383"/>
                  </a:cubicBezTo>
                  <a:cubicBezTo>
                    <a:pt x="3232" y="1250"/>
                    <a:pt x="3166" y="1101"/>
                    <a:pt x="3033" y="1050"/>
                  </a:cubicBezTo>
                  <a:lnTo>
                    <a:pt x="2794" y="955"/>
                  </a:lnTo>
                  <a:cubicBezTo>
                    <a:pt x="2763" y="943"/>
                    <a:pt x="2731" y="937"/>
                    <a:pt x="2700" y="9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0"/>
            <p:cNvSpPr/>
            <p:nvPr/>
          </p:nvSpPr>
          <p:spPr>
            <a:xfrm>
              <a:off x="2100780" y="4409006"/>
              <a:ext cx="33827" cy="19870"/>
            </a:xfrm>
            <a:custGeom>
              <a:avLst/>
              <a:gdLst/>
              <a:ahLst/>
              <a:cxnLst/>
              <a:rect l="l" t="t" r="r" b="b"/>
              <a:pathLst>
                <a:path w="3112" h="1828" extrusionOk="0">
                  <a:moveTo>
                    <a:pt x="297" y="0"/>
                  </a:moveTo>
                  <a:cubicBezTo>
                    <a:pt x="204" y="0"/>
                    <a:pt x="114" y="51"/>
                    <a:pt x="68" y="139"/>
                  </a:cubicBezTo>
                  <a:cubicBezTo>
                    <a:pt x="1" y="267"/>
                    <a:pt x="51" y="422"/>
                    <a:pt x="177" y="487"/>
                  </a:cubicBezTo>
                  <a:lnTo>
                    <a:pt x="406" y="606"/>
                  </a:lnTo>
                  <a:cubicBezTo>
                    <a:pt x="444" y="627"/>
                    <a:pt x="486" y="636"/>
                    <a:pt x="525" y="636"/>
                  </a:cubicBezTo>
                  <a:cubicBezTo>
                    <a:pt x="619" y="636"/>
                    <a:pt x="708" y="586"/>
                    <a:pt x="755" y="496"/>
                  </a:cubicBezTo>
                  <a:cubicBezTo>
                    <a:pt x="820" y="370"/>
                    <a:pt x="772" y="215"/>
                    <a:pt x="644" y="149"/>
                  </a:cubicBezTo>
                  <a:lnTo>
                    <a:pt x="415" y="30"/>
                  </a:lnTo>
                  <a:cubicBezTo>
                    <a:pt x="377" y="10"/>
                    <a:pt x="337" y="0"/>
                    <a:pt x="297" y="0"/>
                  </a:cubicBezTo>
                  <a:close/>
                  <a:moveTo>
                    <a:pt x="1441" y="595"/>
                  </a:moveTo>
                  <a:cubicBezTo>
                    <a:pt x="1348" y="595"/>
                    <a:pt x="1260" y="647"/>
                    <a:pt x="1214" y="736"/>
                  </a:cubicBezTo>
                  <a:cubicBezTo>
                    <a:pt x="1146" y="862"/>
                    <a:pt x="1197" y="1017"/>
                    <a:pt x="1322" y="1083"/>
                  </a:cubicBezTo>
                  <a:lnTo>
                    <a:pt x="1552" y="1202"/>
                  </a:lnTo>
                  <a:cubicBezTo>
                    <a:pt x="1592" y="1222"/>
                    <a:pt x="1631" y="1231"/>
                    <a:pt x="1671" y="1231"/>
                  </a:cubicBezTo>
                  <a:cubicBezTo>
                    <a:pt x="1764" y="1231"/>
                    <a:pt x="1854" y="1181"/>
                    <a:pt x="1900" y="1093"/>
                  </a:cubicBezTo>
                  <a:cubicBezTo>
                    <a:pt x="1966" y="965"/>
                    <a:pt x="1918" y="810"/>
                    <a:pt x="1790" y="744"/>
                  </a:cubicBezTo>
                  <a:lnTo>
                    <a:pt x="1561" y="625"/>
                  </a:lnTo>
                  <a:cubicBezTo>
                    <a:pt x="1522" y="605"/>
                    <a:pt x="1481" y="595"/>
                    <a:pt x="1441" y="595"/>
                  </a:cubicBezTo>
                  <a:close/>
                  <a:moveTo>
                    <a:pt x="2588" y="1191"/>
                  </a:moveTo>
                  <a:cubicBezTo>
                    <a:pt x="2495" y="1191"/>
                    <a:pt x="2405" y="1242"/>
                    <a:pt x="2359" y="1331"/>
                  </a:cubicBezTo>
                  <a:cubicBezTo>
                    <a:pt x="2292" y="1457"/>
                    <a:pt x="2342" y="1614"/>
                    <a:pt x="2468" y="1680"/>
                  </a:cubicBezTo>
                  <a:lnTo>
                    <a:pt x="2697" y="1799"/>
                  </a:lnTo>
                  <a:cubicBezTo>
                    <a:pt x="2735" y="1819"/>
                    <a:pt x="2777" y="1828"/>
                    <a:pt x="2816" y="1828"/>
                  </a:cubicBezTo>
                  <a:cubicBezTo>
                    <a:pt x="2910" y="1828"/>
                    <a:pt x="2999" y="1776"/>
                    <a:pt x="3046" y="1688"/>
                  </a:cubicBezTo>
                  <a:cubicBezTo>
                    <a:pt x="3111" y="1562"/>
                    <a:pt x="3063" y="1405"/>
                    <a:pt x="2936" y="1340"/>
                  </a:cubicBezTo>
                  <a:lnTo>
                    <a:pt x="2706" y="1221"/>
                  </a:lnTo>
                  <a:cubicBezTo>
                    <a:pt x="2669" y="1201"/>
                    <a:pt x="2628" y="1191"/>
                    <a:pt x="2588" y="11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0"/>
            <p:cNvSpPr/>
            <p:nvPr/>
          </p:nvSpPr>
          <p:spPr>
            <a:xfrm>
              <a:off x="1580803" y="4138626"/>
              <a:ext cx="33817" cy="19870"/>
            </a:xfrm>
            <a:custGeom>
              <a:avLst/>
              <a:gdLst/>
              <a:ahLst/>
              <a:cxnLst/>
              <a:rect l="l" t="t" r="r" b="b"/>
              <a:pathLst>
                <a:path w="3111" h="1828" extrusionOk="0">
                  <a:moveTo>
                    <a:pt x="295" y="0"/>
                  </a:moveTo>
                  <a:cubicBezTo>
                    <a:pt x="203" y="0"/>
                    <a:pt x="113" y="51"/>
                    <a:pt x="66" y="140"/>
                  </a:cubicBezTo>
                  <a:cubicBezTo>
                    <a:pt x="0" y="266"/>
                    <a:pt x="50" y="423"/>
                    <a:pt x="176" y="489"/>
                  </a:cubicBezTo>
                  <a:lnTo>
                    <a:pt x="406" y="608"/>
                  </a:lnTo>
                  <a:cubicBezTo>
                    <a:pt x="444" y="627"/>
                    <a:pt x="485" y="637"/>
                    <a:pt x="525" y="637"/>
                  </a:cubicBezTo>
                  <a:cubicBezTo>
                    <a:pt x="618" y="637"/>
                    <a:pt x="708" y="586"/>
                    <a:pt x="754" y="498"/>
                  </a:cubicBezTo>
                  <a:cubicBezTo>
                    <a:pt x="820" y="370"/>
                    <a:pt x="770" y="215"/>
                    <a:pt x="644" y="149"/>
                  </a:cubicBezTo>
                  <a:lnTo>
                    <a:pt x="414" y="30"/>
                  </a:lnTo>
                  <a:cubicBezTo>
                    <a:pt x="376" y="10"/>
                    <a:pt x="336" y="0"/>
                    <a:pt x="295" y="0"/>
                  </a:cubicBezTo>
                  <a:close/>
                  <a:moveTo>
                    <a:pt x="1441" y="596"/>
                  </a:moveTo>
                  <a:cubicBezTo>
                    <a:pt x="1348" y="596"/>
                    <a:pt x="1259" y="647"/>
                    <a:pt x="1213" y="736"/>
                  </a:cubicBezTo>
                  <a:cubicBezTo>
                    <a:pt x="1148" y="862"/>
                    <a:pt x="1196" y="1019"/>
                    <a:pt x="1322" y="1084"/>
                  </a:cubicBezTo>
                  <a:lnTo>
                    <a:pt x="1551" y="1203"/>
                  </a:lnTo>
                  <a:cubicBezTo>
                    <a:pt x="1589" y="1224"/>
                    <a:pt x="1631" y="1233"/>
                    <a:pt x="1670" y="1233"/>
                  </a:cubicBezTo>
                  <a:cubicBezTo>
                    <a:pt x="1764" y="1233"/>
                    <a:pt x="1853" y="1181"/>
                    <a:pt x="1900" y="1093"/>
                  </a:cubicBezTo>
                  <a:cubicBezTo>
                    <a:pt x="1965" y="967"/>
                    <a:pt x="1917" y="810"/>
                    <a:pt x="1789" y="744"/>
                  </a:cubicBezTo>
                  <a:lnTo>
                    <a:pt x="1560" y="625"/>
                  </a:lnTo>
                  <a:cubicBezTo>
                    <a:pt x="1522" y="605"/>
                    <a:pt x="1481" y="596"/>
                    <a:pt x="1441" y="596"/>
                  </a:cubicBezTo>
                  <a:close/>
                  <a:moveTo>
                    <a:pt x="2588" y="1191"/>
                  </a:moveTo>
                  <a:cubicBezTo>
                    <a:pt x="2494" y="1191"/>
                    <a:pt x="2404" y="1243"/>
                    <a:pt x="2357" y="1331"/>
                  </a:cubicBezTo>
                  <a:cubicBezTo>
                    <a:pt x="2293" y="1457"/>
                    <a:pt x="2341" y="1614"/>
                    <a:pt x="2467" y="1679"/>
                  </a:cubicBezTo>
                  <a:lnTo>
                    <a:pt x="2697" y="1798"/>
                  </a:lnTo>
                  <a:cubicBezTo>
                    <a:pt x="2735" y="1819"/>
                    <a:pt x="2776" y="1828"/>
                    <a:pt x="2816" y="1828"/>
                  </a:cubicBezTo>
                  <a:cubicBezTo>
                    <a:pt x="2909" y="1828"/>
                    <a:pt x="2999" y="1776"/>
                    <a:pt x="3045" y="1688"/>
                  </a:cubicBezTo>
                  <a:cubicBezTo>
                    <a:pt x="3111" y="1562"/>
                    <a:pt x="3063" y="1405"/>
                    <a:pt x="2935" y="1339"/>
                  </a:cubicBezTo>
                  <a:lnTo>
                    <a:pt x="2705" y="1220"/>
                  </a:lnTo>
                  <a:cubicBezTo>
                    <a:pt x="2668" y="1200"/>
                    <a:pt x="2627" y="1191"/>
                    <a:pt x="2588" y="11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0"/>
            <p:cNvSpPr/>
            <p:nvPr/>
          </p:nvSpPr>
          <p:spPr>
            <a:xfrm>
              <a:off x="2085562" y="4435127"/>
              <a:ext cx="32110" cy="22751"/>
            </a:xfrm>
            <a:custGeom>
              <a:avLst/>
              <a:gdLst/>
              <a:ahLst/>
              <a:cxnLst/>
              <a:rect l="l" t="t" r="r" b="b"/>
              <a:pathLst>
                <a:path w="2954" h="2093" extrusionOk="0">
                  <a:moveTo>
                    <a:pt x="294" y="0"/>
                  </a:moveTo>
                  <a:cubicBezTo>
                    <a:pt x="211" y="0"/>
                    <a:pt x="129" y="40"/>
                    <a:pt x="79" y="115"/>
                  </a:cubicBezTo>
                  <a:cubicBezTo>
                    <a:pt x="0" y="234"/>
                    <a:pt x="33" y="394"/>
                    <a:pt x="152" y="474"/>
                  </a:cubicBezTo>
                  <a:lnTo>
                    <a:pt x="366" y="617"/>
                  </a:lnTo>
                  <a:cubicBezTo>
                    <a:pt x="411" y="646"/>
                    <a:pt x="461" y="660"/>
                    <a:pt x="509" y="660"/>
                  </a:cubicBezTo>
                  <a:lnTo>
                    <a:pt x="511" y="660"/>
                  </a:lnTo>
                  <a:cubicBezTo>
                    <a:pt x="594" y="660"/>
                    <a:pt x="675" y="620"/>
                    <a:pt x="725" y="546"/>
                  </a:cubicBezTo>
                  <a:cubicBezTo>
                    <a:pt x="804" y="426"/>
                    <a:pt x="771" y="265"/>
                    <a:pt x="654" y="187"/>
                  </a:cubicBezTo>
                  <a:lnTo>
                    <a:pt x="438" y="44"/>
                  </a:lnTo>
                  <a:cubicBezTo>
                    <a:pt x="394" y="15"/>
                    <a:pt x="344" y="0"/>
                    <a:pt x="294" y="0"/>
                  </a:cubicBezTo>
                  <a:close/>
                  <a:moveTo>
                    <a:pt x="1369" y="716"/>
                  </a:moveTo>
                  <a:cubicBezTo>
                    <a:pt x="1285" y="716"/>
                    <a:pt x="1204" y="756"/>
                    <a:pt x="1154" y="831"/>
                  </a:cubicBezTo>
                  <a:cubicBezTo>
                    <a:pt x="1075" y="950"/>
                    <a:pt x="1108" y="1110"/>
                    <a:pt x="1227" y="1190"/>
                  </a:cubicBezTo>
                  <a:lnTo>
                    <a:pt x="1441" y="1333"/>
                  </a:lnTo>
                  <a:cubicBezTo>
                    <a:pt x="1485" y="1362"/>
                    <a:pt x="1536" y="1376"/>
                    <a:pt x="1584" y="1376"/>
                  </a:cubicBezTo>
                  <a:cubicBezTo>
                    <a:pt x="1667" y="1376"/>
                    <a:pt x="1749" y="1335"/>
                    <a:pt x="1799" y="1261"/>
                  </a:cubicBezTo>
                  <a:cubicBezTo>
                    <a:pt x="1879" y="1141"/>
                    <a:pt x="1846" y="981"/>
                    <a:pt x="1727" y="902"/>
                  </a:cubicBezTo>
                  <a:lnTo>
                    <a:pt x="1513" y="760"/>
                  </a:lnTo>
                  <a:cubicBezTo>
                    <a:pt x="1469" y="731"/>
                    <a:pt x="1418" y="716"/>
                    <a:pt x="1369" y="716"/>
                  </a:cubicBezTo>
                  <a:close/>
                  <a:moveTo>
                    <a:pt x="2445" y="1432"/>
                  </a:moveTo>
                  <a:cubicBezTo>
                    <a:pt x="2361" y="1432"/>
                    <a:pt x="2279" y="1472"/>
                    <a:pt x="2229" y="1547"/>
                  </a:cubicBezTo>
                  <a:cubicBezTo>
                    <a:pt x="2150" y="1666"/>
                    <a:pt x="2182" y="1826"/>
                    <a:pt x="2302" y="1904"/>
                  </a:cubicBezTo>
                  <a:lnTo>
                    <a:pt x="2515" y="2047"/>
                  </a:lnTo>
                  <a:cubicBezTo>
                    <a:pt x="2560" y="2077"/>
                    <a:pt x="2610" y="2092"/>
                    <a:pt x="2659" y="2092"/>
                  </a:cubicBezTo>
                  <a:cubicBezTo>
                    <a:pt x="2741" y="2092"/>
                    <a:pt x="2824" y="2051"/>
                    <a:pt x="2874" y="1976"/>
                  </a:cubicBezTo>
                  <a:cubicBezTo>
                    <a:pt x="2954" y="1857"/>
                    <a:pt x="2921" y="1697"/>
                    <a:pt x="2802" y="1618"/>
                  </a:cubicBezTo>
                  <a:lnTo>
                    <a:pt x="2588" y="1474"/>
                  </a:lnTo>
                  <a:cubicBezTo>
                    <a:pt x="2544" y="1446"/>
                    <a:pt x="2494" y="1432"/>
                    <a:pt x="2445" y="143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0"/>
            <p:cNvSpPr/>
            <p:nvPr/>
          </p:nvSpPr>
          <p:spPr>
            <a:xfrm>
              <a:off x="1597717" y="4110331"/>
              <a:ext cx="32121" cy="22718"/>
            </a:xfrm>
            <a:custGeom>
              <a:avLst/>
              <a:gdLst/>
              <a:ahLst/>
              <a:cxnLst/>
              <a:rect l="l" t="t" r="r" b="b"/>
              <a:pathLst>
                <a:path w="2955" h="2090" extrusionOk="0">
                  <a:moveTo>
                    <a:pt x="296" y="0"/>
                  </a:moveTo>
                  <a:cubicBezTo>
                    <a:pt x="212" y="0"/>
                    <a:pt x="130" y="41"/>
                    <a:pt x="80" y="116"/>
                  </a:cubicBezTo>
                  <a:cubicBezTo>
                    <a:pt x="0" y="235"/>
                    <a:pt x="33" y="394"/>
                    <a:pt x="152" y="473"/>
                  </a:cubicBezTo>
                  <a:lnTo>
                    <a:pt x="366" y="616"/>
                  </a:lnTo>
                  <a:cubicBezTo>
                    <a:pt x="411" y="646"/>
                    <a:pt x="461" y="659"/>
                    <a:pt x="509" y="659"/>
                  </a:cubicBezTo>
                  <a:cubicBezTo>
                    <a:pt x="594" y="659"/>
                    <a:pt x="675" y="620"/>
                    <a:pt x="725" y="546"/>
                  </a:cubicBezTo>
                  <a:cubicBezTo>
                    <a:pt x="804" y="426"/>
                    <a:pt x="772" y="266"/>
                    <a:pt x="653" y="187"/>
                  </a:cubicBezTo>
                  <a:lnTo>
                    <a:pt x="439" y="44"/>
                  </a:lnTo>
                  <a:cubicBezTo>
                    <a:pt x="395" y="14"/>
                    <a:pt x="345" y="0"/>
                    <a:pt x="296" y="0"/>
                  </a:cubicBezTo>
                  <a:close/>
                  <a:moveTo>
                    <a:pt x="1369" y="715"/>
                  </a:moveTo>
                  <a:cubicBezTo>
                    <a:pt x="1285" y="715"/>
                    <a:pt x="1204" y="755"/>
                    <a:pt x="1155" y="830"/>
                  </a:cubicBezTo>
                  <a:cubicBezTo>
                    <a:pt x="1075" y="949"/>
                    <a:pt x="1108" y="1110"/>
                    <a:pt x="1227" y="1189"/>
                  </a:cubicBezTo>
                  <a:lnTo>
                    <a:pt x="1443" y="1332"/>
                  </a:lnTo>
                  <a:cubicBezTo>
                    <a:pt x="1486" y="1362"/>
                    <a:pt x="1536" y="1375"/>
                    <a:pt x="1584" y="1375"/>
                  </a:cubicBezTo>
                  <a:cubicBezTo>
                    <a:pt x="1669" y="1375"/>
                    <a:pt x="1750" y="1334"/>
                    <a:pt x="1800" y="1260"/>
                  </a:cubicBezTo>
                  <a:cubicBezTo>
                    <a:pt x="1879" y="1141"/>
                    <a:pt x="1846" y="980"/>
                    <a:pt x="1727" y="901"/>
                  </a:cubicBezTo>
                  <a:lnTo>
                    <a:pt x="1512" y="758"/>
                  </a:lnTo>
                  <a:cubicBezTo>
                    <a:pt x="1468" y="729"/>
                    <a:pt x="1418" y="715"/>
                    <a:pt x="1369" y="715"/>
                  </a:cubicBezTo>
                  <a:close/>
                  <a:moveTo>
                    <a:pt x="2443" y="1430"/>
                  </a:moveTo>
                  <a:cubicBezTo>
                    <a:pt x="2360" y="1430"/>
                    <a:pt x="2279" y="1470"/>
                    <a:pt x="2229" y="1544"/>
                  </a:cubicBezTo>
                  <a:cubicBezTo>
                    <a:pt x="2150" y="1663"/>
                    <a:pt x="2183" y="1824"/>
                    <a:pt x="2302" y="1903"/>
                  </a:cubicBezTo>
                  <a:lnTo>
                    <a:pt x="2518" y="2046"/>
                  </a:lnTo>
                  <a:cubicBezTo>
                    <a:pt x="2561" y="2076"/>
                    <a:pt x="2611" y="2090"/>
                    <a:pt x="2659" y="2090"/>
                  </a:cubicBezTo>
                  <a:cubicBezTo>
                    <a:pt x="2744" y="2090"/>
                    <a:pt x="2825" y="2050"/>
                    <a:pt x="2875" y="1974"/>
                  </a:cubicBezTo>
                  <a:cubicBezTo>
                    <a:pt x="2954" y="1857"/>
                    <a:pt x="2921" y="1696"/>
                    <a:pt x="2802" y="1617"/>
                  </a:cubicBezTo>
                  <a:lnTo>
                    <a:pt x="2588" y="1474"/>
                  </a:lnTo>
                  <a:cubicBezTo>
                    <a:pt x="2543" y="1444"/>
                    <a:pt x="2493" y="1430"/>
                    <a:pt x="2443" y="14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0"/>
            <p:cNvSpPr/>
            <p:nvPr/>
          </p:nvSpPr>
          <p:spPr>
            <a:xfrm>
              <a:off x="2067670" y="4459454"/>
              <a:ext cx="29990" cy="25425"/>
            </a:xfrm>
            <a:custGeom>
              <a:avLst/>
              <a:gdLst/>
              <a:ahLst/>
              <a:cxnLst/>
              <a:rect l="l" t="t" r="r" b="b"/>
              <a:pathLst>
                <a:path w="2759" h="2339" extrusionOk="0">
                  <a:moveTo>
                    <a:pt x="289" y="1"/>
                  </a:moveTo>
                  <a:cubicBezTo>
                    <a:pt x="215" y="1"/>
                    <a:pt x="142" y="32"/>
                    <a:pt x="90" y="94"/>
                  </a:cubicBezTo>
                  <a:cubicBezTo>
                    <a:pt x="0" y="203"/>
                    <a:pt x="14" y="366"/>
                    <a:pt x="123" y="458"/>
                  </a:cubicBezTo>
                  <a:lnTo>
                    <a:pt x="321" y="624"/>
                  </a:lnTo>
                  <a:cubicBezTo>
                    <a:pt x="369" y="663"/>
                    <a:pt x="428" y="684"/>
                    <a:pt x="487" y="684"/>
                  </a:cubicBezTo>
                  <a:cubicBezTo>
                    <a:pt x="561" y="684"/>
                    <a:pt x="633" y="653"/>
                    <a:pt x="685" y="591"/>
                  </a:cubicBezTo>
                  <a:cubicBezTo>
                    <a:pt x="777" y="482"/>
                    <a:pt x="763" y="318"/>
                    <a:pt x="652" y="227"/>
                  </a:cubicBezTo>
                  <a:lnTo>
                    <a:pt x="456" y="61"/>
                  </a:lnTo>
                  <a:cubicBezTo>
                    <a:pt x="407" y="21"/>
                    <a:pt x="348" y="1"/>
                    <a:pt x="289" y="1"/>
                  </a:cubicBezTo>
                  <a:close/>
                  <a:moveTo>
                    <a:pt x="1280" y="829"/>
                  </a:moveTo>
                  <a:cubicBezTo>
                    <a:pt x="1206" y="829"/>
                    <a:pt x="1133" y="860"/>
                    <a:pt x="1082" y="922"/>
                  </a:cubicBezTo>
                  <a:cubicBezTo>
                    <a:pt x="990" y="1031"/>
                    <a:pt x="1004" y="1195"/>
                    <a:pt x="1115" y="1284"/>
                  </a:cubicBezTo>
                  <a:lnTo>
                    <a:pt x="1313" y="1450"/>
                  </a:lnTo>
                  <a:cubicBezTo>
                    <a:pt x="1361" y="1491"/>
                    <a:pt x="1420" y="1510"/>
                    <a:pt x="1479" y="1510"/>
                  </a:cubicBezTo>
                  <a:cubicBezTo>
                    <a:pt x="1551" y="1510"/>
                    <a:pt x="1625" y="1479"/>
                    <a:pt x="1675" y="1417"/>
                  </a:cubicBezTo>
                  <a:cubicBezTo>
                    <a:pt x="1767" y="1308"/>
                    <a:pt x="1753" y="1145"/>
                    <a:pt x="1643" y="1055"/>
                  </a:cubicBezTo>
                  <a:lnTo>
                    <a:pt x="1446" y="889"/>
                  </a:lnTo>
                  <a:cubicBezTo>
                    <a:pt x="1398" y="849"/>
                    <a:pt x="1339" y="829"/>
                    <a:pt x="1280" y="829"/>
                  </a:cubicBezTo>
                  <a:close/>
                  <a:moveTo>
                    <a:pt x="2272" y="1657"/>
                  </a:moveTo>
                  <a:cubicBezTo>
                    <a:pt x="2198" y="1657"/>
                    <a:pt x="2124" y="1688"/>
                    <a:pt x="2072" y="1748"/>
                  </a:cubicBezTo>
                  <a:cubicBezTo>
                    <a:pt x="1981" y="1859"/>
                    <a:pt x="1996" y="2021"/>
                    <a:pt x="2105" y="2112"/>
                  </a:cubicBezTo>
                  <a:lnTo>
                    <a:pt x="2303" y="2278"/>
                  </a:lnTo>
                  <a:cubicBezTo>
                    <a:pt x="2352" y="2319"/>
                    <a:pt x="2410" y="2338"/>
                    <a:pt x="2469" y="2338"/>
                  </a:cubicBezTo>
                  <a:cubicBezTo>
                    <a:pt x="2543" y="2338"/>
                    <a:pt x="2616" y="2306"/>
                    <a:pt x="2667" y="2245"/>
                  </a:cubicBezTo>
                  <a:cubicBezTo>
                    <a:pt x="2759" y="2137"/>
                    <a:pt x="2743" y="1973"/>
                    <a:pt x="2635" y="1881"/>
                  </a:cubicBezTo>
                  <a:lnTo>
                    <a:pt x="2436" y="1716"/>
                  </a:lnTo>
                  <a:cubicBezTo>
                    <a:pt x="2388" y="1676"/>
                    <a:pt x="2330" y="1657"/>
                    <a:pt x="2272" y="16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0"/>
            <p:cNvSpPr/>
            <p:nvPr/>
          </p:nvSpPr>
          <p:spPr>
            <a:xfrm>
              <a:off x="1617652" y="4084015"/>
              <a:ext cx="30012" cy="25403"/>
            </a:xfrm>
            <a:custGeom>
              <a:avLst/>
              <a:gdLst/>
              <a:ahLst/>
              <a:cxnLst/>
              <a:rect l="l" t="t" r="r" b="b"/>
              <a:pathLst>
                <a:path w="2761" h="2337" extrusionOk="0">
                  <a:moveTo>
                    <a:pt x="289" y="0"/>
                  </a:moveTo>
                  <a:cubicBezTo>
                    <a:pt x="215" y="0"/>
                    <a:pt x="142" y="32"/>
                    <a:pt x="92" y="94"/>
                  </a:cubicBezTo>
                  <a:cubicBezTo>
                    <a:pt x="0" y="203"/>
                    <a:pt x="14" y="367"/>
                    <a:pt x="125" y="456"/>
                  </a:cubicBezTo>
                  <a:lnTo>
                    <a:pt x="321" y="622"/>
                  </a:lnTo>
                  <a:cubicBezTo>
                    <a:pt x="370" y="663"/>
                    <a:pt x="428" y="682"/>
                    <a:pt x="487" y="682"/>
                  </a:cubicBezTo>
                  <a:cubicBezTo>
                    <a:pt x="561" y="682"/>
                    <a:pt x="635" y="651"/>
                    <a:pt x="685" y="589"/>
                  </a:cubicBezTo>
                  <a:cubicBezTo>
                    <a:pt x="777" y="481"/>
                    <a:pt x="763" y="317"/>
                    <a:pt x="653" y="227"/>
                  </a:cubicBezTo>
                  <a:lnTo>
                    <a:pt x="454" y="61"/>
                  </a:lnTo>
                  <a:cubicBezTo>
                    <a:pt x="406" y="20"/>
                    <a:pt x="348" y="0"/>
                    <a:pt x="289" y="0"/>
                  </a:cubicBezTo>
                  <a:close/>
                  <a:moveTo>
                    <a:pt x="1281" y="828"/>
                  </a:moveTo>
                  <a:cubicBezTo>
                    <a:pt x="1207" y="828"/>
                    <a:pt x="1133" y="860"/>
                    <a:pt x="1082" y="920"/>
                  </a:cubicBezTo>
                  <a:cubicBezTo>
                    <a:pt x="991" y="1031"/>
                    <a:pt x="1006" y="1193"/>
                    <a:pt x="1115" y="1284"/>
                  </a:cubicBezTo>
                  <a:lnTo>
                    <a:pt x="1313" y="1450"/>
                  </a:lnTo>
                  <a:cubicBezTo>
                    <a:pt x="1362" y="1490"/>
                    <a:pt x="1420" y="1510"/>
                    <a:pt x="1479" y="1510"/>
                  </a:cubicBezTo>
                  <a:cubicBezTo>
                    <a:pt x="1553" y="1510"/>
                    <a:pt x="1627" y="1478"/>
                    <a:pt x="1677" y="1417"/>
                  </a:cubicBezTo>
                  <a:cubicBezTo>
                    <a:pt x="1769" y="1307"/>
                    <a:pt x="1753" y="1145"/>
                    <a:pt x="1645" y="1053"/>
                  </a:cubicBezTo>
                  <a:lnTo>
                    <a:pt x="1446" y="888"/>
                  </a:lnTo>
                  <a:cubicBezTo>
                    <a:pt x="1398" y="847"/>
                    <a:pt x="1339" y="828"/>
                    <a:pt x="1281" y="828"/>
                  </a:cubicBezTo>
                  <a:close/>
                  <a:moveTo>
                    <a:pt x="2273" y="1654"/>
                  </a:moveTo>
                  <a:cubicBezTo>
                    <a:pt x="2199" y="1654"/>
                    <a:pt x="2125" y="1686"/>
                    <a:pt x="2074" y="1747"/>
                  </a:cubicBezTo>
                  <a:cubicBezTo>
                    <a:pt x="1983" y="1857"/>
                    <a:pt x="1998" y="2019"/>
                    <a:pt x="2107" y="2111"/>
                  </a:cubicBezTo>
                  <a:lnTo>
                    <a:pt x="2305" y="2276"/>
                  </a:lnTo>
                  <a:cubicBezTo>
                    <a:pt x="2354" y="2316"/>
                    <a:pt x="2412" y="2337"/>
                    <a:pt x="2471" y="2337"/>
                  </a:cubicBezTo>
                  <a:cubicBezTo>
                    <a:pt x="2545" y="2337"/>
                    <a:pt x="2618" y="2304"/>
                    <a:pt x="2669" y="2244"/>
                  </a:cubicBezTo>
                  <a:cubicBezTo>
                    <a:pt x="2761" y="2133"/>
                    <a:pt x="2745" y="1971"/>
                    <a:pt x="2637" y="1880"/>
                  </a:cubicBezTo>
                  <a:lnTo>
                    <a:pt x="2438" y="1714"/>
                  </a:lnTo>
                  <a:cubicBezTo>
                    <a:pt x="2390" y="1674"/>
                    <a:pt x="2332" y="1654"/>
                    <a:pt x="2273" y="16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0"/>
            <p:cNvSpPr/>
            <p:nvPr/>
          </p:nvSpPr>
          <p:spPr>
            <a:xfrm>
              <a:off x="2047224" y="4481738"/>
              <a:ext cx="27632" cy="27838"/>
            </a:xfrm>
            <a:custGeom>
              <a:avLst/>
              <a:gdLst/>
              <a:ahLst/>
              <a:cxnLst/>
              <a:rect l="l" t="t" r="r" b="b"/>
              <a:pathLst>
                <a:path w="2542" h="2561" extrusionOk="0">
                  <a:moveTo>
                    <a:pt x="287" y="0"/>
                  </a:moveTo>
                  <a:cubicBezTo>
                    <a:pt x="222" y="0"/>
                    <a:pt x="157" y="25"/>
                    <a:pt x="106" y="73"/>
                  </a:cubicBezTo>
                  <a:cubicBezTo>
                    <a:pt x="4" y="171"/>
                    <a:pt x="1" y="335"/>
                    <a:pt x="101" y="437"/>
                  </a:cubicBezTo>
                  <a:lnTo>
                    <a:pt x="279" y="623"/>
                  </a:lnTo>
                  <a:cubicBezTo>
                    <a:pt x="329" y="677"/>
                    <a:pt x="398" y="702"/>
                    <a:pt x="465" y="702"/>
                  </a:cubicBezTo>
                  <a:cubicBezTo>
                    <a:pt x="529" y="702"/>
                    <a:pt x="594" y="678"/>
                    <a:pt x="644" y="630"/>
                  </a:cubicBezTo>
                  <a:cubicBezTo>
                    <a:pt x="746" y="530"/>
                    <a:pt x="749" y="368"/>
                    <a:pt x="649" y="264"/>
                  </a:cubicBezTo>
                  <a:lnTo>
                    <a:pt x="472" y="80"/>
                  </a:lnTo>
                  <a:cubicBezTo>
                    <a:pt x="422" y="27"/>
                    <a:pt x="354" y="0"/>
                    <a:pt x="287" y="0"/>
                  </a:cubicBezTo>
                  <a:close/>
                  <a:moveTo>
                    <a:pt x="1182" y="929"/>
                  </a:moveTo>
                  <a:cubicBezTo>
                    <a:pt x="1118" y="929"/>
                    <a:pt x="1053" y="953"/>
                    <a:pt x="1003" y="1001"/>
                  </a:cubicBezTo>
                  <a:cubicBezTo>
                    <a:pt x="900" y="1101"/>
                    <a:pt x="896" y="1263"/>
                    <a:pt x="996" y="1367"/>
                  </a:cubicBezTo>
                  <a:lnTo>
                    <a:pt x="1176" y="1553"/>
                  </a:lnTo>
                  <a:cubicBezTo>
                    <a:pt x="1226" y="1605"/>
                    <a:pt x="1293" y="1631"/>
                    <a:pt x="1362" y="1631"/>
                  </a:cubicBezTo>
                  <a:cubicBezTo>
                    <a:pt x="1426" y="1631"/>
                    <a:pt x="1491" y="1606"/>
                    <a:pt x="1541" y="1558"/>
                  </a:cubicBezTo>
                  <a:cubicBezTo>
                    <a:pt x="1643" y="1460"/>
                    <a:pt x="1647" y="1296"/>
                    <a:pt x="1547" y="1194"/>
                  </a:cubicBezTo>
                  <a:lnTo>
                    <a:pt x="1367" y="1008"/>
                  </a:lnTo>
                  <a:cubicBezTo>
                    <a:pt x="1317" y="955"/>
                    <a:pt x="1250" y="929"/>
                    <a:pt x="1182" y="929"/>
                  </a:cubicBezTo>
                  <a:close/>
                  <a:moveTo>
                    <a:pt x="2079" y="1859"/>
                  </a:moveTo>
                  <a:cubicBezTo>
                    <a:pt x="2015" y="1859"/>
                    <a:pt x="1950" y="1883"/>
                    <a:pt x="1900" y="1931"/>
                  </a:cubicBezTo>
                  <a:cubicBezTo>
                    <a:pt x="1797" y="2029"/>
                    <a:pt x="1793" y="2193"/>
                    <a:pt x="1893" y="2295"/>
                  </a:cubicBezTo>
                  <a:lnTo>
                    <a:pt x="2073" y="2481"/>
                  </a:lnTo>
                  <a:cubicBezTo>
                    <a:pt x="2123" y="2535"/>
                    <a:pt x="2190" y="2561"/>
                    <a:pt x="2257" y="2561"/>
                  </a:cubicBezTo>
                  <a:cubicBezTo>
                    <a:pt x="2323" y="2561"/>
                    <a:pt x="2387" y="2536"/>
                    <a:pt x="2437" y="2488"/>
                  </a:cubicBezTo>
                  <a:cubicBezTo>
                    <a:pt x="2540" y="2388"/>
                    <a:pt x="2542" y="2226"/>
                    <a:pt x="2444" y="2122"/>
                  </a:cubicBezTo>
                  <a:lnTo>
                    <a:pt x="2264" y="1938"/>
                  </a:lnTo>
                  <a:cubicBezTo>
                    <a:pt x="2214" y="1885"/>
                    <a:pt x="2147" y="1859"/>
                    <a:pt x="2079" y="18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0"/>
            <p:cNvSpPr/>
            <p:nvPr/>
          </p:nvSpPr>
          <p:spPr>
            <a:xfrm>
              <a:off x="1640262" y="4059992"/>
              <a:ext cx="27653" cy="27849"/>
            </a:xfrm>
            <a:custGeom>
              <a:avLst/>
              <a:gdLst/>
              <a:ahLst/>
              <a:cxnLst/>
              <a:rect l="l" t="t" r="r" b="b"/>
              <a:pathLst>
                <a:path w="2544" h="2562" extrusionOk="0">
                  <a:moveTo>
                    <a:pt x="287" y="1"/>
                  </a:moveTo>
                  <a:cubicBezTo>
                    <a:pt x="222" y="1"/>
                    <a:pt x="157" y="25"/>
                    <a:pt x="106" y="73"/>
                  </a:cubicBezTo>
                  <a:cubicBezTo>
                    <a:pt x="4" y="172"/>
                    <a:pt x="1" y="336"/>
                    <a:pt x="101" y="439"/>
                  </a:cubicBezTo>
                  <a:lnTo>
                    <a:pt x="280" y="624"/>
                  </a:lnTo>
                  <a:cubicBezTo>
                    <a:pt x="331" y="675"/>
                    <a:pt x="398" y="703"/>
                    <a:pt x="465" y="703"/>
                  </a:cubicBezTo>
                  <a:cubicBezTo>
                    <a:pt x="531" y="703"/>
                    <a:pt x="594" y="679"/>
                    <a:pt x="644" y="631"/>
                  </a:cubicBezTo>
                  <a:cubicBezTo>
                    <a:pt x="748" y="531"/>
                    <a:pt x="750" y="367"/>
                    <a:pt x="651" y="265"/>
                  </a:cubicBezTo>
                  <a:lnTo>
                    <a:pt x="472" y="79"/>
                  </a:lnTo>
                  <a:cubicBezTo>
                    <a:pt x="421" y="27"/>
                    <a:pt x="354" y="1"/>
                    <a:pt x="287" y="1"/>
                  </a:cubicBezTo>
                  <a:close/>
                  <a:moveTo>
                    <a:pt x="1184" y="929"/>
                  </a:moveTo>
                  <a:cubicBezTo>
                    <a:pt x="1119" y="929"/>
                    <a:pt x="1054" y="953"/>
                    <a:pt x="1003" y="1002"/>
                  </a:cubicBezTo>
                  <a:cubicBezTo>
                    <a:pt x="902" y="1102"/>
                    <a:pt x="898" y="1264"/>
                    <a:pt x="998" y="1367"/>
                  </a:cubicBezTo>
                  <a:lnTo>
                    <a:pt x="1176" y="1554"/>
                  </a:lnTo>
                  <a:cubicBezTo>
                    <a:pt x="1228" y="1605"/>
                    <a:pt x="1295" y="1631"/>
                    <a:pt x="1362" y="1631"/>
                  </a:cubicBezTo>
                  <a:cubicBezTo>
                    <a:pt x="1426" y="1631"/>
                    <a:pt x="1492" y="1607"/>
                    <a:pt x="1542" y="1559"/>
                  </a:cubicBezTo>
                  <a:cubicBezTo>
                    <a:pt x="1643" y="1460"/>
                    <a:pt x="1647" y="1297"/>
                    <a:pt x="1548" y="1193"/>
                  </a:cubicBezTo>
                  <a:lnTo>
                    <a:pt x="1369" y="1008"/>
                  </a:lnTo>
                  <a:cubicBezTo>
                    <a:pt x="1319" y="956"/>
                    <a:pt x="1252" y="929"/>
                    <a:pt x="1184" y="929"/>
                  </a:cubicBezTo>
                  <a:close/>
                  <a:moveTo>
                    <a:pt x="2080" y="1859"/>
                  </a:moveTo>
                  <a:cubicBezTo>
                    <a:pt x="2015" y="1859"/>
                    <a:pt x="1950" y="1883"/>
                    <a:pt x="1900" y="1931"/>
                  </a:cubicBezTo>
                  <a:cubicBezTo>
                    <a:pt x="1797" y="2030"/>
                    <a:pt x="1795" y="2194"/>
                    <a:pt x="1894" y="2295"/>
                  </a:cubicBezTo>
                  <a:lnTo>
                    <a:pt x="2073" y="2482"/>
                  </a:lnTo>
                  <a:cubicBezTo>
                    <a:pt x="2123" y="2534"/>
                    <a:pt x="2192" y="2561"/>
                    <a:pt x="2259" y="2561"/>
                  </a:cubicBezTo>
                  <a:cubicBezTo>
                    <a:pt x="2323" y="2561"/>
                    <a:pt x="2387" y="2537"/>
                    <a:pt x="2439" y="2489"/>
                  </a:cubicBezTo>
                  <a:cubicBezTo>
                    <a:pt x="2540" y="2389"/>
                    <a:pt x="2544" y="2226"/>
                    <a:pt x="2444" y="2123"/>
                  </a:cubicBezTo>
                  <a:lnTo>
                    <a:pt x="2264" y="1937"/>
                  </a:lnTo>
                  <a:cubicBezTo>
                    <a:pt x="2214" y="1885"/>
                    <a:pt x="2147" y="1859"/>
                    <a:pt x="2080" y="18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0"/>
            <p:cNvSpPr/>
            <p:nvPr/>
          </p:nvSpPr>
          <p:spPr>
            <a:xfrm>
              <a:off x="2024408" y="4501662"/>
              <a:ext cx="25273" cy="30023"/>
            </a:xfrm>
            <a:custGeom>
              <a:avLst/>
              <a:gdLst/>
              <a:ahLst/>
              <a:cxnLst/>
              <a:rect l="l" t="t" r="r" b="b"/>
              <a:pathLst>
                <a:path w="2325" h="2762" extrusionOk="0">
                  <a:moveTo>
                    <a:pt x="293" y="0"/>
                  </a:moveTo>
                  <a:cubicBezTo>
                    <a:pt x="237" y="0"/>
                    <a:pt x="182" y="18"/>
                    <a:pt x="135" y="55"/>
                  </a:cubicBezTo>
                  <a:cubicBezTo>
                    <a:pt x="21" y="141"/>
                    <a:pt x="0" y="303"/>
                    <a:pt x="88" y="417"/>
                  </a:cubicBezTo>
                  <a:lnTo>
                    <a:pt x="245" y="621"/>
                  </a:lnTo>
                  <a:cubicBezTo>
                    <a:pt x="297" y="686"/>
                    <a:pt x="373" y="721"/>
                    <a:pt x="450" y="721"/>
                  </a:cubicBezTo>
                  <a:cubicBezTo>
                    <a:pt x="506" y="721"/>
                    <a:pt x="561" y="703"/>
                    <a:pt x="609" y="667"/>
                  </a:cubicBezTo>
                  <a:cubicBezTo>
                    <a:pt x="721" y="579"/>
                    <a:pt x="742" y="417"/>
                    <a:pt x="654" y="303"/>
                  </a:cubicBezTo>
                  <a:lnTo>
                    <a:pt x="497" y="100"/>
                  </a:lnTo>
                  <a:cubicBezTo>
                    <a:pt x="446" y="34"/>
                    <a:pt x="370" y="0"/>
                    <a:pt x="293" y="0"/>
                  </a:cubicBezTo>
                  <a:close/>
                  <a:moveTo>
                    <a:pt x="1083" y="1021"/>
                  </a:moveTo>
                  <a:cubicBezTo>
                    <a:pt x="1027" y="1021"/>
                    <a:pt x="972" y="1038"/>
                    <a:pt x="925" y="1074"/>
                  </a:cubicBezTo>
                  <a:cubicBezTo>
                    <a:pt x="813" y="1162"/>
                    <a:pt x="792" y="1324"/>
                    <a:pt x="878" y="1437"/>
                  </a:cubicBezTo>
                  <a:lnTo>
                    <a:pt x="1037" y="1642"/>
                  </a:lnTo>
                  <a:cubicBezTo>
                    <a:pt x="1089" y="1707"/>
                    <a:pt x="1165" y="1742"/>
                    <a:pt x="1241" y="1742"/>
                  </a:cubicBezTo>
                  <a:cubicBezTo>
                    <a:pt x="1298" y="1742"/>
                    <a:pt x="1353" y="1723"/>
                    <a:pt x="1399" y="1687"/>
                  </a:cubicBezTo>
                  <a:cubicBezTo>
                    <a:pt x="1513" y="1600"/>
                    <a:pt x="1534" y="1438"/>
                    <a:pt x="1446" y="1324"/>
                  </a:cubicBezTo>
                  <a:lnTo>
                    <a:pt x="1287" y="1121"/>
                  </a:lnTo>
                  <a:cubicBezTo>
                    <a:pt x="1236" y="1055"/>
                    <a:pt x="1160" y="1021"/>
                    <a:pt x="1083" y="1021"/>
                  </a:cubicBezTo>
                  <a:close/>
                  <a:moveTo>
                    <a:pt x="1873" y="2041"/>
                  </a:moveTo>
                  <a:cubicBezTo>
                    <a:pt x="1818" y="2041"/>
                    <a:pt x="1762" y="2058"/>
                    <a:pt x="1715" y="2094"/>
                  </a:cubicBezTo>
                  <a:cubicBezTo>
                    <a:pt x="1603" y="2182"/>
                    <a:pt x="1582" y="2344"/>
                    <a:pt x="1670" y="2458"/>
                  </a:cubicBezTo>
                  <a:lnTo>
                    <a:pt x="1827" y="2661"/>
                  </a:lnTo>
                  <a:cubicBezTo>
                    <a:pt x="1879" y="2727"/>
                    <a:pt x="1955" y="2762"/>
                    <a:pt x="2032" y="2762"/>
                  </a:cubicBezTo>
                  <a:cubicBezTo>
                    <a:pt x="2088" y="2762"/>
                    <a:pt x="2143" y="2744"/>
                    <a:pt x="2191" y="2708"/>
                  </a:cubicBezTo>
                  <a:cubicBezTo>
                    <a:pt x="2303" y="2620"/>
                    <a:pt x="2324" y="2458"/>
                    <a:pt x="2236" y="2344"/>
                  </a:cubicBezTo>
                  <a:lnTo>
                    <a:pt x="2077" y="2140"/>
                  </a:lnTo>
                  <a:cubicBezTo>
                    <a:pt x="2027" y="2075"/>
                    <a:pt x="1951" y="2041"/>
                    <a:pt x="1873" y="20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0"/>
            <p:cNvSpPr/>
            <p:nvPr/>
          </p:nvSpPr>
          <p:spPr>
            <a:xfrm>
              <a:off x="1665230" y="4038535"/>
              <a:ext cx="25273" cy="30023"/>
            </a:xfrm>
            <a:custGeom>
              <a:avLst/>
              <a:gdLst/>
              <a:ahLst/>
              <a:cxnLst/>
              <a:rect l="l" t="t" r="r" b="b"/>
              <a:pathLst>
                <a:path w="2325" h="2762" extrusionOk="0">
                  <a:moveTo>
                    <a:pt x="293" y="1"/>
                  </a:moveTo>
                  <a:cubicBezTo>
                    <a:pt x="237" y="1"/>
                    <a:pt x="182" y="19"/>
                    <a:pt x="135" y="55"/>
                  </a:cubicBezTo>
                  <a:cubicBezTo>
                    <a:pt x="21" y="143"/>
                    <a:pt x="0" y="305"/>
                    <a:pt x="88" y="417"/>
                  </a:cubicBezTo>
                  <a:lnTo>
                    <a:pt x="245" y="622"/>
                  </a:lnTo>
                  <a:cubicBezTo>
                    <a:pt x="297" y="688"/>
                    <a:pt x="373" y="722"/>
                    <a:pt x="451" y="722"/>
                  </a:cubicBezTo>
                  <a:cubicBezTo>
                    <a:pt x="506" y="722"/>
                    <a:pt x="561" y="703"/>
                    <a:pt x="608" y="667"/>
                  </a:cubicBezTo>
                  <a:cubicBezTo>
                    <a:pt x="721" y="581"/>
                    <a:pt x="742" y="419"/>
                    <a:pt x="654" y="305"/>
                  </a:cubicBezTo>
                  <a:lnTo>
                    <a:pt x="497" y="101"/>
                  </a:lnTo>
                  <a:cubicBezTo>
                    <a:pt x="446" y="35"/>
                    <a:pt x="370" y="1"/>
                    <a:pt x="293" y="1"/>
                  </a:cubicBezTo>
                  <a:close/>
                  <a:moveTo>
                    <a:pt x="1084" y="1021"/>
                  </a:moveTo>
                  <a:cubicBezTo>
                    <a:pt x="1028" y="1021"/>
                    <a:pt x="972" y="1039"/>
                    <a:pt x="925" y="1076"/>
                  </a:cubicBezTo>
                  <a:cubicBezTo>
                    <a:pt x="813" y="1162"/>
                    <a:pt x="792" y="1326"/>
                    <a:pt x="880" y="1438"/>
                  </a:cubicBezTo>
                  <a:lnTo>
                    <a:pt x="1037" y="1642"/>
                  </a:lnTo>
                  <a:cubicBezTo>
                    <a:pt x="1089" y="1707"/>
                    <a:pt x="1165" y="1742"/>
                    <a:pt x="1242" y="1742"/>
                  </a:cubicBezTo>
                  <a:cubicBezTo>
                    <a:pt x="1298" y="1742"/>
                    <a:pt x="1353" y="1725"/>
                    <a:pt x="1399" y="1687"/>
                  </a:cubicBezTo>
                  <a:cubicBezTo>
                    <a:pt x="1513" y="1601"/>
                    <a:pt x="1534" y="1438"/>
                    <a:pt x="1446" y="1324"/>
                  </a:cubicBezTo>
                  <a:lnTo>
                    <a:pt x="1287" y="1121"/>
                  </a:lnTo>
                  <a:cubicBezTo>
                    <a:pt x="1237" y="1056"/>
                    <a:pt x="1161" y="1021"/>
                    <a:pt x="1084" y="1021"/>
                  </a:cubicBezTo>
                  <a:close/>
                  <a:moveTo>
                    <a:pt x="1875" y="2041"/>
                  </a:moveTo>
                  <a:cubicBezTo>
                    <a:pt x="1819" y="2041"/>
                    <a:pt x="1764" y="2059"/>
                    <a:pt x="1717" y="2096"/>
                  </a:cubicBezTo>
                  <a:cubicBezTo>
                    <a:pt x="1603" y="2182"/>
                    <a:pt x="1582" y="2344"/>
                    <a:pt x="1670" y="2458"/>
                  </a:cubicBezTo>
                  <a:lnTo>
                    <a:pt x="1829" y="2662"/>
                  </a:lnTo>
                  <a:cubicBezTo>
                    <a:pt x="1881" y="2727"/>
                    <a:pt x="1957" y="2762"/>
                    <a:pt x="2033" y="2762"/>
                  </a:cubicBezTo>
                  <a:cubicBezTo>
                    <a:pt x="2088" y="2762"/>
                    <a:pt x="2145" y="2744"/>
                    <a:pt x="2191" y="2708"/>
                  </a:cubicBezTo>
                  <a:cubicBezTo>
                    <a:pt x="2303" y="2620"/>
                    <a:pt x="2324" y="2458"/>
                    <a:pt x="2238" y="2346"/>
                  </a:cubicBezTo>
                  <a:lnTo>
                    <a:pt x="2079" y="2141"/>
                  </a:lnTo>
                  <a:cubicBezTo>
                    <a:pt x="2028" y="2075"/>
                    <a:pt x="1952" y="2041"/>
                    <a:pt x="1875" y="20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0"/>
            <p:cNvSpPr/>
            <p:nvPr/>
          </p:nvSpPr>
          <p:spPr>
            <a:xfrm>
              <a:off x="1999613" y="4519011"/>
              <a:ext cx="22588" cy="31914"/>
            </a:xfrm>
            <a:custGeom>
              <a:avLst/>
              <a:gdLst/>
              <a:ahLst/>
              <a:cxnLst/>
              <a:rect l="l" t="t" r="r" b="b"/>
              <a:pathLst>
                <a:path w="2078" h="2936" extrusionOk="0">
                  <a:moveTo>
                    <a:pt x="294" y="1"/>
                  </a:moveTo>
                  <a:cubicBezTo>
                    <a:pt x="248" y="1"/>
                    <a:pt x="201" y="13"/>
                    <a:pt x="159" y="39"/>
                  </a:cubicBezTo>
                  <a:cubicBezTo>
                    <a:pt x="38" y="113"/>
                    <a:pt x="0" y="272"/>
                    <a:pt x="75" y="394"/>
                  </a:cubicBezTo>
                  <a:lnTo>
                    <a:pt x="211" y="613"/>
                  </a:lnTo>
                  <a:cubicBezTo>
                    <a:pt x="259" y="693"/>
                    <a:pt x="344" y="736"/>
                    <a:pt x="430" y="736"/>
                  </a:cubicBezTo>
                  <a:lnTo>
                    <a:pt x="430" y="738"/>
                  </a:lnTo>
                  <a:cubicBezTo>
                    <a:pt x="477" y="738"/>
                    <a:pt x="523" y="724"/>
                    <a:pt x="566" y="698"/>
                  </a:cubicBezTo>
                  <a:cubicBezTo>
                    <a:pt x="687" y="624"/>
                    <a:pt x="725" y="463"/>
                    <a:pt x="651" y="343"/>
                  </a:cubicBezTo>
                  <a:lnTo>
                    <a:pt x="515" y="124"/>
                  </a:lnTo>
                  <a:cubicBezTo>
                    <a:pt x="465" y="44"/>
                    <a:pt x="381" y="1"/>
                    <a:pt x="294" y="1"/>
                  </a:cubicBezTo>
                  <a:close/>
                  <a:moveTo>
                    <a:pt x="970" y="1100"/>
                  </a:moveTo>
                  <a:cubicBezTo>
                    <a:pt x="924" y="1100"/>
                    <a:pt x="877" y="1112"/>
                    <a:pt x="835" y="1138"/>
                  </a:cubicBezTo>
                  <a:cubicBezTo>
                    <a:pt x="715" y="1212"/>
                    <a:pt x="677" y="1371"/>
                    <a:pt x="751" y="1493"/>
                  </a:cubicBezTo>
                  <a:lnTo>
                    <a:pt x="887" y="1712"/>
                  </a:lnTo>
                  <a:cubicBezTo>
                    <a:pt x="936" y="1792"/>
                    <a:pt x="1020" y="1837"/>
                    <a:pt x="1106" y="1837"/>
                  </a:cubicBezTo>
                  <a:cubicBezTo>
                    <a:pt x="1153" y="1837"/>
                    <a:pt x="1199" y="1825"/>
                    <a:pt x="1241" y="1797"/>
                  </a:cubicBezTo>
                  <a:cubicBezTo>
                    <a:pt x="1363" y="1723"/>
                    <a:pt x="1401" y="1564"/>
                    <a:pt x="1327" y="1443"/>
                  </a:cubicBezTo>
                  <a:lnTo>
                    <a:pt x="1191" y="1222"/>
                  </a:lnTo>
                  <a:cubicBezTo>
                    <a:pt x="1142" y="1144"/>
                    <a:pt x="1057" y="1100"/>
                    <a:pt x="970" y="1100"/>
                  </a:cubicBezTo>
                  <a:close/>
                  <a:moveTo>
                    <a:pt x="1647" y="2200"/>
                  </a:moveTo>
                  <a:cubicBezTo>
                    <a:pt x="1601" y="2200"/>
                    <a:pt x="1554" y="2212"/>
                    <a:pt x="1512" y="2239"/>
                  </a:cubicBezTo>
                  <a:cubicBezTo>
                    <a:pt x="1391" y="2313"/>
                    <a:pt x="1353" y="2472"/>
                    <a:pt x="1427" y="2592"/>
                  </a:cubicBezTo>
                  <a:lnTo>
                    <a:pt x="1563" y="2813"/>
                  </a:lnTo>
                  <a:cubicBezTo>
                    <a:pt x="1612" y="2892"/>
                    <a:pt x="1696" y="2936"/>
                    <a:pt x="1783" y="2936"/>
                  </a:cubicBezTo>
                  <a:cubicBezTo>
                    <a:pt x="1829" y="2936"/>
                    <a:pt x="1876" y="2924"/>
                    <a:pt x="1917" y="2898"/>
                  </a:cubicBezTo>
                  <a:cubicBezTo>
                    <a:pt x="2040" y="2823"/>
                    <a:pt x="2078" y="2665"/>
                    <a:pt x="2003" y="2542"/>
                  </a:cubicBezTo>
                  <a:lnTo>
                    <a:pt x="1867" y="2323"/>
                  </a:lnTo>
                  <a:cubicBezTo>
                    <a:pt x="1819" y="2243"/>
                    <a:pt x="1734" y="2200"/>
                    <a:pt x="1647" y="22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0"/>
            <p:cNvSpPr/>
            <p:nvPr/>
          </p:nvSpPr>
          <p:spPr>
            <a:xfrm>
              <a:off x="1692383" y="4019904"/>
              <a:ext cx="22610" cy="31925"/>
            </a:xfrm>
            <a:custGeom>
              <a:avLst/>
              <a:gdLst/>
              <a:ahLst/>
              <a:cxnLst/>
              <a:rect l="l" t="t" r="r" b="b"/>
              <a:pathLst>
                <a:path w="2080" h="2937" extrusionOk="0">
                  <a:moveTo>
                    <a:pt x="296" y="1"/>
                  </a:moveTo>
                  <a:cubicBezTo>
                    <a:pt x="250" y="1"/>
                    <a:pt x="203" y="14"/>
                    <a:pt x="161" y="40"/>
                  </a:cubicBezTo>
                  <a:cubicBezTo>
                    <a:pt x="38" y="114"/>
                    <a:pt x="0" y="275"/>
                    <a:pt x="76" y="395"/>
                  </a:cubicBezTo>
                  <a:lnTo>
                    <a:pt x="211" y="615"/>
                  </a:lnTo>
                  <a:cubicBezTo>
                    <a:pt x="259" y="696"/>
                    <a:pt x="344" y="739"/>
                    <a:pt x="432" y="739"/>
                  </a:cubicBezTo>
                  <a:cubicBezTo>
                    <a:pt x="477" y="739"/>
                    <a:pt x="525" y="727"/>
                    <a:pt x="566" y="699"/>
                  </a:cubicBezTo>
                  <a:cubicBezTo>
                    <a:pt x="689" y="625"/>
                    <a:pt x="725" y="466"/>
                    <a:pt x="651" y="345"/>
                  </a:cubicBezTo>
                  <a:lnTo>
                    <a:pt x="516" y="125"/>
                  </a:lnTo>
                  <a:cubicBezTo>
                    <a:pt x="467" y="45"/>
                    <a:pt x="382" y="1"/>
                    <a:pt x="296" y="1"/>
                  </a:cubicBezTo>
                  <a:close/>
                  <a:moveTo>
                    <a:pt x="972" y="1100"/>
                  </a:moveTo>
                  <a:cubicBezTo>
                    <a:pt x="925" y="1100"/>
                    <a:pt x="879" y="1113"/>
                    <a:pt x="837" y="1139"/>
                  </a:cubicBezTo>
                  <a:cubicBezTo>
                    <a:pt x="716" y="1213"/>
                    <a:pt x="678" y="1374"/>
                    <a:pt x="753" y="1494"/>
                  </a:cubicBezTo>
                  <a:lnTo>
                    <a:pt x="889" y="1714"/>
                  </a:lnTo>
                  <a:cubicBezTo>
                    <a:pt x="937" y="1795"/>
                    <a:pt x="1022" y="1838"/>
                    <a:pt x="1108" y="1838"/>
                  </a:cubicBezTo>
                  <a:cubicBezTo>
                    <a:pt x="1155" y="1838"/>
                    <a:pt x="1201" y="1826"/>
                    <a:pt x="1244" y="1800"/>
                  </a:cubicBezTo>
                  <a:cubicBezTo>
                    <a:pt x="1365" y="1724"/>
                    <a:pt x="1403" y="1565"/>
                    <a:pt x="1329" y="1444"/>
                  </a:cubicBezTo>
                  <a:lnTo>
                    <a:pt x="1192" y="1224"/>
                  </a:lnTo>
                  <a:cubicBezTo>
                    <a:pt x="1144" y="1145"/>
                    <a:pt x="1059" y="1100"/>
                    <a:pt x="972" y="1100"/>
                  </a:cubicBezTo>
                  <a:close/>
                  <a:moveTo>
                    <a:pt x="1649" y="2199"/>
                  </a:moveTo>
                  <a:cubicBezTo>
                    <a:pt x="1603" y="2199"/>
                    <a:pt x="1557" y="2212"/>
                    <a:pt x="1515" y="2238"/>
                  </a:cubicBezTo>
                  <a:cubicBezTo>
                    <a:pt x="1393" y="2314"/>
                    <a:pt x="1355" y="2473"/>
                    <a:pt x="1431" y="2593"/>
                  </a:cubicBezTo>
                  <a:lnTo>
                    <a:pt x="1565" y="2814"/>
                  </a:lnTo>
                  <a:cubicBezTo>
                    <a:pt x="1615" y="2894"/>
                    <a:pt x="1698" y="2937"/>
                    <a:pt x="1786" y="2937"/>
                  </a:cubicBezTo>
                  <a:cubicBezTo>
                    <a:pt x="1831" y="2937"/>
                    <a:pt x="1879" y="2925"/>
                    <a:pt x="1921" y="2899"/>
                  </a:cubicBezTo>
                  <a:cubicBezTo>
                    <a:pt x="2043" y="2825"/>
                    <a:pt x="2079" y="2664"/>
                    <a:pt x="2005" y="2543"/>
                  </a:cubicBezTo>
                  <a:lnTo>
                    <a:pt x="1870" y="2324"/>
                  </a:lnTo>
                  <a:cubicBezTo>
                    <a:pt x="1821" y="2244"/>
                    <a:pt x="1736" y="2199"/>
                    <a:pt x="1649" y="219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0"/>
            <p:cNvSpPr/>
            <p:nvPr/>
          </p:nvSpPr>
          <p:spPr>
            <a:xfrm>
              <a:off x="1973112" y="4533609"/>
              <a:ext cx="19664" cy="33501"/>
            </a:xfrm>
            <a:custGeom>
              <a:avLst/>
              <a:gdLst/>
              <a:ahLst/>
              <a:cxnLst/>
              <a:rect l="l" t="t" r="r" b="b"/>
              <a:pathLst>
                <a:path w="1809" h="3082" extrusionOk="0">
                  <a:moveTo>
                    <a:pt x="296" y="0"/>
                  </a:moveTo>
                  <a:cubicBezTo>
                    <a:pt x="258" y="0"/>
                    <a:pt x="220" y="9"/>
                    <a:pt x="184" y="26"/>
                  </a:cubicBezTo>
                  <a:cubicBezTo>
                    <a:pt x="56" y="86"/>
                    <a:pt x="1" y="240"/>
                    <a:pt x="63" y="369"/>
                  </a:cubicBezTo>
                  <a:lnTo>
                    <a:pt x="173" y="602"/>
                  </a:lnTo>
                  <a:cubicBezTo>
                    <a:pt x="216" y="696"/>
                    <a:pt x="310" y="749"/>
                    <a:pt x="406" y="749"/>
                  </a:cubicBezTo>
                  <a:cubicBezTo>
                    <a:pt x="444" y="749"/>
                    <a:pt x="482" y="742"/>
                    <a:pt x="517" y="725"/>
                  </a:cubicBezTo>
                  <a:cubicBezTo>
                    <a:pt x="646" y="663"/>
                    <a:pt x="701" y="509"/>
                    <a:pt x="639" y="380"/>
                  </a:cubicBezTo>
                  <a:lnTo>
                    <a:pt x="529" y="147"/>
                  </a:lnTo>
                  <a:cubicBezTo>
                    <a:pt x="484" y="54"/>
                    <a:pt x="392" y="0"/>
                    <a:pt x="296" y="0"/>
                  </a:cubicBezTo>
                  <a:close/>
                  <a:moveTo>
                    <a:pt x="849" y="1165"/>
                  </a:moveTo>
                  <a:cubicBezTo>
                    <a:pt x="811" y="1165"/>
                    <a:pt x="773" y="1173"/>
                    <a:pt x="737" y="1191"/>
                  </a:cubicBezTo>
                  <a:cubicBezTo>
                    <a:pt x="610" y="1253"/>
                    <a:pt x="555" y="1406"/>
                    <a:pt x="617" y="1536"/>
                  </a:cubicBezTo>
                  <a:lnTo>
                    <a:pt x="727" y="1769"/>
                  </a:lnTo>
                  <a:cubicBezTo>
                    <a:pt x="772" y="1862"/>
                    <a:pt x="863" y="1915"/>
                    <a:pt x="960" y="1915"/>
                  </a:cubicBezTo>
                  <a:cubicBezTo>
                    <a:pt x="998" y="1915"/>
                    <a:pt x="1036" y="1908"/>
                    <a:pt x="1070" y="1891"/>
                  </a:cubicBezTo>
                  <a:cubicBezTo>
                    <a:pt x="1200" y="1829"/>
                    <a:pt x="1255" y="1675"/>
                    <a:pt x="1193" y="1546"/>
                  </a:cubicBezTo>
                  <a:lnTo>
                    <a:pt x="1082" y="1313"/>
                  </a:lnTo>
                  <a:cubicBezTo>
                    <a:pt x="1038" y="1220"/>
                    <a:pt x="945" y="1165"/>
                    <a:pt x="849" y="1165"/>
                  </a:cubicBezTo>
                  <a:close/>
                  <a:moveTo>
                    <a:pt x="1403" y="2332"/>
                  </a:moveTo>
                  <a:cubicBezTo>
                    <a:pt x="1366" y="2332"/>
                    <a:pt x="1328" y="2340"/>
                    <a:pt x="1293" y="2357"/>
                  </a:cubicBezTo>
                  <a:cubicBezTo>
                    <a:pt x="1164" y="2419"/>
                    <a:pt x="1108" y="2573"/>
                    <a:pt x="1170" y="2702"/>
                  </a:cubicBezTo>
                  <a:lnTo>
                    <a:pt x="1281" y="2935"/>
                  </a:lnTo>
                  <a:cubicBezTo>
                    <a:pt x="1326" y="3028"/>
                    <a:pt x="1417" y="3081"/>
                    <a:pt x="1514" y="3081"/>
                  </a:cubicBezTo>
                  <a:cubicBezTo>
                    <a:pt x="1552" y="3081"/>
                    <a:pt x="1590" y="3075"/>
                    <a:pt x="1624" y="3057"/>
                  </a:cubicBezTo>
                  <a:cubicBezTo>
                    <a:pt x="1754" y="2995"/>
                    <a:pt x="1809" y="2842"/>
                    <a:pt x="1747" y="2712"/>
                  </a:cubicBezTo>
                  <a:lnTo>
                    <a:pt x="1636" y="2479"/>
                  </a:lnTo>
                  <a:cubicBezTo>
                    <a:pt x="1593" y="2386"/>
                    <a:pt x="1500" y="2332"/>
                    <a:pt x="1403" y="233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0"/>
            <p:cNvSpPr/>
            <p:nvPr/>
          </p:nvSpPr>
          <p:spPr>
            <a:xfrm>
              <a:off x="1721450" y="4004327"/>
              <a:ext cx="19686" cy="33490"/>
            </a:xfrm>
            <a:custGeom>
              <a:avLst/>
              <a:gdLst/>
              <a:ahLst/>
              <a:cxnLst/>
              <a:rect l="l" t="t" r="r" b="b"/>
              <a:pathLst>
                <a:path w="1811" h="3081" extrusionOk="0">
                  <a:moveTo>
                    <a:pt x="295" y="0"/>
                  </a:moveTo>
                  <a:cubicBezTo>
                    <a:pt x="257" y="0"/>
                    <a:pt x="219" y="8"/>
                    <a:pt x="183" y="26"/>
                  </a:cubicBezTo>
                  <a:cubicBezTo>
                    <a:pt x="54" y="86"/>
                    <a:pt x="0" y="241"/>
                    <a:pt x="61" y="369"/>
                  </a:cubicBezTo>
                  <a:lnTo>
                    <a:pt x="173" y="602"/>
                  </a:lnTo>
                  <a:cubicBezTo>
                    <a:pt x="216" y="695"/>
                    <a:pt x="309" y="750"/>
                    <a:pt x="406" y="750"/>
                  </a:cubicBezTo>
                  <a:cubicBezTo>
                    <a:pt x="442" y="750"/>
                    <a:pt x="480" y="742"/>
                    <a:pt x="516" y="724"/>
                  </a:cubicBezTo>
                  <a:cubicBezTo>
                    <a:pt x="646" y="664"/>
                    <a:pt x="699" y="509"/>
                    <a:pt x="639" y="381"/>
                  </a:cubicBezTo>
                  <a:lnTo>
                    <a:pt x="528" y="148"/>
                  </a:lnTo>
                  <a:cubicBezTo>
                    <a:pt x="484" y="55"/>
                    <a:pt x="391" y="0"/>
                    <a:pt x="295" y="0"/>
                  </a:cubicBezTo>
                  <a:close/>
                  <a:moveTo>
                    <a:pt x="850" y="1166"/>
                  </a:moveTo>
                  <a:cubicBezTo>
                    <a:pt x="813" y="1166"/>
                    <a:pt x="775" y="1174"/>
                    <a:pt x="739" y="1192"/>
                  </a:cubicBezTo>
                  <a:cubicBezTo>
                    <a:pt x="609" y="1252"/>
                    <a:pt x="554" y="1406"/>
                    <a:pt x="616" y="1535"/>
                  </a:cubicBezTo>
                  <a:lnTo>
                    <a:pt x="727" y="1768"/>
                  </a:lnTo>
                  <a:cubicBezTo>
                    <a:pt x="772" y="1861"/>
                    <a:pt x="865" y="1915"/>
                    <a:pt x="961" y="1915"/>
                  </a:cubicBezTo>
                  <a:cubicBezTo>
                    <a:pt x="998" y="1915"/>
                    <a:pt x="1036" y="1908"/>
                    <a:pt x="1072" y="1891"/>
                  </a:cubicBezTo>
                  <a:cubicBezTo>
                    <a:pt x="1199" y="1828"/>
                    <a:pt x="1255" y="1675"/>
                    <a:pt x="1194" y="1546"/>
                  </a:cubicBezTo>
                  <a:lnTo>
                    <a:pt x="1082" y="1313"/>
                  </a:lnTo>
                  <a:cubicBezTo>
                    <a:pt x="1039" y="1221"/>
                    <a:pt x="947" y="1166"/>
                    <a:pt x="850" y="1166"/>
                  </a:cubicBezTo>
                  <a:close/>
                  <a:moveTo>
                    <a:pt x="1404" y="2333"/>
                  </a:moveTo>
                  <a:cubicBezTo>
                    <a:pt x="1367" y="2333"/>
                    <a:pt x="1329" y="2341"/>
                    <a:pt x="1293" y="2358"/>
                  </a:cubicBezTo>
                  <a:cubicBezTo>
                    <a:pt x="1165" y="2418"/>
                    <a:pt x="1110" y="2572"/>
                    <a:pt x="1170" y="2701"/>
                  </a:cubicBezTo>
                  <a:lnTo>
                    <a:pt x="1282" y="2934"/>
                  </a:lnTo>
                  <a:cubicBezTo>
                    <a:pt x="1325" y="3027"/>
                    <a:pt x="1419" y="3081"/>
                    <a:pt x="1515" y="3081"/>
                  </a:cubicBezTo>
                  <a:cubicBezTo>
                    <a:pt x="1553" y="3081"/>
                    <a:pt x="1591" y="3074"/>
                    <a:pt x="1626" y="3057"/>
                  </a:cubicBezTo>
                  <a:cubicBezTo>
                    <a:pt x="1755" y="2995"/>
                    <a:pt x="1810" y="2841"/>
                    <a:pt x="1748" y="2712"/>
                  </a:cubicBezTo>
                  <a:lnTo>
                    <a:pt x="1638" y="2479"/>
                  </a:lnTo>
                  <a:cubicBezTo>
                    <a:pt x="1593" y="2387"/>
                    <a:pt x="1501" y="2333"/>
                    <a:pt x="1404" y="23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0"/>
            <p:cNvSpPr/>
            <p:nvPr/>
          </p:nvSpPr>
          <p:spPr>
            <a:xfrm>
              <a:off x="1945252" y="4545262"/>
              <a:ext cx="16512" cy="34773"/>
            </a:xfrm>
            <a:custGeom>
              <a:avLst/>
              <a:gdLst/>
              <a:ahLst/>
              <a:cxnLst/>
              <a:rect l="l" t="t" r="r" b="b"/>
              <a:pathLst>
                <a:path w="1519" h="3199" extrusionOk="0">
                  <a:moveTo>
                    <a:pt x="292" y="0"/>
                  </a:moveTo>
                  <a:cubicBezTo>
                    <a:pt x="263" y="0"/>
                    <a:pt x="234" y="5"/>
                    <a:pt x="205" y="15"/>
                  </a:cubicBezTo>
                  <a:cubicBezTo>
                    <a:pt x="71" y="62"/>
                    <a:pt x="0" y="210"/>
                    <a:pt x="47" y="345"/>
                  </a:cubicBezTo>
                  <a:lnTo>
                    <a:pt x="133" y="588"/>
                  </a:lnTo>
                  <a:cubicBezTo>
                    <a:pt x="169" y="693"/>
                    <a:pt x="269" y="760"/>
                    <a:pt x="376" y="760"/>
                  </a:cubicBezTo>
                  <a:cubicBezTo>
                    <a:pt x="404" y="760"/>
                    <a:pt x="433" y="755"/>
                    <a:pt x="461" y="747"/>
                  </a:cubicBezTo>
                  <a:cubicBezTo>
                    <a:pt x="595" y="698"/>
                    <a:pt x="666" y="552"/>
                    <a:pt x="619" y="417"/>
                  </a:cubicBezTo>
                  <a:lnTo>
                    <a:pt x="535" y="174"/>
                  </a:lnTo>
                  <a:cubicBezTo>
                    <a:pt x="497" y="68"/>
                    <a:pt x="398" y="0"/>
                    <a:pt x="292" y="0"/>
                  </a:cubicBezTo>
                  <a:close/>
                  <a:moveTo>
                    <a:pt x="714" y="1219"/>
                  </a:moveTo>
                  <a:cubicBezTo>
                    <a:pt x="687" y="1219"/>
                    <a:pt x="659" y="1224"/>
                    <a:pt x="631" y="1233"/>
                  </a:cubicBezTo>
                  <a:cubicBezTo>
                    <a:pt x="497" y="1281"/>
                    <a:pt x="426" y="1428"/>
                    <a:pt x="473" y="1563"/>
                  </a:cubicBezTo>
                  <a:lnTo>
                    <a:pt x="557" y="1806"/>
                  </a:lnTo>
                  <a:cubicBezTo>
                    <a:pt x="594" y="1913"/>
                    <a:pt x="694" y="1980"/>
                    <a:pt x="801" y="1980"/>
                  </a:cubicBezTo>
                  <a:cubicBezTo>
                    <a:pt x="830" y="1980"/>
                    <a:pt x="857" y="1975"/>
                    <a:pt x="885" y="1966"/>
                  </a:cubicBezTo>
                  <a:cubicBezTo>
                    <a:pt x="1020" y="1918"/>
                    <a:pt x="1092" y="1771"/>
                    <a:pt x="1046" y="1637"/>
                  </a:cubicBezTo>
                  <a:lnTo>
                    <a:pt x="961" y="1394"/>
                  </a:lnTo>
                  <a:cubicBezTo>
                    <a:pt x="923" y="1285"/>
                    <a:pt x="821" y="1219"/>
                    <a:pt x="714" y="1219"/>
                  </a:cubicBezTo>
                  <a:close/>
                  <a:moveTo>
                    <a:pt x="1142" y="2438"/>
                  </a:moveTo>
                  <a:cubicBezTo>
                    <a:pt x="1114" y="2438"/>
                    <a:pt x="1085" y="2443"/>
                    <a:pt x="1056" y="2453"/>
                  </a:cubicBezTo>
                  <a:cubicBezTo>
                    <a:pt x="921" y="2499"/>
                    <a:pt x="851" y="2648"/>
                    <a:pt x="897" y="2782"/>
                  </a:cubicBezTo>
                  <a:lnTo>
                    <a:pt x="983" y="3026"/>
                  </a:lnTo>
                  <a:cubicBezTo>
                    <a:pt x="1020" y="3133"/>
                    <a:pt x="1120" y="3198"/>
                    <a:pt x="1227" y="3198"/>
                  </a:cubicBezTo>
                  <a:cubicBezTo>
                    <a:pt x="1254" y="3198"/>
                    <a:pt x="1284" y="3195"/>
                    <a:pt x="1311" y="3184"/>
                  </a:cubicBezTo>
                  <a:cubicBezTo>
                    <a:pt x="1446" y="3138"/>
                    <a:pt x="1518" y="2989"/>
                    <a:pt x="1470" y="2855"/>
                  </a:cubicBezTo>
                  <a:lnTo>
                    <a:pt x="1385" y="2612"/>
                  </a:lnTo>
                  <a:cubicBezTo>
                    <a:pt x="1347" y="2505"/>
                    <a:pt x="1249" y="2438"/>
                    <a:pt x="1142" y="24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0"/>
            <p:cNvSpPr/>
            <p:nvPr/>
          </p:nvSpPr>
          <p:spPr>
            <a:xfrm>
              <a:off x="1752038" y="3991946"/>
              <a:ext cx="16512" cy="34773"/>
            </a:xfrm>
            <a:custGeom>
              <a:avLst/>
              <a:gdLst/>
              <a:ahLst/>
              <a:cxnLst/>
              <a:rect l="l" t="t" r="r" b="b"/>
              <a:pathLst>
                <a:path w="1519" h="3199" extrusionOk="0">
                  <a:moveTo>
                    <a:pt x="293" y="0"/>
                  </a:moveTo>
                  <a:cubicBezTo>
                    <a:pt x="264" y="0"/>
                    <a:pt x="235" y="5"/>
                    <a:pt x="206" y="16"/>
                  </a:cubicBezTo>
                  <a:cubicBezTo>
                    <a:pt x="71" y="62"/>
                    <a:pt x="0" y="209"/>
                    <a:pt x="47" y="343"/>
                  </a:cubicBezTo>
                  <a:lnTo>
                    <a:pt x="131" y="587"/>
                  </a:lnTo>
                  <a:cubicBezTo>
                    <a:pt x="169" y="694"/>
                    <a:pt x="269" y="761"/>
                    <a:pt x="376" y="761"/>
                  </a:cubicBezTo>
                  <a:cubicBezTo>
                    <a:pt x="404" y="761"/>
                    <a:pt x="433" y="756"/>
                    <a:pt x="461" y="745"/>
                  </a:cubicBezTo>
                  <a:cubicBezTo>
                    <a:pt x="595" y="699"/>
                    <a:pt x="666" y="552"/>
                    <a:pt x="620" y="418"/>
                  </a:cubicBezTo>
                  <a:lnTo>
                    <a:pt x="535" y="173"/>
                  </a:lnTo>
                  <a:cubicBezTo>
                    <a:pt x="498" y="67"/>
                    <a:pt x="400" y="0"/>
                    <a:pt x="293" y="0"/>
                  </a:cubicBezTo>
                  <a:close/>
                  <a:moveTo>
                    <a:pt x="716" y="1219"/>
                  </a:moveTo>
                  <a:cubicBezTo>
                    <a:pt x="688" y="1219"/>
                    <a:pt x="660" y="1224"/>
                    <a:pt x="632" y="1234"/>
                  </a:cubicBezTo>
                  <a:cubicBezTo>
                    <a:pt x="497" y="1280"/>
                    <a:pt x="426" y="1429"/>
                    <a:pt x="473" y="1563"/>
                  </a:cubicBezTo>
                  <a:lnTo>
                    <a:pt x="557" y="1806"/>
                  </a:lnTo>
                  <a:cubicBezTo>
                    <a:pt x="595" y="1913"/>
                    <a:pt x="695" y="1979"/>
                    <a:pt x="802" y="1979"/>
                  </a:cubicBezTo>
                  <a:cubicBezTo>
                    <a:pt x="830" y="1979"/>
                    <a:pt x="859" y="1975"/>
                    <a:pt x="887" y="1965"/>
                  </a:cubicBezTo>
                  <a:cubicBezTo>
                    <a:pt x="1022" y="1917"/>
                    <a:pt x="1092" y="1770"/>
                    <a:pt x="1046" y="1636"/>
                  </a:cubicBezTo>
                  <a:lnTo>
                    <a:pt x="961" y="1392"/>
                  </a:lnTo>
                  <a:cubicBezTo>
                    <a:pt x="923" y="1286"/>
                    <a:pt x="823" y="1219"/>
                    <a:pt x="716" y="1219"/>
                  </a:cubicBezTo>
                  <a:close/>
                  <a:moveTo>
                    <a:pt x="1143" y="2438"/>
                  </a:moveTo>
                  <a:cubicBezTo>
                    <a:pt x="1115" y="2438"/>
                    <a:pt x="1086" y="2443"/>
                    <a:pt x="1058" y="2453"/>
                  </a:cubicBezTo>
                  <a:cubicBezTo>
                    <a:pt x="923" y="2500"/>
                    <a:pt x="852" y="2647"/>
                    <a:pt x="899" y="2781"/>
                  </a:cubicBezTo>
                  <a:lnTo>
                    <a:pt x="984" y="3026"/>
                  </a:lnTo>
                  <a:cubicBezTo>
                    <a:pt x="1022" y="3131"/>
                    <a:pt x="1122" y="3199"/>
                    <a:pt x="1227" y="3199"/>
                  </a:cubicBezTo>
                  <a:cubicBezTo>
                    <a:pt x="1256" y="3199"/>
                    <a:pt x="1284" y="3193"/>
                    <a:pt x="1313" y="3183"/>
                  </a:cubicBezTo>
                  <a:cubicBezTo>
                    <a:pt x="1448" y="3137"/>
                    <a:pt x="1518" y="2990"/>
                    <a:pt x="1472" y="2855"/>
                  </a:cubicBezTo>
                  <a:lnTo>
                    <a:pt x="1386" y="2612"/>
                  </a:lnTo>
                  <a:cubicBezTo>
                    <a:pt x="1349" y="2506"/>
                    <a:pt x="1250" y="2438"/>
                    <a:pt x="1143" y="24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0"/>
            <p:cNvSpPr/>
            <p:nvPr/>
          </p:nvSpPr>
          <p:spPr>
            <a:xfrm>
              <a:off x="1916316" y="4553827"/>
              <a:ext cx="13153" cy="35708"/>
            </a:xfrm>
            <a:custGeom>
              <a:avLst/>
              <a:gdLst/>
              <a:ahLst/>
              <a:cxnLst/>
              <a:rect l="l" t="t" r="r" b="b"/>
              <a:pathLst>
                <a:path w="1210" h="3285" extrusionOk="0">
                  <a:moveTo>
                    <a:pt x="286" y="0"/>
                  </a:moveTo>
                  <a:cubicBezTo>
                    <a:pt x="266" y="0"/>
                    <a:pt x="246" y="2"/>
                    <a:pt x="226" y="7"/>
                  </a:cubicBezTo>
                  <a:cubicBezTo>
                    <a:pt x="86" y="40"/>
                    <a:pt x="0" y="178"/>
                    <a:pt x="33" y="317"/>
                  </a:cubicBezTo>
                  <a:lnTo>
                    <a:pt x="91" y="569"/>
                  </a:lnTo>
                  <a:cubicBezTo>
                    <a:pt x="119" y="688"/>
                    <a:pt x="224" y="768"/>
                    <a:pt x="343" y="768"/>
                  </a:cubicBezTo>
                  <a:cubicBezTo>
                    <a:pt x="362" y="768"/>
                    <a:pt x="381" y="766"/>
                    <a:pt x="400" y="761"/>
                  </a:cubicBezTo>
                  <a:cubicBezTo>
                    <a:pt x="540" y="730"/>
                    <a:pt x="626" y="590"/>
                    <a:pt x="594" y="452"/>
                  </a:cubicBezTo>
                  <a:lnTo>
                    <a:pt x="537" y="200"/>
                  </a:lnTo>
                  <a:cubicBezTo>
                    <a:pt x="508" y="82"/>
                    <a:pt x="404" y="0"/>
                    <a:pt x="286" y="0"/>
                  </a:cubicBezTo>
                  <a:close/>
                  <a:moveTo>
                    <a:pt x="575" y="1258"/>
                  </a:moveTo>
                  <a:cubicBezTo>
                    <a:pt x="556" y="1258"/>
                    <a:pt x="537" y="1260"/>
                    <a:pt x="518" y="1265"/>
                  </a:cubicBezTo>
                  <a:cubicBezTo>
                    <a:pt x="378" y="1297"/>
                    <a:pt x="292" y="1435"/>
                    <a:pt x="324" y="1573"/>
                  </a:cubicBezTo>
                  <a:lnTo>
                    <a:pt x="381" y="1825"/>
                  </a:lnTo>
                  <a:cubicBezTo>
                    <a:pt x="409" y="1946"/>
                    <a:pt x="516" y="2025"/>
                    <a:pt x="633" y="2025"/>
                  </a:cubicBezTo>
                  <a:cubicBezTo>
                    <a:pt x="652" y="2025"/>
                    <a:pt x="671" y="2024"/>
                    <a:pt x="692" y="2020"/>
                  </a:cubicBezTo>
                  <a:cubicBezTo>
                    <a:pt x="830" y="1987"/>
                    <a:pt x="916" y="1849"/>
                    <a:pt x="885" y="1710"/>
                  </a:cubicBezTo>
                  <a:lnTo>
                    <a:pt x="826" y="1458"/>
                  </a:lnTo>
                  <a:cubicBezTo>
                    <a:pt x="800" y="1339"/>
                    <a:pt x="695" y="1258"/>
                    <a:pt x="575" y="1258"/>
                  </a:cubicBezTo>
                  <a:close/>
                  <a:moveTo>
                    <a:pt x="867" y="2515"/>
                  </a:moveTo>
                  <a:cubicBezTo>
                    <a:pt x="847" y="2515"/>
                    <a:pt x="827" y="2518"/>
                    <a:pt x="807" y="2522"/>
                  </a:cubicBezTo>
                  <a:cubicBezTo>
                    <a:pt x="669" y="2555"/>
                    <a:pt x="583" y="2695"/>
                    <a:pt x="614" y="2833"/>
                  </a:cubicBezTo>
                  <a:lnTo>
                    <a:pt x="673" y="3085"/>
                  </a:lnTo>
                  <a:cubicBezTo>
                    <a:pt x="700" y="3204"/>
                    <a:pt x="807" y="3285"/>
                    <a:pt x="925" y="3285"/>
                  </a:cubicBezTo>
                  <a:cubicBezTo>
                    <a:pt x="944" y="3283"/>
                    <a:pt x="964" y="3281"/>
                    <a:pt x="983" y="3278"/>
                  </a:cubicBezTo>
                  <a:cubicBezTo>
                    <a:pt x="1121" y="3245"/>
                    <a:pt x="1209" y="3105"/>
                    <a:pt x="1177" y="2967"/>
                  </a:cubicBezTo>
                  <a:lnTo>
                    <a:pt x="1118" y="2716"/>
                  </a:lnTo>
                  <a:cubicBezTo>
                    <a:pt x="1091" y="2597"/>
                    <a:pt x="986" y="2515"/>
                    <a:pt x="867" y="25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0"/>
            <p:cNvSpPr/>
            <p:nvPr/>
          </p:nvSpPr>
          <p:spPr>
            <a:xfrm>
              <a:off x="1783822" y="3982935"/>
              <a:ext cx="13174" cy="35708"/>
            </a:xfrm>
            <a:custGeom>
              <a:avLst/>
              <a:gdLst/>
              <a:ahLst/>
              <a:cxnLst/>
              <a:rect l="l" t="t" r="r" b="b"/>
              <a:pathLst>
                <a:path w="1212" h="3285" extrusionOk="0">
                  <a:moveTo>
                    <a:pt x="286" y="1"/>
                  </a:moveTo>
                  <a:cubicBezTo>
                    <a:pt x="266" y="1"/>
                    <a:pt x="246" y="3"/>
                    <a:pt x="226" y="8"/>
                  </a:cubicBezTo>
                  <a:cubicBezTo>
                    <a:pt x="87" y="39"/>
                    <a:pt x="0" y="179"/>
                    <a:pt x="33" y="317"/>
                  </a:cubicBezTo>
                  <a:lnTo>
                    <a:pt x="92" y="569"/>
                  </a:lnTo>
                  <a:cubicBezTo>
                    <a:pt x="120" y="688"/>
                    <a:pt x="226" y="769"/>
                    <a:pt x="344" y="769"/>
                  </a:cubicBezTo>
                  <a:cubicBezTo>
                    <a:pt x="363" y="769"/>
                    <a:pt x="382" y="767"/>
                    <a:pt x="402" y="762"/>
                  </a:cubicBezTo>
                  <a:cubicBezTo>
                    <a:pt x="540" y="731"/>
                    <a:pt x="627" y="591"/>
                    <a:pt x="594" y="453"/>
                  </a:cubicBezTo>
                  <a:lnTo>
                    <a:pt x="537" y="201"/>
                  </a:lnTo>
                  <a:cubicBezTo>
                    <a:pt x="509" y="81"/>
                    <a:pt x="402" y="1"/>
                    <a:pt x="286" y="1"/>
                  </a:cubicBezTo>
                  <a:close/>
                  <a:moveTo>
                    <a:pt x="578" y="1259"/>
                  </a:moveTo>
                  <a:cubicBezTo>
                    <a:pt x="558" y="1259"/>
                    <a:pt x="538" y="1261"/>
                    <a:pt x="518" y="1266"/>
                  </a:cubicBezTo>
                  <a:cubicBezTo>
                    <a:pt x="380" y="1298"/>
                    <a:pt x="294" y="1436"/>
                    <a:pt x="325" y="1574"/>
                  </a:cubicBezTo>
                  <a:lnTo>
                    <a:pt x="383" y="1826"/>
                  </a:lnTo>
                  <a:cubicBezTo>
                    <a:pt x="411" y="1945"/>
                    <a:pt x="518" y="2026"/>
                    <a:pt x="635" y="2026"/>
                  </a:cubicBezTo>
                  <a:cubicBezTo>
                    <a:pt x="654" y="2026"/>
                    <a:pt x="675" y="2025"/>
                    <a:pt x="694" y="2019"/>
                  </a:cubicBezTo>
                  <a:cubicBezTo>
                    <a:pt x="834" y="1987"/>
                    <a:pt x="920" y="1849"/>
                    <a:pt x="887" y="1709"/>
                  </a:cubicBezTo>
                  <a:lnTo>
                    <a:pt x="829" y="1459"/>
                  </a:lnTo>
                  <a:cubicBezTo>
                    <a:pt x="800" y="1339"/>
                    <a:pt x="695" y="1259"/>
                    <a:pt x="578" y="1259"/>
                  </a:cubicBezTo>
                  <a:close/>
                  <a:moveTo>
                    <a:pt x="869" y="2516"/>
                  </a:moveTo>
                  <a:cubicBezTo>
                    <a:pt x="850" y="2516"/>
                    <a:pt x="830" y="2519"/>
                    <a:pt x="810" y="2523"/>
                  </a:cubicBezTo>
                  <a:cubicBezTo>
                    <a:pt x="672" y="2554"/>
                    <a:pt x="585" y="2694"/>
                    <a:pt x="618" y="2832"/>
                  </a:cubicBezTo>
                  <a:lnTo>
                    <a:pt x="677" y="3084"/>
                  </a:lnTo>
                  <a:cubicBezTo>
                    <a:pt x="704" y="3203"/>
                    <a:pt x="810" y="3284"/>
                    <a:pt x="927" y="3284"/>
                  </a:cubicBezTo>
                  <a:cubicBezTo>
                    <a:pt x="946" y="3284"/>
                    <a:pt x="967" y="3282"/>
                    <a:pt x="986" y="3277"/>
                  </a:cubicBezTo>
                  <a:cubicBezTo>
                    <a:pt x="1125" y="3246"/>
                    <a:pt x="1212" y="3106"/>
                    <a:pt x="1179" y="2967"/>
                  </a:cubicBezTo>
                  <a:lnTo>
                    <a:pt x="1120" y="2716"/>
                  </a:lnTo>
                  <a:cubicBezTo>
                    <a:pt x="1092" y="2597"/>
                    <a:pt x="987" y="2516"/>
                    <a:pt x="869" y="25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0"/>
            <p:cNvSpPr/>
            <p:nvPr/>
          </p:nvSpPr>
          <p:spPr>
            <a:xfrm>
              <a:off x="1886663" y="4559230"/>
              <a:ext cx="9653" cy="36295"/>
            </a:xfrm>
            <a:custGeom>
              <a:avLst/>
              <a:gdLst/>
              <a:ahLst/>
              <a:cxnLst/>
              <a:rect l="l" t="t" r="r" b="b"/>
              <a:pathLst>
                <a:path w="888" h="3339" extrusionOk="0">
                  <a:moveTo>
                    <a:pt x="279" y="1"/>
                  </a:moveTo>
                  <a:cubicBezTo>
                    <a:pt x="267" y="1"/>
                    <a:pt x="255" y="2"/>
                    <a:pt x="244" y="3"/>
                  </a:cubicBezTo>
                  <a:cubicBezTo>
                    <a:pt x="102" y="21"/>
                    <a:pt x="1" y="148"/>
                    <a:pt x="18" y="291"/>
                  </a:cubicBezTo>
                  <a:lnTo>
                    <a:pt x="49" y="547"/>
                  </a:lnTo>
                  <a:cubicBezTo>
                    <a:pt x="64" y="678"/>
                    <a:pt x="175" y="775"/>
                    <a:pt x="304" y="775"/>
                  </a:cubicBezTo>
                  <a:cubicBezTo>
                    <a:pt x="314" y="775"/>
                    <a:pt x="325" y="775"/>
                    <a:pt x="335" y="773"/>
                  </a:cubicBezTo>
                  <a:cubicBezTo>
                    <a:pt x="477" y="756"/>
                    <a:pt x="578" y="626"/>
                    <a:pt x="561" y="485"/>
                  </a:cubicBezTo>
                  <a:lnTo>
                    <a:pt x="530" y="229"/>
                  </a:lnTo>
                  <a:cubicBezTo>
                    <a:pt x="514" y="98"/>
                    <a:pt x="402" y="1"/>
                    <a:pt x="279" y="1"/>
                  </a:cubicBezTo>
                  <a:close/>
                  <a:moveTo>
                    <a:pt x="433" y="1283"/>
                  </a:moveTo>
                  <a:cubicBezTo>
                    <a:pt x="421" y="1283"/>
                    <a:pt x="409" y="1283"/>
                    <a:pt x="397" y="1285"/>
                  </a:cubicBezTo>
                  <a:cubicBezTo>
                    <a:pt x="256" y="1302"/>
                    <a:pt x="156" y="1430"/>
                    <a:pt x="173" y="1572"/>
                  </a:cubicBezTo>
                  <a:lnTo>
                    <a:pt x="204" y="1829"/>
                  </a:lnTo>
                  <a:cubicBezTo>
                    <a:pt x="220" y="1960"/>
                    <a:pt x="330" y="2056"/>
                    <a:pt x="459" y="2056"/>
                  </a:cubicBezTo>
                  <a:cubicBezTo>
                    <a:pt x="470" y="2056"/>
                    <a:pt x="480" y="2055"/>
                    <a:pt x="490" y="2055"/>
                  </a:cubicBezTo>
                  <a:cubicBezTo>
                    <a:pt x="632" y="2037"/>
                    <a:pt x="734" y="1908"/>
                    <a:pt x="716" y="1767"/>
                  </a:cubicBezTo>
                  <a:lnTo>
                    <a:pt x="685" y="1511"/>
                  </a:lnTo>
                  <a:cubicBezTo>
                    <a:pt x="670" y="1380"/>
                    <a:pt x="559" y="1283"/>
                    <a:pt x="433" y="1283"/>
                  </a:cubicBezTo>
                  <a:close/>
                  <a:moveTo>
                    <a:pt x="586" y="2565"/>
                  </a:moveTo>
                  <a:cubicBezTo>
                    <a:pt x="575" y="2565"/>
                    <a:pt x="564" y="2565"/>
                    <a:pt x="553" y="2567"/>
                  </a:cubicBezTo>
                  <a:cubicBezTo>
                    <a:pt x="411" y="2584"/>
                    <a:pt x="311" y="2712"/>
                    <a:pt x="328" y="2853"/>
                  </a:cubicBezTo>
                  <a:lnTo>
                    <a:pt x="358" y="3110"/>
                  </a:lnTo>
                  <a:cubicBezTo>
                    <a:pt x="375" y="3242"/>
                    <a:pt x="485" y="3338"/>
                    <a:pt x="615" y="3338"/>
                  </a:cubicBezTo>
                  <a:cubicBezTo>
                    <a:pt x="625" y="3338"/>
                    <a:pt x="635" y="3336"/>
                    <a:pt x="646" y="3336"/>
                  </a:cubicBezTo>
                  <a:cubicBezTo>
                    <a:pt x="787" y="3319"/>
                    <a:pt x="887" y="3190"/>
                    <a:pt x="872" y="3048"/>
                  </a:cubicBezTo>
                  <a:lnTo>
                    <a:pt x="841" y="2793"/>
                  </a:lnTo>
                  <a:cubicBezTo>
                    <a:pt x="825" y="2661"/>
                    <a:pt x="713" y="2565"/>
                    <a:pt x="586" y="25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0"/>
            <p:cNvSpPr/>
            <p:nvPr/>
          </p:nvSpPr>
          <p:spPr>
            <a:xfrm>
              <a:off x="1816432" y="3977380"/>
              <a:ext cx="9674" cy="36273"/>
            </a:xfrm>
            <a:custGeom>
              <a:avLst/>
              <a:gdLst/>
              <a:ahLst/>
              <a:cxnLst/>
              <a:rect l="l" t="t" r="r" b="b"/>
              <a:pathLst>
                <a:path w="890" h="3337" extrusionOk="0">
                  <a:moveTo>
                    <a:pt x="281" y="0"/>
                  </a:moveTo>
                  <a:cubicBezTo>
                    <a:pt x="269" y="0"/>
                    <a:pt x="256" y="1"/>
                    <a:pt x="244" y="3"/>
                  </a:cubicBezTo>
                  <a:cubicBezTo>
                    <a:pt x="102" y="20"/>
                    <a:pt x="1" y="148"/>
                    <a:pt x="18" y="289"/>
                  </a:cubicBezTo>
                  <a:lnTo>
                    <a:pt x="49" y="546"/>
                  </a:lnTo>
                  <a:cubicBezTo>
                    <a:pt x="64" y="678"/>
                    <a:pt x="177" y="774"/>
                    <a:pt x="306" y="774"/>
                  </a:cubicBezTo>
                  <a:lnTo>
                    <a:pt x="306" y="772"/>
                  </a:lnTo>
                  <a:cubicBezTo>
                    <a:pt x="316" y="772"/>
                    <a:pt x="327" y="772"/>
                    <a:pt x="337" y="771"/>
                  </a:cubicBezTo>
                  <a:cubicBezTo>
                    <a:pt x="478" y="754"/>
                    <a:pt x="579" y="626"/>
                    <a:pt x="561" y="484"/>
                  </a:cubicBezTo>
                  <a:lnTo>
                    <a:pt x="530" y="227"/>
                  </a:lnTo>
                  <a:cubicBezTo>
                    <a:pt x="516" y="98"/>
                    <a:pt x="410" y="0"/>
                    <a:pt x="281" y="0"/>
                  </a:cubicBezTo>
                  <a:close/>
                  <a:moveTo>
                    <a:pt x="433" y="1283"/>
                  </a:moveTo>
                  <a:cubicBezTo>
                    <a:pt x="422" y="1283"/>
                    <a:pt x="411" y="1283"/>
                    <a:pt x="399" y="1285"/>
                  </a:cubicBezTo>
                  <a:cubicBezTo>
                    <a:pt x="258" y="1302"/>
                    <a:pt x="156" y="1430"/>
                    <a:pt x="173" y="1571"/>
                  </a:cubicBezTo>
                  <a:lnTo>
                    <a:pt x="204" y="1828"/>
                  </a:lnTo>
                  <a:cubicBezTo>
                    <a:pt x="220" y="1958"/>
                    <a:pt x="332" y="2054"/>
                    <a:pt x="460" y="2054"/>
                  </a:cubicBezTo>
                  <a:cubicBezTo>
                    <a:pt x="470" y="2054"/>
                    <a:pt x="480" y="2054"/>
                    <a:pt x="492" y="2053"/>
                  </a:cubicBezTo>
                  <a:cubicBezTo>
                    <a:pt x="634" y="2035"/>
                    <a:pt x="734" y="1908"/>
                    <a:pt x="717" y="1766"/>
                  </a:cubicBezTo>
                  <a:lnTo>
                    <a:pt x="686" y="1509"/>
                  </a:lnTo>
                  <a:cubicBezTo>
                    <a:pt x="670" y="1379"/>
                    <a:pt x="560" y="1283"/>
                    <a:pt x="433" y="1283"/>
                  </a:cubicBezTo>
                  <a:close/>
                  <a:moveTo>
                    <a:pt x="589" y="2564"/>
                  </a:moveTo>
                  <a:cubicBezTo>
                    <a:pt x="577" y="2564"/>
                    <a:pt x="565" y="2565"/>
                    <a:pt x="553" y="2567"/>
                  </a:cubicBezTo>
                  <a:cubicBezTo>
                    <a:pt x="411" y="2584"/>
                    <a:pt x="311" y="2712"/>
                    <a:pt x="328" y="2853"/>
                  </a:cubicBezTo>
                  <a:lnTo>
                    <a:pt x="359" y="3110"/>
                  </a:lnTo>
                  <a:cubicBezTo>
                    <a:pt x="375" y="3241"/>
                    <a:pt x="487" y="3336"/>
                    <a:pt x="615" y="3336"/>
                  </a:cubicBezTo>
                  <a:cubicBezTo>
                    <a:pt x="625" y="3336"/>
                    <a:pt x="635" y="3336"/>
                    <a:pt x="646" y="3334"/>
                  </a:cubicBezTo>
                  <a:cubicBezTo>
                    <a:pt x="787" y="3317"/>
                    <a:pt x="889" y="3190"/>
                    <a:pt x="872" y="3048"/>
                  </a:cubicBezTo>
                  <a:lnTo>
                    <a:pt x="841" y="2791"/>
                  </a:lnTo>
                  <a:cubicBezTo>
                    <a:pt x="825" y="2663"/>
                    <a:pt x="718" y="2564"/>
                    <a:pt x="589" y="25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0"/>
            <p:cNvSpPr/>
            <p:nvPr/>
          </p:nvSpPr>
          <p:spPr>
            <a:xfrm>
              <a:off x="1850379" y="4066395"/>
              <a:ext cx="5620" cy="31947"/>
            </a:xfrm>
            <a:custGeom>
              <a:avLst/>
              <a:gdLst/>
              <a:ahLst/>
              <a:cxnLst/>
              <a:rect l="l" t="t" r="r" b="b"/>
              <a:pathLst>
                <a:path w="517" h="2939" extrusionOk="0">
                  <a:moveTo>
                    <a:pt x="259" y="0"/>
                  </a:moveTo>
                  <a:cubicBezTo>
                    <a:pt x="116" y="0"/>
                    <a:pt x="0" y="116"/>
                    <a:pt x="0" y="259"/>
                  </a:cubicBezTo>
                  <a:lnTo>
                    <a:pt x="0" y="2679"/>
                  </a:lnTo>
                  <a:cubicBezTo>
                    <a:pt x="0" y="2823"/>
                    <a:pt x="116" y="2938"/>
                    <a:pt x="259" y="2938"/>
                  </a:cubicBezTo>
                  <a:cubicBezTo>
                    <a:pt x="400" y="2938"/>
                    <a:pt x="516" y="2823"/>
                    <a:pt x="516" y="2679"/>
                  </a:cubicBezTo>
                  <a:lnTo>
                    <a:pt x="516" y="259"/>
                  </a:lnTo>
                  <a:cubicBezTo>
                    <a:pt x="516" y="116"/>
                    <a:pt x="400"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0"/>
            <p:cNvSpPr/>
            <p:nvPr/>
          </p:nvSpPr>
          <p:spPr>
            <a:xfrm>
              <a:off x="1850379" y="4470987"/>
              <a:ext cx="5620" cy="31936"/>
            </a:xfrm>
            <a:custGeom>
              <a:avLst/>
              <a:gdLst/>
              <a:ahLst/>
              <a:cxnLst/>
              <a:rect l="l" t="t" r="r" b="b"/>
              <a:pathLst>
                <a:path w="517" h="2938" extrusionOk="0">
                  <a:moveTo>
                    <a:pt x="259" y="1"/>
                  </a:moveTo>
                  <a:cubicBezTo>
                    <a:pt x="116" y="1"/>
                    <a:pt x="0" y="116"/>
                    <a:pt x="0" y="260"/>
                  </a:cubicBezTo>
                  <a:lnTo>
                    <a:pt x="0" y="2680"/>
                  </a:lnTo>
                  <a:cubicBezTo>
                    <a:pt x="0" y="2821"/>
                    <a:pt x="116" y="2937"/>
                    <a:pt x="259" y="2937"/>
                  </a:cubicBezTo>
                  <a:cubicBezTo>
                    <a:pt x="400" y="2937"/>
                    <a:pt x="516" y="2821"/>
                    <a:pt x="516" y="2680"/>
                  </a:cubicBezTo>
                  <a:lnTo>
                    <a:pt x="516" y="260"/>
                  </a:lnTo>
                  <a:cubicBezTo>
                    <a:pt x="516" y="116"/>
                    <a:pt x="400"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0"/>
            <p:cNvSpPr/>
            <p:nvPr/>
          </p:nvSpPr>
          <p:spPr>
            <a:xfrm>
              <a:off x="1870554" y="4067525"/>
              <a:ext cx="8750" cy="31784"/>
            </a:xfrm>
            <a:custGeom>
              <a:avLst/>
              <a:gdLst/>
              <a:ahLst/>
              <a:cxnLst/>
              <a:rect l="l" t="t" r="r" b="b"/>
              <a:pathLst>
                <a:path w="805" h="2924" extrusionOk="0">
                  <a:moveTo>
                    <a:pt x="537" y="0"/>
                  </a:moveTo>
                  <a:cubicBezTo>
                    <a:pt x="406" y="0"/>
                    <a:pt x="290" y="97"/>
                    <a:pt x="275" y="231"/>
                  </a:cubicBezTo>
                  <a:lnTo>
                    <a:pt x="14" y="2638"/>
                  </a:lnTo>
                  <a:cubicBezTo>
                    <a:pt x="1" y="2779"/>
                    <a:pt x="102" y="2907"/>
                    <a:pt x="244" y="2922"/>
                  </a:cubicBezTo>
                  <a:cubicBezTo>
                    <a:pt x="254" y="2922"/>
                    <a:pt x="262" y="2924"/>
                    <a:pt x="272" y="2924"/>
                  </a:cubicBezTo>
                  <a:lnTo>
                    <a:pt x="272" y="2924"/>
                  </a:lnTo>
                  <a:cubicBezTo>
                    <a:pt x="403" y="2923"/>
                    <a:pt x="515" y="2825"/>
                    <a:pt x="528" y="2693"/>
                  </a:cubicBezTo>
                  <a:lnTo>
                    <a:pt x="789" y="286"/>
                  </a:lnTo>
                  <a:cubicBezTo>
                    <a:pt x="805" y="145"/>
                    <a:pt x="701" y="17"/>
                    <a:pt x="560" y="1"/>
                  </a:cubicBezTo>
                  <a:cubicBezTo>
                    <a:pt x="552" y="1"/>
                    <a:pt x="544" y="0"/>
                    <a:pt x="537" y="0"/>
                  </a:cubicBezTo>
                  <a:close/>
                  <a:moveTo>
                    <a:pt x="272" y="2924"/>
                  </a:moveTo>
                  <a:cubicBezTo>
                    <a:pt x="272" y="2924"/>
                    <a:pt x="272" y="2924"/>
                    <a:pt x="271" y="2924"/>
                  </a:cubicBezTo>
                  <a:lnTo>
                    <a:pt x="273" y="2924"/>
                  </a:lnTo>
                  <a:cubicBezTo>
                    <a:pt x="273" y="2924"/>
                    <a:pt x="273" y="2924"/>
                    <a:pt x="272" y="29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0"/>
            <p:cNvSpPr/>
            <p:nvPr/>
          </p:nvSpPr>
          <p:spPr>
            <a:xfrm>
              <a:off x="1826976" y="4469770"/>
              <a:ext cx="8750" cy="31784"/>
            </a:xfrm>
            <a:custGeom>
              <a:avLst/>
              <a:gdLst/>
              <a:ahLst/>
              <a:cxnLst/>
              <a:rect l="l" t="t" r="r" b="b"/>
              <a:pathLst>
                <a:path w="805" h="2924" extrusionOk="0">
                  <a:moveTo>
                    <a:pt x="531" y="1"/>
                  </a:moveTo>
                  <a:cubicBezTo>
                    <a:pt x="401" y="1"/>
                    <a:pt x="289" y="98"/>
                    <a:pt x="276" y="230"/>
                  </a:cubicBezTo>
                  <a:lnTo>
                    <a:pt x="16" y="2637"/>
                  </a:lnTo>
                  <a:cubicBezTo>
                    <a:pt x="0" y="2780"/>
                    <a:pt x="102" y="2908"/>
                    <a:pt x="243" y="2921"/>
                  </a:cubicBezTo>
                  <a:cubicBezTo>
                    <a:pt x="254" y="2923"/>
                    <a:pt x="262" y="2923"/>
                    <a:pt x="273" y="2923"/>
                  </a:cubicBezTo>
                  <a:cubicBezTo>
                    <a:pt x="402" y="2923"/>
                    <a:pt x="514" y="2825"/>
                    <a:pt x="528" y="2694"/>
                  </a:cubicBezTo>
                  <a:lnTo>
                    <a:pt x="789" y="287"/>
                  </a:lnTo>
                  <a:cubicBezTo>
                    <a:pt x="804" y="144"/>
                    <a:pt x="701" y="16"/>
                    <a:pt x="559" y="2"/>
                  </a:cubicBezTo>
                  <a:cubicBezTo>
                    <a:pt x="550" y="1"/>
                    <a:pt x="540"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0"/>
            <p:cNvSpPr/>
            <p:nvPr/>
          </p:nvSpPr>
          <p:spPr>
            <a:xfrm>
              <a:off x="1890511" y="4071145"/>
              <a:ext cx="11805" cy="31338"/>
            </a:xfrm>
            <a:custGeom>
              <a:avLst/>
              <a:gdLst/>
              <a:ahLst/>
              <a:cxnLst/>
              <a:rect l="l" t="t" r="r" b="b"/>
              <a:pathLst>
                <a:path w="1086" h="2883" extrusionOk="0">
                  <a:moveTo>
                    <a:pt x="803" y="0"/>
                  </a:moveTo>
                  <a:cubicBezTo>
                    <a:pt x="684" y="0"/>
                    <a:pt x="577" y="82"/>
                    <a:pt x="551" y="203"/>
                  </a:cubicBezTo>
                  <a:lnTo>
                    <a:pt x="31" y="2569"/>
                  </a:lnTo>
                  <a:cubicBezTo>
                    <a:pt x="0" y="2707"/>
                    <a:pt x="90" y="2846"/>
                    <a:pt x="228" y="2876"/>
                  </a:cubicBezTo>
                  <a:cubicBezTo>
                    <a:pt x="247" y="2879"/>
                    <a:pt x="266" y="2883"/>
                    <a:pt x="283" y="2883"/>
                  </a:cubicBezTo>
                  <a:lnTo>
                    <a:pt x="285" y="2883"/>
                  </a:lnTo>
                  <a:cubicBezTo>
                    <a:pt x="404" y="2883"/>
                    <a:pt x="511" y="2800"/>
                    <a:pt x="537" y="2679"/>
                  </a:cubicBezTo>
                  <a:lnTo>
                    <a:pt x="1056" y="314"/>
                  </a:lnTo>
                  <a:cubicBezTo>
                    <a:pt x="1085" y="174"/>
                    <a:pt x="997" y="36"/>
                    <a:pt x="859" y="7"/>
                  </a:cubicBezTo>
                  <a:cubicBezTo>
                    <a:pt x="840" y="2"/>
                    <a:pt x="821" y="0"/>
                    <a:pt x="8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0"/>
            <p:cNvSpPr/>
            <p:nvPr/>
          </p:nvSpPr>
          <p:spPr>
            <a:xfrm>
              <a:off x="1803866" y="4466357"/>
              <a:ext cx="11805" cy="31327"/>
            </a:xfrm>
            <a:custGeom>
              <a:avLst/>
              <a:gdLst/>
              <a:ahLst/>
              <a:cxnLst/>
              <a:rect l="l" t="t" r="r" b="b"/>
              <a:pathLst>
                <a:path w="1086" h="2882" extrusionOk="0">
                  <a:moveTo>
                    <a:pt x="804" y="0"/>
                  </a:moveTo>
                  <a:cubicBezTo>
                    <a:pt x="684" y="0"/>
                    <a:pt x="577" y="82"/>
                    <a:pt x="551" y="202"/>
                  </a:cubicBezTo>
                  <a:lnTo>
                    <a:pt x="32" y="2568"/>
                  </a:lnTo>
                  <a:cubicBezTo>
                    <a:pt x="1" y="2707"/>
                    <a:pt x="89" y="2845"/>
                    <a:pt x="228" y="2875"/>
                  </a:cubicBezTo>
                  <a:cubicBezTo>
                    <a:pt x="247" y="2880"/>
                    <a:pt x="266" y="2882"/>
                    <a:pt x="284" y="2882"/>
                  </a:cubicBezTo>
                  <a:cubicBezTo>
                    <a:pt x="403" y="2882"/>
                    <a:pt x="510" y="2799"/>
                    <a:pt x="536" y="2678"/>
                  </a:cubicBezTo>
                  <a:lnTo>
                    <a:pt x="1055" y="315"/>
                  </a:lnTo>
                  <a:cubicBezTo>
                    <a:pt x="1086" y="175"/>
                    <a:pt x="998" y="37"/>
                    <a:pt x="858" y="6"/>
                  </a:cubicBezTo>
                  <a:cubicBezTo>
                    <a:pt x="840" y="2"/>
                    <a:pt x="822" y="0"/>
                    <a:pt x="8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0"/>
            <p:cNvSpPr/>
            <p:nvPr/>
          </p:nvSpPr>
          <p:spPr>
            <a:xfrm>
              <a:off x="1910066" y="4077189"/>
              <a:ext cx="14696" cy="30588"/>
            </a:xfrm>
            <a:custGeom>
              <a:avLst/>
              <a:gdLst/>
              <a:ahLst/>
              <a:cxnLst/>
              <a:rect l="l" t="t" r="r" b="b"/>
              <a:pathLst>
                <a:path w="1352" h="2814" extrusionOk="0">
                  <a:moveTo>
                    <a:pt x="1062" y="1"/>
                  </a:moveTo>
                  <a:cubicBezTo>
                    <a:pt x="954" y="1"/>
                    <a:pt x="854" y="70"/>
                    <a:pt x="818" y="177"/>
                  </a:cubicBezTo>
                  <a:lnTo>
                    <a:pt x="45" y="2473"/>
                  </a:lnTo>
                  <a:cubicBezTo>
                    <a:pt x="1" y="2608"/>
                    <a:pt x="73" y="2754"/>
                    <a:pt x="209" y="2801"/>
                  </a:cubicBezTo>
                  <a:cubicBezTo>
                    <a:pt x="235" y="2810"/>
                    <a:pt x="263" y="2813"/>
                    <a:pt x="290" y="2813"/>
                  </a:cubicBezTo>
                  <a:cubicBezTo>
                    <a:pt x="399" y="2813"/>
                    <a:pt x="499" y="2746"/>
                    <a:pt x="535" y="2637"/>
                  </a:cubicBezTo>
                  <a:lnTo>
                    <a:pt x="1307" y="343"/>
                  </a:lnTo>
                  <a:cubicBezTo>
                    <a:pt x="1351" y="206"/>
                    <a:pt x="1281" y="61"/>
                    <a:pt x="1144" y="15"/>
                  </a:cubicBezTo>
                  <a:cubicBezTo>
                    <a:pt x="1117" y="5"/>
                    <a:pt x="1089" y="1"/>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0"/>
            <p:cNvSpPr/>
            <p:nvPr/>
          </p:nvSpPr>
          <p:spPr>
            <a:xfrm>
              <a:off x="1781365" y="4460791"/>
              <a:ext cx="14696" cy="30577"/>
            </a:xfrm>
            <a:custGeom>
              <a:avLst/>
              <a:gdLst/>
              <a:ahLst/>
              <a:cxnLst/>
              <a:rect l="l" t="t" r="r" b="b"/>
              <a:pathLst>
                <a:path w="1352" h="2813" extrusionOk="0">
                  <a:moveTo>
                    <a:pt x="1060" y="0"/>
                  </a:moveTo>
                  <a:cubicBezTo>
                    <a:pt x="953" y="0"/>
                    <a:pt x="852" y="69"/>
                    <a:pt x="816" y="176"/>
                  </a:cubicBezTo>
                  <a:lnTo>
                    <a:pt x="45" y="2471"/>
                  </a:lnTo>
                  <a:cubicBezTo>
                    <a:pt x="0" y="2607"/>
                    <a:pt x="73" y="2752"/>
                    <a:pt x="207" y="2799"/>
                  </a:cubicBezTo>
                  <a:cubicBezTo>
                    <a:pt x="235" y="2807"/>
                    <a:pt x="263" y="2812"/>
                    <a:pt x="290" y="2812"/>
                  </a:cubicBezTo>
                  <a:cubicBezTo>
                    <a:pt x="397" y="2812"/>
                    <a:pt x="499" y="2743"/>
                    <a:pt x="535" y="2636"/>
                  </a:cubicBezTo>
                  <a:lnTo>
                    <a:pt x="1306" y="340"/>
                  </a:lnTo>
                  <a:cubicBezTo>
                    <a:pt x="1351" y="206"/>
                    <a:pt x="1279" y="59"/>
                    <a:pt x="1143" y="14"/>
                  </a:cubicBezTo>
                  <a:cubicBezTo>
                    <a:pt x="1115" y="5"/>
                    <a:pt x="1087" y="0"/>
                    <a:pt x="10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0"/>
            <p:cNvSpPr/>
            <p:nvPr/>
          </p:nvSpPr>
          <p:spPr>
            <a:xfrm>
              <a:off x="1928991" y="4085646"/>
              <a:ext cx="17414" cy="29534"/>
            </a:xfrm>
            <a:custGeom>
              <a:avLst/>
              <a:gdLst/>
              <a:ahLst/>
              <a:cxnLst/>
              <a:rect l="l" t="t" r="r" b="b"/>
              <a:pathLst>
                <a:path w="1602" h="2717" extrusionOk="0">
                  <a:moveTo>
                    <a:pt x="1308" y="0"/>
                  </a:moveTo>
                  <a:cubicBezTo>
                    <a:pt x="1211" y="0"/>
                    <a:pt x="1116" y="55"/>
                    <a:pt x="1073" y="151"/>
                  </a:cubicBezTo>
                  <a:lnTo>
                    <a:pt x="59" y="2351"/>
                  </a:lnTo>
                  <a:cubicBezTo>
                    <a:pt x="0" y="2480"/>
                    <a:pt x="57" y="2634"/>
                    <a:pt x="187" y="2692"/>
                  </a:cubicBezTo>
                  <a:cubicBezTo>
                    <a:pt x="221" y="2708"/>
                    <a:pt x="257" y="2716"/>
                    <a:pt x="294" y="2716"/>
                  </a:cubicBezTo>
                  <a:cubicBezTo>
                    <a:pt x="392" y="2716"/>
                    <a:pt x="485" y="2661"/>
                    <a:pt x="528" y="2566"/>
                  </a:cubicBezTo>
                  <a:lnTo>
                    <a:pt x="1541" y="367"/>
                  </a:lnTo>
                  <a:cubicBezTo>
                    <a:pt x="1601" y="237"/>
                    <a:pt x="1544" y="84"/>
                    <a:pt x="1415" y="23"/>
                  </a:cubicBezTo>
                  <a:cubicBezTo>
                    <a:pt x="1381" y="8"/>
                    <a:pt x="1344" y="0"/>
                    <a:pt x="1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0"/>
            <p:cNvSpPr/>
            <p:nvPr/>
          </p:nvSpPr>
          <p:spPr>
            <a:xfrm>
              <a:off x="1759701" y="4453128"/>
              <a:ext cx="17435" cy="29534"/>
            </a:xfrm>
            <a:custGeom>
              <a:avLst/>
              <a:gdLst/>
              <a:ahLst/>
              <a:cxnLst/>
              <a:rect l="l" t="t" r="r" b="b"/>
              <a:pathLst>
                <a:path w="1604" h="2717" extrusionOk="0">
                  <a:moveTo>
                    <a:pt x="1311" y="1"/>
                  </a:moveTo>
                  <a:cubicBezTo>
                    <a:pt x="1213" y="1"/>
                    <a:pt x="1119" y="57"/>
                    <a:pt x="1076" y="151"/>
                  </a:cubicBezTo>
                  <a:lnTo>
                    <a:pt x="60" y="2351"/>
                  </a:lnTo>
                  <a:cubicBezTo>
                    <a:pt x="1" y="2479"/>
                    <a:pt x="56" y="2632"/>
                    <a:pt x="187" y="2693"/>
                  </a:cubicBezTo>
                  <a:cubicBezTo>
                    <a:pt x="222" y="2708"/>
                    <a:pt x="258" y="2717"/>
                    <a:pt x="294" y="2717"/>
                  </a:cubicBezTo>
                  <a:cubicBezTo>
                    <a:pt x="392" y="2717"/>
                    <a:pt x="486" y="2662"/>
                    <a:pt x="529" y="2567"/>
                  </a:cubicBezTo>
                  <a:lnTo>
                    <a:pt x="1543" y="367"/>
                  </a:lnTo>
                  <a:cubicBezTo>
                    <a:pt x="1604" y="238"/>
                    <a:pt x="1547" y="84"/>
                    <a:pt x="1417" y="24"/>
                  </a:cubicBezTo>
                  <a:cubicBezTo>
                    <a:pt x="1383" y="8"/>
                    <a:pt x="1346" y="1"/>
                    <a:pt x="13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0"/>
            <p:cNvSpPr/>
            <p:nvPr/>
          </p:nvSpPr>
          <p:spPr>
            <a:xfrm>
              <a:off x="1947013" y="4096353"/>
              <a:ext cx="19946" cy="28208"/>
            </a:xfrm>
            <a:custGeom>
              <a:avLst/>
              <a:gdLst/>
              <a:ahLst/>
              <a:cxnLst/>
              <a:rect l="l" t="t" r="r" b="b"/>
              <a:pathLst>
                <a:path w="1835" h="2595" extrusionOk="0">
                  <a:moveTo>
                    <a:pt x="1541" y="0"/>
                  </a:moveTo>
                  <a:cubicBezTo>
                    <a:pt x="1453" y="0"/>
                    <a:pt x="1366" y="46"/>
                    <a:pt x="1318" y="127"/>
                  </a:cubicBezTo>
                  <a:lnTo>
                    <a:pt x="74" y="2202"/>
                  </a:lnTo>
                  <a:cubicBezTo>
                    <a:pt x="0" y="2325"/>
                    <a:pt x="40" y="2484"/>
                    <a:pt x="162" y="2558"/>
                  </a:cubicBezTo>
                  <a:cubicBezTo>
                    <a:pt x="204" y="2582"/>
                    <a:pt x="250" y="2594"/>
                    <a:pt x="295" y="2594"/>
                  </a:cubicBezTo>
                  <a:cubicBezTo>
                    <a:pt x="383" y="2594"/>
                    <a:pt x="468" y="2549"/>
                    <a:pt x="518" y="2468"/>
                  </a:cubicBezTo>
                  <a:lnTo>
                    <a:pt x="1762" y="393"/>
                  </a:lnTo>
                  <a:cubicBezTo>
                    <a:pt x="1834" y="270"/>
                    <a:pt x="1794" y="111"/>
                    <a:pt x="1672" y="37"/>
                  </a:cubicBezTo>
                  <a:cubicBezTo>
                    <a:pt x="1631" y="12"/>
                    <a:pt x="1586" y="0"/>
                    <a:pt x="15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0"/>
            <p:cNvSpPr/>
            <p:nvPr/>
          </p:nvSpPr>
          <p:spPr>
            <a:xfrm>
              <a:off x="1739135" y="4443475"/>
              <a:ext cx="19946" cy="28219"/>
            </a:xfrm>
            <a:custGeom>
              <a:avLst/>
              <a:gdLst/>
              <a:ahLst/>
              <a:cxnLst/>
              <a:rect l="l" t="t" r="r" b="b"/>
              <a:pathLst>
                <a:path w="1835" h="2596" extrusionOk="0">
                  <a:moveTo>
                    <a:pt x="1540" y="0"/>
                  </a:moveTo>
                  <a:cubicBezTo>
                    <a:pt x="1452" y="0"/>
                    <a:pt x="1366" y="46"/>
                    <a:pt x="1318" y="127"/>
                  </a:cubicBezTo>
                  <a:lnTo>
                    <a:pt x="74" y="2204"/>
                  </a:lnTo>
                  <a:cubicBezTo>
                    <a:pt x="0" y="2326"/>
                    <a:pt x="42" y="2485"/>
                    <a:pt x="164" y="2558"/>
                  </a:cubicBezTo>
                  <a:cubicBezTo>
                    <a:pt x="206" y="2583"/>
                    <a:pt x="250" y="2596"/>
                    <a:pt x="295" y="2596"/>
                  </a:cubicBezTo>
                  <a:lnTo>
                    <a:pt x="295" y="2594"/>
                  </a:lnTo>
                  <a:cubicBezTo>
                    <a:pt x="383" y="2594"/>
                    <a:pt x="470" y="2549"/>
                    <a:pt x="518" y="2470"/>
                  </a:cubicBezTo>
                  <a:lnTo>
                    <a:pt x="1762" y="391"/>
                  </a:lnTo>
                  <a:cubicBezTo>
                    <a:pt x="1834" y="268"/>
                    <a:pt x="1795" y="110"/>
                    <a:pt x="1672" y="37"/>
                  </a:cubicBezTo>
                  <a:cubicBezTo>
                    <a:pt x="1631" y="12"/>
                    <a:pt x="1585" y="0"/>
                    <a:pt x="15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0"/>
            <p:cNvSpPr/>
            <p:nvPr/>
          </p:nvSpPr>
          <p:spPr>
            <a:xfrm>
              <a:off x="1963959" y="4109234"/>
              <a:ext cx="22251" cy="26610"/>
            </a:xfrm>
            <a:custGeom>
              <a:avLst/>
              <a:gdLst/>
              <a:ahLst/>
              <a:cxnLst/>
              <a:rect l="l" t="t" r="r" b="b"/>
              <a:pathLst>
                <a:path w="2047" h="2448" extrusionOk="0">
                  <a:moveTo>
                    <a:pt x="1753" y="0"/>
                  </a:moveTo>
                  <a:cubicBezTo>
                    <a:pt x="1676" y="0"/>
                    <a:pt x="1599" y="35"/>
                    <a:pt x="1548" y="101"/>
                  </a:cubicBezTo>
                  <a:lnTo>
                    <a:pt x="87" y="2034"/>
                  </a:lnTo>
                  <a:cubicBezTo>
                    <a:pt x="1" y="2147"/>
                    <a:pt x="23" y="2310"/>
                    <a:pt x="137" y="2396"/>
                  </a:cubicBezTo>
                  <a:cubicBezTo>
                    <a:pt x="184" y="2430"/>
                    <a:pt x="239" y="2448"/>
                    <a:pt x="294" y="2448"/>
                  </a:cubicBezTo>
                  <a:cubicBezTo>
                    <a:pt x="372" y="2448"/>
                    <a:pt x="449" y="2411"/>
                    <a:pt x="499" y="2346"/>
                  </a:cubicBezTo>
                  <a:lnTo>
                    <a:pt x="1961" y="414"/>
                  </a:lnTo>
                  <a:cubicBezTo>
                    <a:pt x="2047" y="300"/>
                    <a:pt x="2024" y="138"/>
                    <a:pt x="1911" y="53"/>
                  </a:cubicBezTo>
                  <a:cubicBezTo>
                    <a:pt x="1863" y="18"/>
                    <a:pt x="1808" y="0"/>
                    <a:pt x="17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0"/>
            <p:cNvSpPr/>
            <p:nvPr/>
          </p:nvSpPr>
          <p:spPr>
            <a:xfrm>
              <a:off x="1719928" y="4431942"/>
              <a:ext cx="22240" cy="26610"/>
            </a:xfrm>
            <a:custGeom>
              <a:avLst/>
              <a:gdLst/>
              <a:ahLst/>
              <a:cxnLst/>
              <a:rect l="l" t="t" r="r" b="b"/>
              <a:pathLst>
                <a:path w="2046" h="2448" extrusionOk="0">
                  <a:moveTo>
                    <a:pt x="1753" y="0"/>
                  </a:moveTo>
                  <a:cubicBezTo>
                    <a:pt x="1675" y="0"/>
                    <a:pt x="1597" y="35"/>
                    <a:pt x="1546" y="103"/>
                  </a:cubicBezTo>
                  <a:lnTo>
                    <a:pt x="87" y="2033"/>
                  </a:lnTo>
                  <a:cubicBezTo>
                    <a:pt x="1" y="2147"/>
                    <a:pt x="23" y="2309"/>
                    <a:pt x="137" y="2395"/>
                  </a:cubicBezTo>
                  <a:cubicBezTo>
                    <a:pt x="183" y="2430"/>
                    <a:pt x="238" y="2447"/>
                    <a:pt x="293" y="2447"/>
                  </a:cubicBezTo>
                  <a:lnTo>
                    <a:pt x="293" y="2447"/>
                  </a:lnTo>
                  <a:cubicBezTo>
                    <a:pt x="372" y="2447"/>
                    <a:pt x="448" y="2412"/>
                    <a:pt x="499" y="2345"/>
                  </a:cubicBezTo>
                  <a:lnTo>
                    <a:pt x="1959" y="413"/>
                  </a:lnTo>
                  <a:cubicBezTo>
                    <a:pt x="2045" y="299"/>
                    <a:pt x="2023" y="139"/>
                    <a:pt x="1909" y="53"/>
                  </a:cubicBezTo>
                  <a:cubicBezTo>
                    <a:pt x="1862" y="17"/>
                    <a:pt x="1807" y="0"/>
                    <a:pt x="1753" y="0"/>
                  </a:cubicBezTo>
                  <a:close/>
                  <a:moveTo>
                    <a:pt x="293" y="2447"/>
                  </a:moveTo>
                  <a:lnTo>
                    <a:pt x="293" y="2447"/>
                  </a:lnTo>
                  <a:cubicBezTo>
                    <a:pt x="293" y="2447"/>
                    <a:pt x="293" y="2447"/>
                    <a:pt x="292" y="2447"/>
                  </a:cubicBezTo>
                  <a:lnTo>
                    <a:pt x="294" y="2447"/>
                  </a:lnTo>
                  <a:cubicBezTo>
                    <a:pt x="294" y="2447"/>
                    <a:pt x="293" y="2447"/>
                    <a:pt x="293" y="2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0"/>
            <p:cNvSpPr/>
            <p:nvPr/>
          </p:nvSpPr>
          <p:spPr>
            <a:xfrm>
              <a:off x="1979656" y="4124093"/>
              <a:ext cx="24284" cy="24784"/>
            </a:xfrm>
            <a:custGeom>
              <a:avLst/>
              <a:gdLst/>
              <a:ahLst/>
              <a:cxnLst/>
              <a:rect l="l" t="t" r="r" b="b"/>
              <a:pathLst>
                <a:path w="2234" h="2280" extrusionOk="0">
                  <a:moveTo>
                    <a:pt x="1948" y="1"/>
                  </a:moveTo>
                  <a:cubicBezTo>
                    <a:pt x="1879" y="1"/>
                    <a:pt x="1810" y="28"/>
                    <a:pt x="1759" y="82"/>
                  </a:cubicBezTo>
                  <a:lnTo>
                    <a:pt x="99" y="1845"/>
                  </a:lnTo>
                  <a:cubicBezTo>
                    <a:pt x="1" y="1948"/>
                    <a:pt x="6" y="2112"/>
                    <a:pt x="110" y="2209"/>
                  </a:cubicBezTo>
                  <a:cubicBezTo>
                    <a:pt x="160" y="2257"/>
                    <a:pt x="223" y="2280"/>
                    <a:pt x="287" y="2280"/>
                  </a:cubicBezTo>
                  <a:cubicBezTo>
                    <a:pt x="356" y="2280"/>
                    <a:pt x="423" y="2252"/>
                    <a:pt x="475" y="2199"/>
                  </a:cubicBezTo>
                  <a:lnTo>
                    <a:pt x="2135" y="435"/>
                  </a:lnTo>
                  <a:cubicBezTo>
                    <a:pt x="2233" y="332"/>
                    <a:pt x="2228" y="168"/>
                    <a:pt x="2125" y="70"/>
                  </a:cubicBezTo>
                  <a:cubicBezTo>
                    <a:pt x="2074" y="23"/>
                    <a:pt x="2011" y="1"/>
                    <a:pt x="19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0"/>
            <p:cNvSpPr/>
            <p:nvPr/>
          </p:nvSpPr>
          <p:spPr>
            <a:xfrm>
              <a:off x="1702286" y="4418648"/>
              <a:ext cx="24251" cy="24784"/>
            </a:xfrm>
            <a:custGeom>
              <a:avLst/>
              <a:gdLst/>
              <a:ahLst/>
              <a:cxnLst/>
              <a:rect l="l" t="t" r="r" b="b"/>
              <a:pathLst>
                <a:path w="2231" h="2280" extrusionOk="0">
                  <a:moveTo>
                    <a:pt x="1944" y="1"/>
                  </a:moveTo>
                  <a:cubicBezTo>
                    <a:pt x="1876" y="1"/>
                    <a:pt x="1808" y="28"/>
                    <a:pt x="1757" y="82"/>
                  </a:cubicBezTo>
                  <a:lnTo>
                    <a:pt x="97" y="1845"/>
                  </a:lnTo>
                  <a:cubicBezTo>
                    <a:pt x="0" y="1948"/>
                    <a:pt x="4" y="2111"/>
                    <a:pt x="109" y="2209"/>
                  </a:cubicBezTo>
                  <a:cubicBezTo>
                    <a:pt x="159" y="2256"/>
                    <a:pt x="221" y="2280"/>
                    <a:pt x="285" y="2280"/>
                  </a:cubicBezTo>
                  <a:cubicBezTo>
                    <a:pt x="354" y="2280"/>
                    <a:pt x="423" y="2252"/>
                    <a:pt x="473" y="2199"/>
                  </a:cubicBezTo>
                  <a:lnTo>
                    <a:pt x="2133" y="435"/>
                  </a:lnTo>
                  <a:cubicBezTo>
                    <a:pt x="2231" y="332"/>
                    <a:pt x="2226" y="168"/>
                    <a:pt x="2122" y="71"/>
                  </a:cubicBezTo>
                  <a:cubicBezTo>
                    <a:pt x="2072" y="24"/>
                    <a:pt x="2008" y="1"/>
                    <a:pt x="19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0"/>
            <p:cNvSpPr/>
            <p:nvPr/>
          </p:nvSpPr>
          <p:spPr>
            <a:xfrm>
              <a:off x="1993743" y="4140789"/>
              <a:ext cx="26284" cy="22740"/>
            </a:xfrm>
            <a:custGeom>
              <a:avLst/>
              <a:gdLst/>
              <a:ahLst/>
              <a:cxnLst/>
              <a:rect l="l" t="t" r="r" b="b"/>
              <a:pathLst>
                <a:path w="2418" h="2092" extrusionOk="0">
                  <a:moveTo>
                    <a:pt x="2129" y="0"/>
                  </a:moveTo>
                  <a:cubicBezTo>
                    <a:pt x="2070" y="0"/>
                    <a:pt x="2011" y="20"/>
                    <a:pt x="1962" y="62"/>
                  </a:cubicBezTo>
                  <a:lnTo>
                    <a:pt x="121" y="1636"/>
                  </a:lnTo>
                  <a:cubicBezTo>
                    <a:pt x="14" y="1729"/>
                    <a:pt x="0" y="1893"/>
                    <a:pt x="94" y="2001"/>
                  </a:cubicBezTo>
                  <a:cubicBezTo>
                    <a:pt x="145" y="2060"/>
                    <a:pt x="218" y="2091"/>
                    <a:pt x="290" y="2091"/>
                  </a:cubicBezTo>
                  <a:cubicBezTo>
                    <a:pt x="349" y="2091"/>
                    <a:pt x="409" y="2070"/>
                    <a:pt x="458" y="2029"/>
                  </a:cubicBezTo>
                  <a:lnTo>
                    <a:pt x="2297" y="456"/>
                  </a:lnTo>
                  <a:cubicBezTo>
                    <a:pt x="2405" y="362"/>
                    <a:pt x="2417" y="199"/>
                    <a:pt x="2326" y="90"/>
                  </a:cubicBezTo>
                  <a:cubicBezTo>
                    <a:pt x="2275" y="31"/>
                    <a:pt x="2202" y="0"/>
                    <a:pt x="2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0"/>
            <p:cNvSpPr/>
            <p:nvPr/>
          </p:nvSpPr>
          <p:spPr>
            <a:xfrm>
              <a:off x="1686253" y="4403756"/>
              <a:ext cx="26295" cy="22740"/>
            </a:xfrm>
            <a:custGeom>
              <a:avLst/>
              <a:gdLst/>
              <a:ahLst/>
              <a:cxnLst/>
              <a:rect l="l" t="t" r="r" b="b"/>
              <a:pathLst>
                <a:path w="2419" h="2092" extrusionOk="0">
                  <a:moveTo>
                    <a:pt x="2129" y="1"/>
                  </a:moveTo>
                  <a:cubicBezTo>
                    <a:pt x="2070" y="1"/>
                    <a:pt x="2011" y="21"/>
                    <a:pt x="1962" y="63"/>
                  </a:cubicBezTo>
                  <a:lnTo>
                    <a:pt x="121" y="1636"/>
                  </a:lnTo>
                  <a:cubicBezTo>
                    <a:pt x="12" y="1730"/>
                    <a:pt x="0" y="1892"/>
                    <a:pt x="93" y="2000"/>
                  </a:cubicBezTo>
                  <a:cubicBezTo>
                    <a:pt x="143" y="2061"/>
                    <a:pt x="216" y="2092"/>
                    <a:pt x="290" y="2092"/>
                  </a:cubicBezTo>
                  <a:lnTo>
                    <a:pt x="288" y="2090"/>
                  </a:lnTo>
                  <a:cubicBezTo>
                    <a:pt x="349" y="2090"/>
                    <a:pt x="407" y="2071"/>
                    <a:pt x="457" y="2028"/>
                  </a:cubicBezTo>
                  <a:lnTo>
                    <a:pt x="2296" y="455"/>
                  </a:lnTo>
                  <a:cubicBezTo>
                    <a:pt x="2405" y="363"/>
                    <a:pt x="2419" y="199"/>
                    <a:pt x="2326" y="91"/>
                  </a:cubicBezTo>
                  <a:cubicBezTo>
                    <a:pt x="2274" y="32"/>
                    <a:pt x="2202" y="1"/>
                    <a:pt x="2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0"/>
            <p:cNvSpPr/>
            <p:nvPr/>
          </p:nvSpPr>
          <p:spPr>
            <a:xfrm>
              <a:off x="2006135" y="4159127"/>
              <a:ext cx="28121" cy="20468"/>
            </a:xfrm>
            <a:custGeom>
              <a:avLst/>
              <a:gdLst/>
              <a:ahLst/>
              <a:cxnLst/>
              <a:rect l="l" t="t" r="r" b="b"/>
              <a:pathLst>
                <a:path w="2587" h="1883" extrusionOk="0">
                  <a:moveTo>
                    <a:pt x="2294" y="1"/>
                  </a:moveTo>
                  <a:cubicBezTo>
                    <a:pt x="2244" y="1"/>
                    <a:pt x="2193" y="15"/>
                    <a:pt x="2149" y="45"/>
                  </a:cubicBezTo>
                  <a:lnTo>
                    <a:pt x="149" y="1412"/>
                  </a:lnTo>
                  <a:cubicBezTo>
                    <a:pt x="32" y="1491"/>
                    <a:pt x="1" y="1651"/>
                    <a:pt x="82" y="1770"/>
                  </a:cubicBezTo>
                  <a:cubicBezTo>
                    <a:pt x="132" y="1843"/>
                    <a:pt x="213" y="1883"/>
                    <a:pt x="294" y="1883"/>
                  </a:cubicBezTo>
                  <a:cubicBezTo>
                    <a:pt x="346" y="1883"/>
                    <a:pt x="396" y="1867"/>
                    <a:pt x="441" y="1838"/>
                  </a:cubicBezTo>
                  <a:lnTo>
                    <a:pt x="2440" y="471"/>
                  </a:lnTo>
                  <a:cubicBezTo>
                    <a:pt x="2558" y="390"/>
                    <a:pt x="2587" y="230"/>
                    <a:pt x="2508" y="113"/>
                  </a:cubicBezTo>
                  <a:cubicBezTo>
                    <a:pt x="2457" y="40"/>
                    <a:pt x="2376" y="1"/>
                    <a:pt x="2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0"/>
            <p:cNvSpPr/>
            <p:nvPr/>
          </p:nvSpPr>
          <p:spPr>
            <a:xfrm>
              <a:off x="1672111" y="4387451"/>
              <a:ext cx="28142" cy="20468"/>
            </a:xfrm>
            <a:custGeom>
              <a:avLst/>
              <a:gdLst/>
              <a:ahLst/>
              <a:cxnLst/>
              <a:rect l="l" t="t" r="r" b="b"/>
              <a:pathLst>
                <a:path w="2589" h="1883" extrusionOk="0">
                  <a:moveTo>
                    <a:pt x="2295" y="0"/>
                  </a:moveTo>
                  <a:cubicBezTo>
                    <a:pt x="2244" y="0"/>
                    <a:pt x="2193" y="15"/>
                    <a:pt x="2148" y="45"/>
                  </a:cubicBezTo>
                  <a:lnTo>
                    <a:pt x="149" y="1411"/>
                  </a:lnTo>
                  <a:cubicBezTo>
                    <a:pt x="31" y="1492"/>
                    <a:pt x="0" y="1653"/>
                    <a:pt x="81" y="1770"/>
                  </a:cubicBezTo>
                  <a:cubicBezTo>
                    <a:pt x="132" y="1844"/>
                    <a:pt x="213" y="1882"/>
                    <a:pt x="295" y="1882"/>
                  </a:cubicBezTo>
                  <a:cubicBezTo>
                    <a:pt x="345" y="1882"/>
                    <a:pt x="395" y="1868"/>
                    <a:pt x="440" y="1837"/>
                  </a:cubicBezTo>
                  <a:lnTo>
                    <a:pt x="2440" y="471"/>
                  </a:lnTo>
                  <a:cubicBezTo>
                    <a:pt x="2559" y="392"/>
                    <a:pt x="2588" y="231"/>
                    <a:pt x="2507" y="112"/>
                  </a:cubicBezTo>
                  <a:cubicBezTo>
                    <a:pt x="2458" y="39"/>
                    <a:pt x="2377"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0"/>
            <p:cNvSpPr/>
            <p:nvPr/>
          </p:nvSpPr>
          <p:spPr>
            <a:xfrm>
              <a:off x="2016788" y="4178867"/>
              <a:ext cx="29621" cy="18055"/>
            </a:xfrm>
            <a:custGeom>
              <a:avLst/>
              <a:gdLst/>
              <a:ahLst/>
              <a:cxnLst/>
              <a:rect l="l" t="t" r="r" b="b"/>
              <a:pathLst>
                <a:path w="2725" h="1661" extrusionOk="0">
                  <a:moveTo>
                    <a:pt x="2431" y="1"/>
                  </a:moveTo>
                  <a:cubicBezTo>
                    <a:pt x="2389" y="1"/>
                    <a:pt x="2348" y="11"/>
                    <a:pt x="2309" y="32"/>
                  </a:cubicBezTo>
                  <a:lnTo>
                    <a:pt x="173" y="1174"/>
                  </a:lnTo>
                  <a:cubicBezTo>
                    <a:pt x="47" y="1241"/>
                    <a:pt x="1" y="1398"/>
                    <a:pt x="68" y="1524"/>
                  </a:cubicBezTo>
                  <a:cubicBezTo>
                    <a:pt x="115" y="1611"/>
                    <a:pt x="204" y="1661"/>
                    <a:pt x="296" y="1661"/>
                  </a:cubicBezTo>
                  <a:cubicBezTo>
                    <a:pt x="337" y="1661"/>
                    <a:pt x="379" y="1650"/>
                    <a:pt x="418" y="1630"/>
                  </a:cubicBezTo>
                  <a:lnTo>
                    <a:pt x="2552" y="486"/>
                  </a:lnTo>
                  <a:cubicBezTo>
                    <a:pt x="2678" y="419"/>
                    <a:pt x="2725" y="263"/>
                    <a:pt x="2658" y="137"/>
                  </a:cubicBezTo>
                  <a:cubicBezTo>
                    <a:pt x="2611" y="50"/>
                    <a:pt x="2522" y="1"/>
                    <a:pt x="24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0"/>
            <p:cNvSpPr/>
            <p:nvPr/>
          </p:nvSpPr>
          <p:spPr>
            <a:xfrm>
              <a:off x="1660121" y="4369885"/>
              <a:ext cx="29632" cy="18055"/>
            </a:xfrm>
            <a:custGeom>
              <a:avLst/>
              <a:gdLst/>
              <a:ahLst/>
              <a:cxnLst/>
              <a:rect l="l" t="t" r="r" b="b"/>
              <a:pathLst>
                <a:path w="2726" h="1661" extrusionOk="0">
                  <a:moveTo>
                    <a:pt x="2430" y="1"/>
                  </a:moveTo>
                  <a:cubicBezTo>
                    <a:pt x="2389" y="1"/>
                    <a:pt x="2347" y="11"/>
                    <a:pt x="2308" y="32"/>
                  </a:cubicBezTo>
                  <a:lnTo>
                    <a:pt x="174" y="1174"/>
                  </a:lnTo>
                  <a:cubicBezTo>
                    <a:pt x="48" y="1242"/>
                    <a:pt x="1" y="1399"/>
                    <a:pt x="68" y="1524"/>
                  </a:cubicBezTo>
                  <a:cubicBezTo>
                    <a:pt x="115" y="1611"/>
                    <a:pt x="203" y="1661"/>
                    <a:pt x="296" y="1661"/>
                  </a:cubicBezTo>
                  <a:cubicBezTo>
                    <a:pt x="337" y="1661"/>
                    <a:pt x="379" y="1650"/>
                    <a:pt x="417" y="1630"/>
                  </a:cubicBezTo>
                  <a:lnTo>
                    <a:pt x="2553" y="488"/>
                  </a:lnTo>
                  <a:cubicBezTo>
                    <a:pt x="2679" y="420"/>
                    <a:pt x="2725" y="263"/>
                    <a:pt x="2658" y="137"/>
                  </a:cubicBezTo>
                  <a:cubicBezTo>
                    <a:pt x="2611" y="51"/>
                    <a:pt x="2522" y="1"/>
                    <a:pt x="2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0"/>
            <p:cNvSpPr/>
            <p:nvPr/>
          </p:nvSpPr>
          <p:spPr>
            <a:xfrm>
              <a:off x="2025527" y="4199824"/>
              <a:ext cx="30806" cy="15479"/>
            </a:xfrm>
            <a:custGeom>
              <a:avLst/>
              <a:gdLst/>
              <a:ahLst/>
              <a:cxnLst/>
              <a:rect l="l" t="t" r="r" b="b"/>
              <a:pathLst>
                <a:path w="2834" h="1424" extrusionOk="0">
                  <a:moveTo>
                    <a:pt x="2541" y="0"/>
                  </a:moveTo>
                  <a:cubicBezTo>
                    <a:pt x="2508" y="0"/>
                    <a:pt x="2475" y="6"/>
                    <a:pt x="2444" y="19"/>
                  </a:cubicBezTo>
                  <a:lnTo>
                    <a:pt x="197" y="927"/>
                  </a:lnTo>
                  <a:cubicBezTo>
                    <a:pt x="65" y="980"/>
                    <a:pt x="1" y="1130"/>
                    <a:pt x="54" y="1263"/>
                  </a:cubicBezTo>
                  <a:cubicBezTo>
                    <a:pt x="96" y="1363"/>
                    <a:pt x="192" y="1423"/>
                    <a:pt x="294" y="1423"/>
                  </a:cubicBezTo>
                  <a:cubicBezTo>
                    <a:pt x="327" y="1423"/>
                    <a:pt x="360" y="1418"/>
                    <a:pt x="391" y="1404"/>
                  </a:cubicBezTo>
                  <a:lnTo>
                    <a:pt x="2639" y="499"/>
                  </a:lnTo>
                  <a:cubicBezTo>
                    <a:pt x="2770" y="445"/>
                    <a:pt x="2833" y="295"/>
                    <a:pt x="2780" y="162"/>
                  </a:cubicBezTo>
                  <a:cubicBezTo>
                    <a:pt x="2739" y="61"/>
                    <a:pt x="2643" y="0"/>
                    <a:pt x="25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0"/>
            <p:cNvSpPr/>
            <p:nvPr/>
          </p:nvSpPr>
          <p:spPr>
            <a:xfrm>
              <a:off x="1650371" y="4351308"/>
              <a:ext cx="30784" cy="15479"/>
            </a:xfrm>
            <a:custGeom>
              <a:avLst/>
              <a:gdLst/>
              <a:ahLst/>
              <a:cxnLst/>
              <a:rect l="l" t="t" r="r" b="b"/>
              <a:pathLst>
                <a:path w="2832" h="1424" extrusionOk="0">
                  <a:moveTo>
                    <a:pt x="2538" y="0"/>
                  </a:moveTo>
                  <a:cubicBezTo>
                    <a:pt x="2506" y="0"/>
                    <a:pt x="2473" y="7"/>
                    <a:pt x="2442" y="19"/>
                  </a:cubicBezTo>
                  <a:lnTo>
                    <a:pt x="196" y="925"/>
                  </a:lnTo>
                  <a:cubicBezTo>
                    <a:pt x="65" y="979"/>
                    <a:pt x="1" y="1129"/>
                    <a:pt x="53" y="1262"/>
                  </a:cubicBezTo>
                  <a:cubicBezTo>
                    <a:pt x="94" y="1362"/>
                    <a:pt x="191" y="1424"/>
                    <a:pt x="292" y="1424"/>
                  </a:cubicBezTo>
                  <a:cubicBezTo>
                    <a:pt x="325" y="1424"/>
                    <a:pt x="358" y="1417"/>
                    <a:pt x="389" y="1405"/>
                  </a:cubicBezTo>
                  <a:lnTo>
                    <a:pt x="2635" y="499"/>
                  </a:lnTo>
                  <a:cubicBezTo>
                    <a:pt x="2768" y="446"/>
                    <a:pt x="2832" y="295"/>
                    <a:pt x="2778" y="163"/>
                  </a:cubicBezTo>
                  <a:cubicBezTo>
                    <a:pt x="2738" y="62"/>
                    <a:pt x="2640" y="0"/>
                    <a:pt x="25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0"/>
            <p:cNvSpPr/>
            <p:nvPr/>
          </p:nvSpPr>
          <p:spPr>
            <a:xfrm>
              <a:off x="2032299" y="4221705"/>
              <a:ext cx="31588" cy="12805"/>
            </a:xfrm>
            <a:custGeom>
              <a:avLst/>
              <a:gdLst/>
              <a:ahLst/>
              <a:cxnLst/>
              <a:rect l="l" t="t" r="r" b="b"/>
              <a:pathLst>
                <a:path w="2906" h="1178" extrusionOk="0">
                  <a:moveTo>
                    <a:pt x="2619" y="1"/>
                  </a:moveTo>
                  <a:cubicBezTo>
                    <a:pt x="2596" y="1"/>
                    <a:pt x="2572" y="4"/>
                    <a:pt x="2549" y="11"/>
                  </a:cubicBezTo>
                  <a:lnTo>
                    <a:pt x="218" y="670"/>
                  </a:lnTo>
                  <a:cubicBezTo>
                    <a:pt x="80" y="709"/>
                    <a:pt x="0" y="851"/>
                    <a:pt x="40" y="989"/>
                  </a:cubicBezTo>
                  <a:cubicBezTo>
                    <a:pt x="71" y="1103"/>
                    <a:pt x="175" y="1177"/>
                    <a:pt x="289" y="1177"/>
                  </a:cubicBezTo>
                  <a:cubicBezTo>
                    <a:pt x="311" y="1177"/>
                    <a:pt x="335" y="1174"/>
                    <a:pt x="358" y="1167"/>
                  </a:cubicBezTo>
                  <a:lnTo>
                    <a:pt x="2688" y="508"/>
                  </a:lnTo>
                  <a:cubicBezTo>
                    <a:pt x="2826" y="468"/>
                    <a:pt x="2906" y="326"/>
                    <a:pt x="2868" y="188"/>
                  </a:cubicBezTo>
                  <a:cubicBezTo>
                    <a:pt x="2835" y="76"/>
                    <a:pt x="2731" y="1"/>
                    <a:pt x="2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0"/>
            <p:cNvSpPr/>
            <p:nvPr/>
          </p:nvSpPr>
          <p:spPr>
            <a:xfrm>
              <a:off x="1643001" y="4331927"/>
              <a:ext cx="31577" cy="12794"/>
            </a:xfrm>
            <a:custGeom>
              <a:avLst/>
              <a:gdLst/>
              <a:ahLst/>
              <a:cxnLst/>
              <a:rect l="l" t="t" r="r" b="b"/>
              <a:pathLst>
                <a:path w="2905" h="1177" extrusionOk="0">
                  <a:moveTo>
                    <a:pt x="2615" y="0"/>
                  </a:moveTo>
                  <a:cubicBezTo>
                    <a:pt x="2592" y="0"/>
                    <a:pt x="2569" y="3"/>
                    <a:pt x="2546" y="10"/>
                  </a:cubicBezTo>
                  <a:lnTo>
                    <a:pt x="217" y="669"/>
                  </a:lnTo>
                  <a:cubicBezTo>
                    <a:pt x="80" y="709"/>
                    <a:pt x="1" y="850"/>
                    <a:pt x="39" y="988"/>
                  </a:cubicBezTo>
                  <a:cubicBezTo>
                    <a:pt x="72" y="1102"/>
                    <a:pt x="175" y="1176"/>
                    <a:pt x="287" y="1176"/>
                  </a:cubicBezTo>
                  <a:cubicBezTo>
                    <a:pt x="310" y="1176"/>
                    <a:pt x="334" y="1173"/>
                    <a:pt x="358" y="1166"/>
                  </a:cubicBezTo>
                  <a:lnTo>
                    <a:pt x="2687" y="507"/>
                  </a:lnTo>
                  <a:cubicBezTo>
                    <a:pt x="2825" y="469"/>
                    <a:pt x="2904" y="326"/>
                    <a:pt x="2865" y="189"/>
                  </a:cubicBezTo>
                  <a:cubicBezTo>
                    <a:pt x="2833" y="75"/>
                    <a:pt x="2728" y="0"/>
                    <a:pt x="2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0"/>
            <p:cNvSpPr/>
            <p:nvPr/>
          </p:nvSpPr>
          <p:spPr>
            <a:xfrm>
              <a:off x="2036984" y="4244282"/>
              <a:ext cx="32001" cy="10044"/>
            </a:xfrm>
            <a:custGeom>
              <a:avLst/>
              <a:gdLst/>
              <a:ahLst/>
              <a:cxnLst/>
              <a:rect l="l" t="t" r="r" b="b"/>
              <a:pathLst>
                <a:path w="2944" h="924" extrusionOk="0">
                  <a:moveTo>
                    <a:pt x="2664" y="1"/>
                  </a:moveTo>
                  <a:cubicBezTo>
                    <a:pt x="2651" y="1"/>
                    <a:pt x="2637" y="2"/>
                    <a:pt x="2623" y="4"/>
                  </a:cubicBezTo>
                  <a:lnTo>
                    <a:pt x="235" y="409"/>
                  </a:lnTo>
                  <a:cubicBezTo>
                    <a:pt x="96" y="434"/>
                    <a:pt x="1" y="568"/>
                    <a:pt x="25" y="708"/>
                  </a:cubicBezTo>
                  <a:cubicBezTo>
                    <a:pt x="47" y="834"/>
                    <a:pt x="156" y="924"/>
                    <a:pt x="279" y="924"/>
                  </a:cubicBezTo>
                  <a:cubicBezTo>
                    <a:pt x="294" y="924"/>
                    <a:pt x="308" y="922"/>
                    <a:pt x="323" y="920"/>
                  </a:cubicBezTo>
                  <a:lnTo>
                    <a:pt x="2709" y="515"/>
                  </a:lnTo>
                  <a:cubicBezTo>
                    <a:pt x="2851" y="491"/>
                    <a:pt x="2944" y="356"/>
                    <a:pt x="2922" y="216"/>
                  </a:cubicBezTo>
                  <a:cubicBezTo>
                    <a:pt x="2900" y="89"/>
                    <a:pt x="2787" y="1"/>
                    <a:pt x="2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0"/>
            <p:cNvSpPr/>
            <p:nvPr/>
          </p:nvSpPr>
          <p:spPr>
            <a:xfrm>
              <a:off x="1638077" y="4311926"/>
              <a:ext cx="32001" cy="10044"/>
            </a:xfrm>
            <a:custGeom>
              <a:avLst/>
              <a:gdLst/>
              <a:ahLst/>
              <a:cxnLst/>
              <a:rect l="l" t="t" r="r" b="b"/>
              <a:pathLst>
                <a:path w="2944" h="924" extrusionOk="0">
                  <a:moveTo>
                    <a:pt x="2665" y="0"/>
                  </a:moveTo>
                  <a:cubicBezTo>
                    <a:pt x="2651" y="0"/>
                    <a:pt x="2637" y="1"/>
                    <a:pt x="2622" y="4"/>
                  </a:cubicBezTo>
                  <a:lnTo>
                    <a:pt x="236" y="409"/>
                  </a:lnTo>
                  <a:cubicBezTo>
                    <a:pt x="95" y="433"/>
                    <a:pt x="0" y="566"/>
                    <a:pt x="24" y="708"/>
                  </a:cubicBezTo>
                  <a:cubicBezTo>
                    <a:pt x="45" y="834"/>
                    <a:pt x="155" y="922"/>
                    <a:pt x="280" y="922"/>
                  </a:cubicBezTo>
                  <a:lnTo>
                    <a:pt x="280" y="923"/>
                  </a:lnTo>
                  <a:cubicBezTo>
                    <a:pt x="293" y="923"/>
                    <a:pt x="307" y="922"/>
                    <a:pt x="323" y="918"/>
                  </a:cubicBezTo>
                  <a:lnTo>
                    <a:pt x="2709" y="515"/>
                  </a:lnTo>
                  <a:cubicBezTo>
                    <a:pt x="2850" y="490"/>
                    <a:pt x="2943" y="358"/>
                    <a:pt x="2921" y="216"/>
                  </a:cubicBezTo>
                  <a:cubicBezTo>
                    <a:pt x="2899" y="91"/>
                    <a:pt x="2787" y="0"/>
                    <a:pt x="2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0"/>
            <p:cNvSpPr/>
            <p:nvPr/>
          </p:nvSpPr>
          <p:spPr>
            <a:xfrm>
              <a:off x="2039560" y="4267305"/>
              <a:ext cx="32056" cy="7218"/>
            </a:xfrm>
            <a:custGeom>
              <a:avLst/>
              <a:gdLst/>
              <a:ahLst/>
              <a:cxnLst/>
              <a:rect l="l" t="t" r="r" b="b"/>
              <a:pathLst>
                <a:path w="2949" h="664" extrusionOk="0">
                  <a:moveTo>
                    <a:pt x="2690" y="0"/>
                  </a:moveTo>
                  <a:cubicBezTo>
                    <a:pt x="2683" y="0"/>
                    <a:pt x="2675" y="1"/>
                    <a:pt x="2667" y="1"/>
                  </a:cubicBezTo>
                  <a:lnTo>
                    <a:pt x="250" y="146"/>
                  </a:lnTo>
                  <a:cubicBezTo>
                    <a:pt x="109" y="155"/>
                    <a:pt x="0" y="277"/>
                    <a:pt x="9" y="420"/>
                  </a:cubicBezTo>
                  <a:cubicBezTo>
                    <a:pt x="16" y="557"/>
                    <a:pt x="130" y="664"/>
                    <a:pt x="266" y="664"/>
                  </a:cubicBezTo>
                  <a:lnTo>
                    <a:pt x="266" y="662"/>
                  </a:lnTo>
                  <a:lnTo>
                    <a:pt x="281" y="662"/>
                  </a:lnTo>
                  <a:lnTo>
                    <a:pt x="2698" y="517"/>
                  </a:lnTo>
                  <a:cubicBezTo>
                    <a:pt x="2840" y="508"/>
                    <a:pt x="2949" y="386"/>
                    <a:pt x="2940" y="243"/>
                  </a:cubicBezTo>
                  <a:cubicBezTo>
                    <a:pt x="2932" y="108"/>
                    <a:pt x="2835" y="0"/>
                    <a:pt x="26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0"/>
            <p:cNvSpPr/>
            <p:nvPr/>
          </p:nvSpPr>
          <p:spPr>
            <a:xfrm>
              <a:off x="1635675" y="4291589"/>
              <a:ext cx="32077" cy="7218"/>
            </a:xfrm>
            <a:custGeom>
              <a:avLst/>
              <a:gdLst/>
              <a:ahLst/>
              <a:cxnLst/>
              <a:rect l="l" t="t" r="r" b="b"/>
              <a:pathLst>
                <a:path w="2951" h="664" extrusionOk="0">
                  <a:moveTo>
                    <a:pt x="2683" y="1"/>
                  </a:moveTo>
                  <a:cubicBezTo>
                    <a:pt x="2678" y="1"/>
                    <a:pt x="2673" y="1"/>
                    <a:pt x="2667" y="1"/>
                  </a:cubicBezTo>
                  <a:lnTo>
                    <a:pt x="252" y="146"/>
                  </a:lnTo>
                  <a:cubicBezTo>
                    <a:pt x="109" y="155"/>
                    <a:pt x="0" y="277"/>
                    <a:pt x="9" y="421"/>
                  </a:cubicBezTo>
                  <a:cubicBezTo>
                    <a:pt x="18" y="557"/>
                    <a:pt x="131" y="664"/>
                    <a:pt x="266" y="664"/>
                  </a:cubicBezTo>
                  <a:lnTo>
                    <a:pt x="266" y="662"/>
                  </a:lnTo>
                  <a:lnTo>
                    <a:pt x="283" y="662"/>
                  </a:lnTo>
                  <a:lnTo>
                    <a:pt x="2699" y="515"/>
                  </a:lnTo>
                  <a:cubicBezTo>
                    <a:pt x="2842" y="507"/>
                    <a:pt x="2950" y="384"/>
                    <a:pt x="2942" y="243"/>
                  </a:cubicBezTo>
                  <a:cubicBezTo>
                    <a:pt x="2933" y="105"/>
                    <a:pt x="2818" y="1"/>
                    <a:pt x="26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0"/>
            <p:cNvSpPr/>
            <p:nvPr/>
          </p:nvSpPr>
          <p:spPr>
            <a:xfrm>
              <a:off x="2039799" y="4289219"/>
              <a:ext cx="32056" cy="6892"/>
            </a:xfrm>
            <a:custGeom>
              <a:avLst/>
              <a:gdLst/>
              <a:ahLst/>
              <a:cxnLst/>
              <a:rect l="l" t="t" r="r" b="b"/>
              <a:pathLst>
                <a:path w="2949" h="634" extrusionOk="0">
                  <a:moveTo>
                    <a:pt x="251" y="1"/>
                  </a:moveTo>
                  <a:cubicBezTo>
                    <a:pt x="107" y="1"/>
                    <a:pt x="14" y="114"/>
                    <a:pt x="7" y="247"/>
                  </a:cubicBezTo>
                  <a:cubicBezTo>
                    <a:pt x="1" y="390"/>
                    <a:pt x="111" y="511"/>
                    <a:pt x="252" y="518"/>
                  </a:cubicBezTo>
                  <a:lnTo>
                    <a:pt x="2671" y="633"/>
                  </a:lnTo>
                  <a:lnTo>
                    <a:pt x="2683" y="633"/>
                  </a:lnTo>
                  <a:cubicBezTo>
                    <a:pt x="2821" y="633"/>
                    <a:pt x="2935" y="526"/>
                    <a:pt x="2942" y="388"/>
                  </a:cubicBezTo>
                  <a:cubicBezTo>
                    <a:pt x="2949" y="245"/>
                    <a:pt x="2839" y="124"/>
                    <a:pt x="2697" y="118"/>
                  </a:cubicBezTo>
                  <a:lnTo>
                    <a:pt x="278" y="2"/>
                  </a:lnTo>
                  <a:cubicBezTo>
                    <a:pt x="269" y="1"/>
                    <a:pt x="260" y="1"/>
                    <a:pt x="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0"/>
            <p:cNvSpPr/>
            <p:nvPr/>
          </p:nvSpPr>
          <p:spPr>
            <a:xfrm>
              <a:off x="1635675" y="4269870"/>
              <a:ext cx="32034" cy="6881"/>
            </a:xfrm>
            <a:custGeom>
              <a:avLst/>
              <a:gdLst/>
              <a:ahLst/>
              <a:cxnLst/>
              <a:rect l="l" t="t" r="r" b="b"/>
              <a:pathLst>
                <a:path w="2947" h="633" extrusionOk="0">
                  <a:moveTo>
                    <a:pt x="259" y="1"/>
                  </a:moveTo>
                  <a:cubicBezTo>
                    <a:pt x="131" y="1"/>
                    <a:pt x="14" y="109"/>
                    <a:pt x="7" y="246"/>
                  </a:cubicBezTo>
                  <a:cubicBezTo>
                    <a:pt x="0" y="390"/>
                    <a:pt x="109" y="510"/>
                    <a:pt x="252" y="517"/>
                  </a:cubicBezTo>
                  <a:lnTo>
                    <a:pt x="2669" y="633"/>
                  </a:lnTo>
                  <a:lnTo>
                    <a:pt x="2683" y="633"/>
                  </a:lnTo>
                  <a:cubicBezTo>
                    <a:pt x="2819" y="633"/>
                    <a:pt x="2933" y="526"/>
                    <a:pt x="2940" y="386"/>
                  </a:cubicBezTo>
                  <a:cubicBezTo>
                    <a:pt x="2947" y="245"/>
                    <a:pt x="2837" y="124"/>
                    <a:pt x="2695" y="117"/>
                  </a:cubicBezTo>
                  <a:lnTo>
                    <a:pt x="276" y="2"/>
                  </a:lnTo>
                  <a:cubicBezTo>
                    <a:pt x="271" y="1"/>
                    <a:pt x="265" y="1"/>
                    <a:pt x="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0"/>
            <p:cNvSpPr/>
            <p:nvPr/>
          </p:nvSpPr>
          <p:spPr>
            <a:xfrm>
              <a:off x="2037702" y="4309481"/>
              <a:ext cx="32056" cy="9718"/>
            </a:xfrm>
            <a:custGeom>
              <a:avLst/>
              <a:gdLst/>
              <a:ahLst/>
              <a:cxnLst/>
              <a:rect l="l" t="t" r="r" b="b"/>
              <a:pathLst>
                <a:path w="2949" h="894" extrusionOk="0">
                  <a:moveTo>
                    <a:pt x="281" y="0"/>
                  </a:moveTo>
                  <a:cubicBezTo>
                    <a:pt x="159" y="0"/>
                    <a:pt x="43" y="90"/>
                    <a:pt x="23" y="219"/>
                  </a:cubicBezTo>
                  <a:cubicBezTo>
                    <a:pt x="0" y="360"/>
                    <a:pt x="97" y="491"/>
                    <a:pt x="238" y="514"/>
                  </a:cubicBezTo>
                  <a:lnTo>
                    <a:pt x="2631" y="890"/>
                  </a:lnTo>
                  <a:cubicBezTo>
                    <a:pt x="2645" y="891"/>
                    <a:pt x="2659" y="893"/>
                    <a:pt x="2671" y="893"/>
                  </a:cubicBezTo>
                  <a:cubicBezTo>
                    <a:pt x="2797" y="893"/>
                    <a:pt x="2906" y="802"/>
                    <a:pt x="2926" y="674"/>
                  </a:cubicBezTo>
                  <a:cubicBezTo>
                    <a:pt x="2949" y="534"/>
                    <a:pt x="2852" y="401"/>
                    <a:pt x="2711" y="379"/>
                  </a:cubicBezTo>
                  <a:lnTo>
                    <a:pt x="318" y="3"/>
                  </a:lnTo>
                  <a:cubicBezTo>
                    <a:pt x="305" y="1"/>
                    <a:pt x="293" y="0"/>
                    <a:pt x="2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0"/>
            <p:cNvSpPr/>
            <p:nvPr/>
          </p:nvSpPr>
          <p:spPr>
            <a:xfrm>
              <a:off x="1638012" y="4246706"/>
              <a:ext cx="32023" cy="9707"/>
            </a:xfrm>
            <a:custGeom>
              <a:avLst/>
              <a:gdLst/>
              <a:ahLst/>
              <a:cxnLst/>
              <a:rect l="l" t="t" r="r" b="b"/>
              <a:pathLst>
                <a:path w="2946" h="893" extrusionOk="0">
                  <a:moveTo>
                    <a:pt x="277" y="0"/>
                  </a:moveTo>
                  <a:cubicBezTo>
                    <a:pt x="151" y="0"/>
                    <a:pt x="42" y="92"/>
                    <a:pt x="22" y="219"/>
                  </a:cubicBezTo>
                  <a:cubicBezTo>
                    <a:pt x="1" y="361"/>
                    <a:pt x="98" y="492"/>
                    <a:pt x="237" y="514"/>
                  </a:cubicBezTo>
                  <a:lnTo>
                    <a:pt x="2628" y="890"/>
                  </a:lnTo>
                  <a:cubicBezTo>
                    <a:pt x="2642" y="892"/>
                    <a:pt x="2656" y="892"/>
                    <a:pt x="2670" y="892"/>
                  </a:cubicBezTo>
                  <a:cubicBezTo>
                    <a:pt x="2794" y="892"/>
                    <a:pt x="2904" y="802"/>
                    <a:pt x="2923" y="675"/>
                  </a:cubicBezTo>
                  <a:cubicBezTo>
                    <a:pt x="2946" y="533"/>
                    <a:pt x="2849" y="402"/>
                    <a:pt x="2710" y="380"/>
                  </a:cubicBezTo>
                  <a:lnTo>
                    <a:pt x="318" y="4"/>
                  </a:lnTo>
                  <a:cubicBezTo>
                    <a:pt x="304" y="1"/>
                    <a:pt x="291"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0"/>
            <p:cNvSpPr/>
            <p:nvPr/>
          </p:nvSpPr>
          <p:spPr>
            <a:xfrm>
              <a:off x="2033495" y="4329395"/>
              <a:ext cx="31653" cy="12490"/>
            </a:xfrm>
            <a:custGeom>
              <a:avLst/>
              <a:gdLst/>
              <a:ahLst/>
              <a:cxnLst/>
              <a:rect l="l" t="t" r="r" b="b"/>
              <a:pathLst>
                <a:path w="2912" h="1149" extrusionOk="0">
                  <a:moveTo>
                    <a:pt x="287" y="1"/>
                  </a:moveTo>
                  <a:cubicBezTo>
                    <a:pt x="175" y="1"/>
                    <a:pt x="69" y="76"/>
                    <a:pt x="37" y="191"/>
                  </a:cubicBezTo>
                  <a:cubicBezTo>
                    <a:pt x="1" y="329"/>
                    <a:pt x="82" y="471"/>
                    <a:pt x="220" y="507"/>
                  </a:cubicBezTo>
                  <a:lnTo>
                    <a:pt x="2558" y="1138"/>
                  </a:lnTo>
                  <a:cubicBezTo>
                    <a:pt x="2580" y="1145"/>
                    <a:pt x="2603" y="1149"/>
                    <a:pt x="2625" y="1149"/>
                  </a:cubicBezTo>
                  <a:cubicBezTo>
                    <a:pt x="2739" y="1149"/>
                    <a:pt x="2844" y="1073"/>
                    <a:pt x="2873" y="957"/>
                  </a:cubicBezTo>
                  <a:cubicBezTo>
                    <a:pt x="2911" y="819"/>
                    <a:pt x="2830" y="678"/>
                    <a:pt x="2692" y="641"/>
                  </a:cubicBezTo>
                  <a:lnTo>
                    <a:pt x="355" y="10"/>
                  </a:lnTo>
                  <a:cubicBezTo>
                    <a:pt x="332" y="4"/>
                    <a:pt x="309" y="1"/>
                    <a:pt x="2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0"/>
            <p:cNvSpPr/>
            <p:nvPr/>
          </p:nvSpPr>
          <p:spPr>
            <a:xfrm>
              <a:off x="1642871" y="4223945"/>
              <a:ext cx="31664" cy="12468"/>
            </a:xfrm>
            <a:custGeom>
              <a:avLst/>
              <a:gdLst/>
              <a:ahLst/>
              <a:cxnLst/>
              <a:rect l="l" t="t" r="r" b="b"/>
              <a:pathLst>
                <a:path w="2913" h="1147" extrusionOk="0">
                  <a:moveTo>
                    <a:pt x="286" y="1"/>
                  </a:moveTo>
                  <a:cubicBezTo>
                    <a:pt x="173" y="1"/>
                    <a:pt x="69" y="76"/>
                    <a:pt x="39" y="191"/>
                  </a:cubicBezTo>
                  <a:cubicBezTo>
                    <a:pt x="1" y="329"/>
                    <a:pt x="84" y="471"/>
                    <a:pt x="220" y="507"/>
                  </a:cubicBezTo>
                  <a:lnTo>
                    <a:pt x="2559" y="1138"/>
                  </a:lnTo>
                  <a:cubicBezTo>
                    <a:pt x="2582" y="1144"/>
                    <a:pt x="2604" y="1147"/>
                    <a:pt x="2627" y="1147"/>
                  </a:cubicBezTo>
                  <a:cubicBezTo>
                    <a:pt x="2740" y="1147"/>
                    <a:pt x="2844" y="1071"/>
                    <a:pt x="2875" y="956"/>
                  </a:cubicBezTo>
                  <a:cubicBezTo>
                    <a:pt x="2913" y="817"/>
                    <a:pt x="2830" y="676"/>
                    <a:pt x="2692" y="640"/>
                  </a:cubicBezTo>
                  <a:lnTo>
                    <a:pt x="354" y="10"/>
                  </a:lnTo>
                  <a:cubicBezTo>
                    <a:pt x="332" y="4"/>
                    <a:pt x="309"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0"/>
            <p:cNvSpPr/>
            <p:nvPr/>
          </p:nvSpPr>
          <p:spPr>
            <a:xfrm>
              <a:off x="2027179" y="4348743"/>
              <a:ext cx="30893" cy="15196"/>
            </a:xfrm>
            <a:custGeom>
              <a:avLst/>
              <a:gdLst/>
              <a:ahLst/>
              <a:cxnLst/>
              <a:rect l="l" t="t" r="r" b="b"/>
              <a:pathLst>
                <a:path w="2842" h="1398" extrusionOk="0">
                  <a:moveTo>
                    <a:pt x="292" y="1"/>
                  </a:moveTo>
                  <a:cubicBezTo>
                    <a:pt x="189" y="1"/>
                    <a:pt x="92" y="64"/>
                    <a:pt x="52" y="166"/>
                  </a:cubicBezTo>
                  <a:cubicBezTo>
                    <a:pt x="0" y="299"/>
                    <a:pt x="68" y="449"/>
                    <a:pt x="199" y="500"/>
                  </a:cubicBezTo>
                  <a:lnTo>
                    <a:pt x="2455" y="1380"/>
                  </a:lnTo>
                  <a:cubicBezTo>
                    <a:pt x="2487" y="1392"/>
                    <a:pt x="2519" y="1397"/>
                    <a:pt x="2550" y="1397"/>
                  </a:cubicBezTo>
                  <a:cubicBezTo>
                    <a:pt x="2654" y="1397"/>
                    <a:pt x="2750" y="1335"/>
                    <a:pt x="2790" y="1234"/>
                  </a:cubicBezTo>
                  <a:cubicBezTo>
                    <a:pt x="2842" y="1101"/>
                    <a:pt x="2776" y="951"/>
                    <a:pt x="2644" y="899"/>
                  </a:cubicBezTo>
                  <a:lnTo>
                    <a:pt x="387" y="19"/>
                  </a:lnTo>
                  <a:cubicBezTo>
                    <a:pt x="356" y="7"/>
                    <a:pt x="324"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0"/>
            <p:cNvSpPr/>
            <p:nvPr/>
          </p:nvSpPr>
          <p:spPr>
            <a:xfrm>
              <a:off x="1650186" y="4201835"/>
              <a:ext cx="30903" cy="15175"/>
            </a:xfrm>
            <a:custGeom>
              <a:avLst/>
              <a:gdLst/>
              <a:ahLst/>
              <a:cxnLst/>
              <a:rect l="l" t="t" r="r" b="b"/>
              <a:pathLst>
                <a:path w="2843" h="1396" extrusionOk="0">
                  <a:moveTo>
                    <a:pt x="293" y="1"/>
                  </a:moveTo>
                  <a:cubicBezTo>
                    <a:pt x="190" y="1"/>
                    <a:pt x="92" y="63"/>
                    <a:pt x="52" y="165"/>
                  </a:cubicBezTo>
                  <a:cubicBezTo>
                    <a:pt x="1" y="298"/>
                    <a:pt x="68" y="448"/>
                    <a:pt x="201" y="500"/>
                  </a:cubicBezTo>
                  <a:lnTo>
                    <a:pt x="2457" y="1378"/>
                  </a:lnTo>
                  <a:cubicBezTo>
                    <a:pt x="2487" y="1390"/>
                    <a:pt x="2519" y="1395"/>
                    <a:pt x="2550" y="1395"/>
                  </a:cubicBezTo>
                  <a:cubicBezTo>
                    <a:pt x="2654" y="1395"/>
                    <a:pt x="2751" y="1333"/>
                    <a:pt x="2790" y="1232"/>
                  </a:cubicBezTo>
                  <a:cubicBezTo>
                    <a:pt x="2842" y="1099"/>
                    <a:pt x="2776" y="949"/>
                    <a:pt x="2644" y="897"/>
                  </a:cubicBezTo>
                  <a:lnTo>
                    <a:pt x="387" y="19"/>
                  </a:lnTo>
                  <a:cubicBezTo>
                    <a:pt x="356" y="7"/>
                    <a:pt x="324" y="1"/>
                    <a:pt x="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0"/>
            <p:cNvSpPr/>
            <p:nvPr/>
          </p:nvSpPr>
          <p:spPr>
            <a:xfrm>
              <a:off x="2018875" y="4367320"/>
              <a:ext cx="29773" cy="17772"/>
            </a:xfrm>
            <a:custGeom>
              <a:avLst/>
              <a:gdLst/>
              <a:ahLst/>
              <a:cxnLst/>
              <a:rect l="l" t="t" r="r" b="b"/>
              <a:pathLst>
                <a:path w="2739" h="1635" extrusionOk="0">
                  <a:moveTo>
                    <a:pt x="296" y="1"/>
                  </a:moveTo>
                  <a:cubicBezTo>
                    <a:pt x="203" y="1"/>
                    <a:pt x="112" y="51"/>
                    <a:pt x="66" y="140"/>
                  </a:cubicBezTo>
                  <a:cubicBezTo>
                    <a:pt x="0" y="266"/>
                    <a:pt x="49" y="422"/>
                    <a:pt x="176" y="487"/>
                  </a:cubicBezTo>
                  <a:lnTo>
                    <a:pt x="2324" y="1605"/>
                  </a:lnTo>
                  <a:cubicBezTo>
                    <a:pt x="2362" y="1624"/>
                    <a:pt x="2403" y="1635"/>
                    <a:pt x="2443" y="1635"/>
                  </a:cubicBezTo>
                  <a:cubicBezTo>
                    <a:pt x="2536" y="1635"/>
                    <a:pt x="2626" y="1584"/>
                    <a:pt x="2673" y="1495"/>
                  </a:cubicBezTo>
                  <a:cubicBezTo>
                    <a:pt x="2738" y="1369"/>
                    <a:pt x="2690" y="1214"/>
                    <a:pt x="2562" y="1148"/>
                  </a:cubicBezTo>
                  <a:lnTo>
                    <a:pt x="414" y="30"/>
                  </a:lnTo>
                  <a:cubicBezTo>
                    <a:pt x="377" y="10"/>
                    <a:pt x="336"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0"/>
            <p:cNvSpPr/>
            <p:nvPr/>
          </p:nvSpPr>
          <p:spPr>
            <a:xfrm>
              <a:off x="1659904" y="4180671"/>
              <a:ext cx="29751" cy="17772"/>
            </a:xfrm>
            <a:custGeom>
              <a:avLst/>
              <a:gdLst/>
              <a:ahLst/>
              <a:cxnLst/>
              <a:rect l="l" t="t" r="r" b="b"/>
              <a:pathLst>
                <a:path w="2737" h="1635" extrusionOk="0">
                  <a:moveTo>
                    <a:pt x="294" y="0"/>
                  </a:moveTo>
                  <a:cubicBezTo>
                    <a:pt x="201" y="0"/>
                    <a:pt x="112" y="51"/>
                    <a:pt x="66" y="140"/>
                  </a:cubicBezTo>
                  <a:cubicBezTo>
                    <a:pt x="0" y="266"/>
                    <a:pt x="49" y="422"/>
                    <a:pt x="176" y="487"/>
                  </a:cubicBezTo>
                  <a:lnTo>
                    <a:pt x="2324" y="1605"/>
                  </a:lnTo>
                  <a:cubicBezTo>
                    <a:pt x="2362" y="1624"/>
                    <a:pt x="2402" y="1634"/>
                    <a:pt x="2441" y="1634"/>
                  </a:cubicBezTo>
                  <a:cubicBezTo>
                    <a:pt x="2535" y="1634"/>
                    <a:pt x="2626" y="1583"/>
                    <a:pt x="2671" y="1495"/>
                  </a:cubicBezTo>
                  <a:cubicBezTo>
                    <a:pt x="2736" y="1367"/>
                    <a:pt x="2688" y="1212"/>
                    <a:pt x="2562" y="1146"/>
                  </a:cubicBezTo>
                  <a:lnTo>
                    <a:pt x="414" y="30"/>
                  </a:lnTo>
                  <a:cubicBezTo>
                    <a:pt x="376" y="10"/>
                    <a:pt x="335"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0"/>
            <p:cNvSpPr/>
            <p:nvPr/>
          </p:nvSpPr>
          <p:spPr>
            <a:xfrm>
              <a:off x="2008646" y="4384897"/>
              <a:ext cx="28295" cy="20207"/>
            </a:xfrm>
            <a:custGeom>
              <a:avLst/>
              <a:gdLst/>
              <a:ahLst/>
              <a:cxnLst/>
              <a:rect l="l" t="t" r="r" b="b"/>
              <a:pathLst>
                <a:path w="2603" h="1859" extrusionOk="0">
                  <a:moveTo>
                    <a:pt x="295" y="1"/>
                  </a:moveTo>
                  <a:cubicBezTo>
                    <a:pt x="211" y="1"/>
                    <a:pt x="129" y="41"/>
                    <a:pt x="79" y="116"/>
                  </a:cubicBezTo>
                  <a:cubicBezTo>
                    <a:pt x="1" y="235"/>
                    <a:pt x="32" y="395"/>
                    <a:pt x="151" y="473"/>
                  </a:cubicBezTo>
                  <a:lnTo>
                    <a:pt x="2166" y="1815"/>
                  </a:lnTo>
                  <a:cubicBezTo>
                    <a:pt x="2209" y="1845"/>
                    <a:pt x="2259" y="1858"/>
                    <a:pt x="2309" y="1858"/>
                  </a:cubicBezTo>
                  <a:cubicBezTo>
                    <a:pt x="2392" y="1858"/>
                    <a:pt x="2473" y="1819"/>
                    <a:pt x="2523" y="1744"/>
                  </a:cubicBezTo>
                  <a:cubicBezTo>
                    <a:pt x="2603" y="1625"/>
                    <a:pt x="2570" y="1465"/>
                    <a:pt x="2451" y="1386"/>
                  </a:cubicBezTo>
                  <a:lnTo>
                    <a:pt x="437" y="43"/>
                  </a:lnTo>
                  <a:cubicBezTo>
                    <a:pt x="394" y="15"/>
                    <a:pt x="344"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0"/>
            <p:cNvSpPr/>
            <p:nvPr/>
          </p:nvSpPr>
          <p:spPr>
            <a:xfrm>
              <a:off x="1671861" y="4160660"/>
              <a:ext cx="28295" cy="20207"/>
            </a:xfrm>
            <a:custGeom>
              <a:avLst/>
              <a:gdLst/>
              <a:ahLst/>
              <a:cxnLst/>
              <a:rect l="l" t="t" r="r" b="b"/>
              <a:pathLst>
                <a:path w="2603" h="1859" extrusionOk="0">
                  <a:moveTo>
                    <a:pt x="295" y="1"/>
                  </a:moveTo>
                  <a:cubicBezTo>
                    <a:pt x="211" y="1"/>
                    <a:pt x="129" y="41"/>
                    <a:pt x="80" y="116"/>
                  </a:cubicBezTo>
                  <a:cubicBezTo>
                    <a:pt x="1" y="235"/>
                    <a:pt x="32" y="396"/>
                    <a:pt x="151" y="474"/>
                  </a:cubicBezTo>
                  <a:lnTo>
                    <a:pt x="2166" y="1816"/>
                  </a:lnTo>
                  <a:cubicBezTo>
                    <a:pt x="2209" y="1845"/>
                    <a:pt x="2259" y="1859"/>
                    <a:pt x="2309" y="1859"/>
                  </a:cubicBezTo>
                  <a:cubicBezTo>
                    <a:pt x="2392" y="1859"/>
                    <a:pt x="2473" y="1818"/>
                    <a:pt x="2523" y="1743"/>
                  </a:cubicBezTo>
                  <a:cubicBezTo>
                    <a:pt x="2603" y="1624"/>
                    <a:pt x="2570" y="1466"/>
                    <a:pt x="2452" y="1386"/>
                  </a:cubicBezTo>
                  <a:lnTo>
                    <a:pt x="437" y="44"/>
                  </a:lnTo>
                  <a:cubicBezTo>
                    <a:pt x="393" y="15"/>
                    <a:pt x="344"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0"/>
            <p:cNvSpPr/>
            <p:nvPr/>
          </p:nvSpPr>
          <p:spPr>
            <a:xfrm>
              <a:off x="1996613" y="4401267"/>
              <a:ext cx="26512" cy="22479"/>
            </a:xfrm>
            <a:custGeom>
              <a:avLst/>
              <a:gdLst/>
              <a:ahLst/>
              <a:cxnLst/>
              <a:rect l="l" t="t" r="r" b="b"/>
              <a:pathLst>
                <a:path w="2439" h="2068" extrusionOk="0">
                  <a:moveTo>
                    <a:pt x="290" y="0"/>
                  </a:moveTo>
                  <a:cubicBezTo>
                    <a:pt x="216" y="0"/>
                    <a:pt x="143" y="32"/>
                    <a:pt x="92" y="94"/>
                  </a:cubicBezTo>
                  <a:cubicBezTo>
                    <a:pt x="0" y="202"/>
                    <a:pt x="14" y="366"/>
                    <a:pt x="125" y="456"/>
                  </a:cubicBezTo>
                  <a:lnTo>
                    <a:pt x="1984" y="2009"/>
                  </a:lnTo>
                  <a:cubicBezTo>
                    <a:pt x="2033" y="2048"/>
                    <a:pt x="2091" y="2067"/>
                    <a:pt x="2150" y="2067"/>
                  </a:cubicBezTo>
                  <a:cubicBezTo>
                    <a:pt x="2222" y="2067"/>
                    <a:pt x="2297" y="2036"/>
                    <a:pt x="2347" y="1976"/>
                  </a:cubicBezTo>
                  <a:cubicBezTo>
                    <a:pt x="2438" y="1865"/>
                    <a:pt x="2424" y="1703"/>
                    <a:pt x="2314" y="1612"/>
                  </a:cubicBezTo>
                  <a:lnTo>
                    <a:pt x="456" y="61"/>
                  </a:lnTo>
                  <a:cubicBezTo>
                    <a:pt x="408" y="20"/>
                    <a:pt x="349"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0"/>
            <p:cNvSpPr/>
            <p:nvPr/>
          </p:nvSpPr>
          <p:spPr>
            <a:xfrm>
              <a:off x="1685927" y="4142072"/>
              <a:ext cx="26534" cy="22479"/>
            </a:xfrm>
            <a:custGeom>
              <a:avLst/>
              <a:gdLst/>
              <a:ahLst/>
              <a:cxnLst/>
              <a:rect l="l" t="t" r="r" b="b"/>
              <a:pathLst>
                <a:path w="2441" h="2068" extrusionOk="0">
                  <a:moveTo>
                    <a:pt x="291" y="0"/>
                  </a:moveTo>
                  <a:cubicBezTo>
                    <a:pt x="217" y="0"/>
                    <a:pt x="144" y="32"/>
                    <a:pt x="92" y="93"/>
                  </a:cubicBezTo>
                  <a:cubicBezTo>
                    <a:pt x="1" y="203"/>
                    <a:pt x="16" y="365"/>
                    <a:pt x="125" y="457"/>
                  </a:cubicBezTo>
                  <a:lnTo>
                    <a:pt x="1985" y="2008"/>
                  </a:lnTo>
                  <a:cubicBezTo>
                    <a:pt x="2033" y="2047"/>
                    <a:pt x="2091" y="2068"/>
                    <a:pt x="2150" y="2068"/>
                  </a:cubicBezTo>
                  <a:lnTo>
                    <a:pt x="2150" y="2068"/>
                  </a:lnTo>
                  <a:cubicBezTo>
                    <a:pt x="2224" y="2068"/>
                    <a:pt x="2297" y="2035"/>
                    <a:pt x="2349" y="1975"/>
                  </a:cubicBezTo>
                  <a:cubicBezTo>
                    <a:pt x="2440" y="1864"/>
                    <a:pt x="2425" y="1702"/>
                    <a:pt x="2316" y="1611"/>
                  </a:cubicBezTo>
                  <a:lnTo>
                    <a:pt x="456" y="60"/>
                  </a:lnTo>
                  <a:cubicBezTo>
                    <a:pt x="408" y="20"/>
                    <a:pt x="349" y="0"/>
                    <a:pt x="291" y="0"/>
                  </a:cubicBezTo>
                  <a:close/>
                  <a:moveTo>
                    <a:pt x="2150" y="2068"/>
                  </a:moveTo>
                  <a:cubicBezTo>
                    <a:pt x="2149" y="2068"/>
                    <a:pt x="2149" y="2068"/>
                    <a:pt x="2149" y="2068"/>
                  </a:cubicBezTo>
                  <a:lnTo>
                    <a:pt x="2150" y="2068"/>
                  </a:lnTo>
                  <a:cubicBezTo>
                    <a:pt x="2150" y="2068"/>
                    <a:pt x="2150" y="2068"/>
                    <a:pt x="2150" y="20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0"/>
            <p:cNvSpPr/>
            <p:nvPr/>
          </p:nvSpPr>
          <p:spPr>
            <a:xfrm>
              <a:off x="1982906" y="4416246"/>
              <a:ext cx="24458" cy="24566"/>
            </a:xfrm>
            <a:custGeom>
              <a:avLst/>
              <a:gdLst/>
              <a:ahLst/>
              <a:cxnLst/>
              <a:rect l="l" t="t" r="r" b="b"/>
              <a:pathLst>
                <a:path w="2250" h="2260" extrusionOk="0">
                  <a:moveTo>
                    <a:pt x="284" y="1"/>
                  </a:moveTo>
                  <a:cubicBezTo>
                    <a:pt x="219" y="1"/>
                    <a:pt x="155" y="25"/>
                    <a:pt x="106" y="72"/>
                  </a:cubicBezTo>
                  <a:cubicBezTo>
                    <a:pt x="2" y="172"/>
                    <a:pt x="0" y="336"/>
                    <a:pt x="99" y="437"/>
                  </a:cubicBezTo>
                  <a:lnTo>
                    <a:pt x="1779" y="2180"/>
                  </a:lnTo>
                  <a:cubicBezTo>
                    <a:pt x="1831" y="2233"/>
                    <a:pt x="1898" y="2259"/>
                    <a:pt x="1965" y="2259"/>
                  </a:cubicBezTo>
                  <a:cubicBezTo>
                    <a:pt x="2029" y="2259"/>
                    <a:pt x="2095" y="2235"/>
                    <a:pt x="2145" y="2187"/>
                  </a:cubicBezTo>
                  <a:cubicBezTo>
                    <a:pt x="2247" y="2088"/>
                    <a:pt x="2250" y="1924"/>
                    <a:pt x="2152" y="1823"/>
                  </a:cubicBezTo>
                  <a:lnTo>
                    <a:pt x="471" y="80"/>
                  </a:lnTo>
                  <a:cubicBezTo>
                    <a:pt x="420" y="27"/>
                    <a:pt x="352" y="1"/>
                    <a:pt x="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0"/>
            <p:cNvSpPr/>
            <p:nvPr/>
          </p:nvSpPr>
          <p:spPr>
            <a:xfrm>
              <a:off x="1701949" y="4125093"/>
              <a:ext cx="24479" cy="24555"/>
            </a:xfrm>
            <a:custGeom>
              <a:avLst/>
              <a:gdLst/>
              <a:ahLst/>
              <a:cxnLst/>
              <a:rect l="l" t="t" r="r" b="b"/>
              <a:pathLst>
                <a:path w="2252" h="2259" extrusionOk="0">
                  <a:moveTo>
                    <a:pt x="286" y="0"/>
                  </a:moveTo>
                  <a:cubicBezTo>
                    <a:pt x="221" y="0"/>
                    <a:pt x="156" y="24"/>
                    <a:pt x="105" y="73"/>
                  </a:cubicBezTo>
                  <a:cubicBezTo>
                    <a:pt x="4" y="171"/>
                    <a:pt x="0" y="335"/>
                    <a:pt x="99" y="437"/>
                  </a:cubicBezTo>
                  <a:lnTo>
                    <a:pt x="1781" y="2179"/>
                  </a:lnTo>
                  <a:cubicBezTo>
                    <a:pt x="1831" y="2233"/>
                    <a:pt x="1898" y="2258"/>
                    <a:pt x="1965" y="2258"/>
                  </a:cubicBezTo>
                  <a:cubicBezTo>
                    <a:pt x="2031" y="2258"/>
                    <a:pt x="2095" y="2234"/>
                    <a:pt x="2145" y="2186"/>
                  </a:cubicBezTo>
                  <a:cubicBezTo>
                    <a:pt x="2248" y="2086"/>
                    <a:pt x="2252" y="1924"/>
                    <a:pt x="2152" y="1820"/>
                  </a:cubicBezTo>
                  <a:lnTo>
                    <a:pt x="471" y="78"/>
                  </a:lnTo>
                  <a:cubicBezTo>
                    <a:pt x="420" y="26"/>
                    <a:pt x="353"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0"/>
            <p:cNvSpPr/>
            <p:nvPr/>
          </p:nvSpPr>
          <p:spPr>
            <a:xfrm>
              <a:off x="1967525" y="4429638"/>
              <a:ext cx="22479" cy="26436"/>
            </a:xfrm>
            <a:custGeom>
              <a:avLst/>
              <a:gdLst/>
              <a:ahLst/>
              <a:cxnLst/>
              <a:rect l="l" t="t" r="r" b="b"/>
              <a:pathLst>
                <a:path w="2068" h="2432" extrusionOk="0">
                  <a:moveTo>
                    <a:pt x="292" y="0"/>
                  </a:moveTo>
                  <a:cubicBezTo>
                    <a:pt x="237" y="0"/>
                    <a:pt x="181" y="18"/>
                    <a:pt x="133" y="54"/>
                  </a:cubicBezTo>
                  <a:cubicBezTo>
                    <a:pt x="21" y="142"/>
                    <a:pt x="1" y="304"/>
                    <a:pt x="87" y="416"/>
                  </a:cubicBezTo>
                  <a:lnTo>
                    <a:pt x="1571" y="2331"/>
                  </a:lnTo>
                  <a:cubicBezTo>
                    <a:pt x="1622" y="2395"/>
                    <a:pt x="1698" y="2430"/>
                    <a:pt x="1776" y="2430"/>
                  </a:cubicBezTo>
                  <a:lnTo>
                    <a:pt x="1776" y="2431"/>
                  </a:lnTo>
                  <a:cubicBezTo>
                    <a:pt x="1831" y="2431"/>
                    <a:pt x="1886" y="2412"/>
                    <a:pt x="1933" y="2376"/>
                  </a:cubicBezTo>
                  <a:cubicBezTo>
                    <a:pt x="2047" y="2288"/>
                    <a:pt x="2067" y="2128"/>
                    <a:pt x="1979" y="2014"/>
                  </a:cubicBezTo>
                  <a:lnTo>
                    <a:pt x="496" y="101"/>
                  </a:lnTo>
                  <a:cubicBezTo>
                    <a:pt x="445" y="34"/>
                    <a:pt x="369" y="0"/>
                    <a:pt x="2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0"/>
            <p:cNvSpPr/>
            <p:nvPr/>
          </p:nvSpPr>
          <p:spPr>
            <a:xfrm>
              <a:off x="1719558" y="4109929"/>
              <a:ext cx="22468" cy="26425"/>
            </a:xfrm>
            <a:custGeom>
              <a:avLst/>
              <a:gdLst/>
              <a:ahLst/>
              <a:cxnLst/>
              <a:rect l="l" t="t" r="r" b="b"/>
              <a:pathLst>
                <a:path w="2067" h="2431" extrusionOk="0">
                  <a:moveTo>
                    <a:pt x="291" y="0"/>
                  </a:moveTo>
                  <a:cubicBezTo>
                    <a:pt x="236" y="0"/>
                    <a:pt x="180" y="18"/>
                    <a:pt x="133" y="55"/>
                  </a:cubicBezTo>
                  <a:cubicBezTo>
                    <a:pt x="21" y="141"/>
                    <a:pt x="0" y="305"/>
                    <a:pt x="86" y="417"/>
                  </a:cubicBezTo>
                  <a:lnTo>
                    <a:pt x="1572" y="2330"/>
                  </a:lnTo>
                  <a:cubicBezTo>
                    <a:pt x="1624" y="2396"/>
                    <a:pt x="1700" y="2430"/>
                    <a:pt x="1775" y="2430"/>
                  </a:cubicBezTo>
                  <a:cubicBezTo>
                    <a:pt x="1831" y="2430"/>
                    <a:pt x="1888" y="2411"/>
                    <a:pt x="1934" y="2375"/>
                  </a:cubicBezTo>
                  <a:cubicBezTo>
                    <a:pt x="2046" y="2289"/>
                    <a:pt x="2067" y="2125"/>
                    <a:pt x="1979" y="2013"/>
                  </a:cubicBezTo>
                  <a:lnTo>
                    <a:pt x="495" y="99"/>
                  </a:lnTo>
                  <a:cubicBezTo>
                    <a:pt x="444" y="34"/>
                    <a:pt x="368" y="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0"/>
            <p:cNvSpPr/>
            <p:nvPr/>
          </p:nvSpPr>
          <p:spPr>
            <a:xfrm>
              <a:off x="1950839" y="4441323"/>
              <a:ext cx="20207" cy="28023"/>
            </a:xfrm>
            <a:custGeom>
              <a:avLst/>
              <a:gdLst/>
              <a:ahLst/>
              <a:cxnLst/>
              <a:rect l="l" t="t" r="r" b="b"/>
              <a:pathLst>
                <a:path w="1859" h="2578" extrusionOk="0">
                  <a:moveTo>
                    <a:pt x="295" y="0"/>
                  </a:moveTo>
                  <a:cubicBezTo>
                    <a:pt x="248" y="0"/>
                    <a:pt x="201" y="12"/>
                    <a:pt x="159" y="38"/>
                  </a:cubicBezTo>
                  <a:cubicBezTo>
                    <a:pt x="38" y="113"/>
                    <a:pt x="0" y="273"/>
                    <a:pt x="74" y="394"/>
                  </a:cubicBezTo>
                  <a:lnTo>
                    <a:pt x="1344" y="2455"/>
                  </a:lnTo>
                  <a:cubicBezTo>
                    <a:pt x="1392" y="2535"/>
                    <a:pt x="1477" y="2578"/>
                    <a:pt x="1563" y="2578"/>
                  </a:cubicBezTo>
                  <a:cubicBezTo>
                    <a:pt x="1610" y="2578"/>
                    <a:pt x="1656" y="2566"/>
                    <a:pt x="1698" y="2540"/>
                  </a:cubicBezTo>
                  <a:cubicBezTo>
                    <a:pt x="1820" y="2466"/>
                    <a:pt x="1858" y="2305"/>
                    <a:pt x="1784" y="2185"/>
                  </a:cubicBezTo>
                  <a:lnTo>
                    <a:pt x="514" y="123"/>
                  </a:lnTo>
                  <a:cubicBezTo>
                    <a:pt x="466" y="43"/>
                    <a:pt x="381"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0"/>
            <p:cNvSpPr/>
            <p:nvPr/>
          </p:nvSpPr>
          <p:spPr>
            <a:xfrm>
              <a:off x="1738744" y="4096755"/>
              <a:ext cx="20218" cy="28023"/>
            </a:xfrm>
            <a:custGeom>
              <a:avLst/>
              <a:gdLst/>
              <a:ahLst/>
              <a:cxnLst/>
              <a:rect l="l" t="t" r="r" b="b"/>
              <a:pathLst>
                <a:path w="1860" h="2578" extrusionOk="0">
                  <a:moveTo>
                    <a:pt x="294" y="0"/>
                  </a:moveTo>
                  <a:cubicBezTo>
                    <a:pt x="248" y="0"/>
                    <a:pt x="202" y="13"/>
                    <a:pt x="161" y="38"/>
                  </a:cubicBezTo>
                  <a:cubicBezTo>
                    <a:pt x="38" y="114"/>
                    <a:pt x="0" y="273"/>
                    <a:pt x="76" y="395"/>
                  </a:cubicBezTo>
                  <a:lnTo>
                    <a:pt x="1346" y="2455"/>
                  </a:lnTo>
                  <a:cubicBezTo>
                    <a:pt x="1394" y="2535"/>
                    <a:pt x="1479" y="2578"/>
                    <a:pt x="1565" y="2578"/>
                  </a:cubicBezTo>
                  <a:cubicBezTo>
                    <a:pt x="1611" y="2578"/>
                    <a:pt x="1658" y="2566"/>
                    <a:pt x="1701" y="2540"/>
                  </a:cubicBezTo>
                  <a:cubicBezTo>
                    <a:pt x="1822" y="2466"/>
                    <a:pt x="1860" y="2307"/>
                    <a:pt x="1786" y="2184"/>
                  </a:cubicBezTo>
                  <a:lnTo>
                    <a:pt x="514" y="123"/>
                  </a:lnTo>
                  <a:cubicBezTo>
                    <a:pt x="466" y="44"/>
                    <a:pt x="380"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0"/>
            <p:cNvSpPr/>
            <p:nvPr/>
          </p:nvSpPr>
          <p:spPr>
            <a:xfrm>
              <a:off x="1933023" y="4451139"/>
              <a:ext cx="17707" cy="29392"/>
            </a:xfrm>
            <a:custGeom>
              <a:avLst/>
              <a:gdLst/>
              <a:ahLst/>
              <a:cxnLst/>
              <a:rect l="l" t="t" r="r" b="b"/>
              <a:pathLst>
                <a:path w="1629" h="2704" extrusionOk="0">
                  <a:moveTo>
                    <a:pt x="295" y="0"/>
                  </a:moveTo>
                  <a:cubicBezTo>
                    <a:pt x="257" y="0"/>
                    <a:pt x="219" y="8"/>
                    <a:pt x="183" y="26"/>
                  </a:cubicBezTo>
                  <a:cubicBezTo>
                    <a:pt x="55" y="86"/>
                    <a:pt x="0" y="240"/>
                    <a:pt x="62" y="369"/>
                  </a:cubicBezTo>
                  <a:lnTo>
                    <a:pt x="1101" y="2555"/>
                  </a:lnTo>
                  <a:cubicBezTo>
                    <a:pt x="1146" y="2648"/>
                    <a:pt x="1237" y="2703"/>
                    <a:pt x="1334" y="2703"/>
                  </a:cubicBezTo>
                  <a:cubicBezTo>
                    <a:pt x="1372" y="2703"/>
                    <a:pt x="1410" y="2695"/>
                    <a:pt x="1446" y="2677"/>
                  </a:cubicBezTo>
                  <a:cubicBezTo>
                    <a:pt x="1574" y="2617"/>
                    <a:pt x="1629" y="2463"/>
                    <a:pt x="1567" y="2334"/>
                  </a:cubicBezTo>
                  <a:lnTo>
                    <a:pt x="528" y="148"/>
                  </a:lnTo>
                  <a:cubicBezTo>
                    <a:pt x="483" y="55"/>
                    <a:pt x="391"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0"/>
            <p:cNvSpPr/>
            <p:nvPr/>
          </p:nvSpPr>
          <p:spPr>
            <a:xfrm>
              <a:off x="1759277" y="4085733"/>
              <a:ext cx="17707" cy="29392"/>
            </a:xfrm>
            <a:custGeom>
              <a:avLst/>
              <a:gdLst/>
              <a:ahLst/>
              <a:cxnLst/>
              <a:rect l="l" t="t" r="r" b="b"/>
              <a:pathLst>
                <a:path w="1629" h="2704" extrusionOk="0">
                  <a:moveTo>
                    <a:pt x="295" y="0"/>
                  </a:moveTo>
                  <a:cubicBezTo>
                    <a:pt x="257" y="0"/>
                    <a:pt x="219" y="8"/>
                    <a:pt x="183" y="26"/>
                  </a:cubicBezTo>
                  <a:cubicBezTo>
                    <a:pt x="54" y="86"/>
                    <a:pt x="0" y="240"/>
                    <a:pt x="61" y="369"/>
                  </a:cubicBezTo>
                  <a:lnTo>
                    <a:pt x="1103" y="2557"/>
                  </a:lnTo>
                  <a:cubicBezTo>
                    <a:pt x="1146" y="2648"/>
                    <a:pt x="1239" y="2703"/>
                    <a:pt x="1335" y="2703"/>
                  </a:cubicBezTo>
                  <a:cubicBezTo>
                    <a:pt x="1372" y="2703"/>
                    <a:pt x="1410" y="2695"/>
                    <a:pt x="1446" y="2677"/>
                  </a:cubicBezTo>
                  <a:cubicBezTo>
                    <a:pt x="1575" y="2617"/>
                    <a:pt x="1629" y="2462"/>
                    <a:pt x="1568" y="2334"/>
                  </a:cubicBezTo>
                  <a:lnTo>
                    <a:pt x="528" y="147"/>
                  </a:lnTo>
                  <a:cubicBezTo>
                    <a:pt x="483" y="55"/>
                    <a:pt x="391"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0"/>
            <p:cNvSpPr/>
            <p:nvPr/>
          </p:nvSpPr>
          <p:spPr>
            <a:xfrm>
              <a:off x="1914273" y="4458954"/>
              <a:ext cx="15022" cy="30479"/>
            </a:xfrm>
            <a:custGeom>
              <a:avLst/>
              <a:gdLst/>
              <a:ahLst/>
              <a:cxnLst/>
              <a:rect l="l" t="t" r="r" b="b"/>
              <a:pathLst>
                <a:path w="1382" h="2804" extrusionOk="0">
                  <a:moveTo>
                    <a:pt x="293" y="1"/>
                  </a:moveTo>
                  <a:cubicBezTo>
                    <a:pt x="264" y="1"/>
                    <a:pt x="235" y="5"/>
                    <a:pt x="207" y="16"/>
                  </a:cubicBezTo>
                  <a:cubicBezTo>
                    <a:pt x="72" y="64"/>
                    <a:pt x="0" y="211"/>
                    <a:pt x="48" y="345"/>
                  </a:cubicBezTo>
                  <a:lnTo>
                    <a:pt x="847" y="2631"/>
                  </a:lnTo>
                  <a:cubicBezTo>
                    <a:pt x="883" y="2738"/>
                    <a:pt x="983" y="2804"/>
                    <a:pt x="1090" y="2804"/>
                  </a:cubicBezTo>
                  <a:cubicBezTo>
                    <a:pt x="1120" y="2804"/>
                    <a:pt x="1147" y="2800"/>
                    <a:pt x="1177" y="2790"/>
                  </a:cubicBezTo>
                  <a:cubicBezTo>
                    <a:pt x="1311" y="2743"/>
                    <a:pt x="1382" y="2595"/>
                    <a:pt x="1334" y="2460"/>
                  </a:cubicBezTo>
                  <a:lnTo>
                    <a:pt x="535" y="174"/>
                  </a:lnTo>
                  <a:cubicBezTo>
                    <a:pt x="499" y="68"/>
                    <a:pt x="400" y="1"/>
                    <a:pt x="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0"/>
            <p:cNvSpPr/>
            <p:nvPr/>
          </p:nvSpPr>
          <p:spPr>
            <a:xfrm>
              <a:off x="1780898" y="4076971"/>
              <a:ext cx="15033" cy="30479"/>
            </a:xfrm>
            <a:custGeom>
              <a:avLst/>
              <a:gdLst/>
              <a:ahLst/>
              <a:cxnLst/>
              <a:rect l="l" t="t" r="r" b="b"/>
              <a:pathLst>
                <a:path w="1383" h="2804" extrusionOk="0">
                  <a:moveTo>
                    <a:pt x="293" y="1"/>
                  </a:moveTo>
                  <a:cubicBezTo>
                    <a:pt x="264" y="1"/>
                    <a:pt x="235" y="5"/>
                    <a:pt x="206" y="16"/>
                  </a:cubicBezTo>
                  <a:cubicBezTo>
                    <a:pt x="71" y="62"/>
                    <a:pt x="0" y="209"/>
                    <a:pt x="47" y="344"/>
                  </a:cubicBezTo>
                  <a:lnTo>
                    <a:pt x="847" y="2631"/>
                  </a:lnTo>
                  <a:cubicBezTo>
                    <a:pt x="884" y="2738"/>
                    <a:pt x="984" y="2804"/>
                    <a:pt x="1091" y="2804"/>
                  </a:cubicBezTo>
                  <a:cubicBezTo>
                    <a:pt x="1118" y="2804"/>
                    <a:pt x="1148" y="2800"/>
                    <a:pt x="1177" y="2790"/>
                  </a:cubicBezTo>
                  <a:cubicBezTo>
                    <a:pt x="1311" y="2743"/>
                    <a:pt x="1382" y="2595"/>
                    <a:pt x="1334" y="2460"/>
                  </a:cubicBezTo>
                  <a:lnTo>
                    <a:pt x="535" y="173"/>
                  </a:lnTo>
                  <a:cubicBezTo>
                    <a:pt x="497" y="67"/>
                    <a:pt x="399" y="1"/>
                    <a:pt x="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0"/>
            <p:cNvSpPr/>
            <p:nvPr/>
          </p:nvSpPr>
          <p:spPr>
            <a:xfrm>
              <a:off x="1894859" y="4464748"/>
              <a:ext cx="12142" cy="31273"/>
            </a:xfrm>
            <a:custGeom>
              <a:avLst/>
              <a:gdLst/>
              <a:ahLst/>
              <a:cxnLst/>
              <a:rect l="l" t="t" r="r" b="b"/>
              <a:pathLst>
                <a:path w="1117" h="2877" extrusionOk="0">
                  <a:moveTo>
                    <a:pt x="286" y="0"/>
                  </a:moveTo>
                  <a:cubicBezTo>
                    <a:pt x="266" y="0"/>
                    <a:pt x="246" y="2"/>
                    <a:pt x="226" y="7"/>
                  </a:cubicBezTo>
                  <a:cubicBezTo>
                    <a:pt x="87" y="38"/>
                    <a:pt x="0" y="178"/>
                    <a:pt x="33" y="316"/>
                  </a:cubicBezTo>
                  <a:lnTo>
                    <a:pt x="580" y="2676"/>
                  </a:lnTo>
                  <a:cubicBezTo>
                    <a:pt x="608" y="2795"/>
                    <a:pt x="715" y="2876"/>
                    <a:pt x="832" y="2876"/>
                  </a:cubicBezTo>
                  <a:cubicBezTo>
                    <a:pt x="851" y="2876"/>
                    <a:pt x="870" y="2873"/>
                    <a:pt x="891" y="2869"/>
                  </a:cubicBezTo>
                  <a:cubicBezTo>
                    <a:pt x="1029" y="2836"/>
                    <a:pt x="1117" y="2698"/>
                    <a:pt x="1084" y="2559"/>
                  </a:cubicBezTo>
                  <a:lnTo>
                    <a:pt x="537" y="200"/>
                  </a:lnTo>
                  <a:cubicBezTo>
                    <a:pt x="509" y="81"/>
                    <a:pt x="404"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0"/>
            <p:cNvSpPr/>
            <p:nvPr/>
          </p:nvSpPr>
          <p:spPr>
            <a:xfrm>
              <a:off x="1803399" y="4070612"/>
              <a:ext cx="12109" cy="31251"/>
            </a:xfrm>
            <a:custGeom>
              <a:avLst/>
              <a:gdLst/>
              <a:ahLst/>
              <a:cxnLst/>
              <a:rect l="l" t="t" r="r" b="b"/>
              <a:pathLst>
                <a:path w="1114" h="2875" extrusionOk="0">
                  <a:moveTo>
                    <a:pt x="283" y="1"/>
                  </a:moveTo>
                  <a:cubicBezTo>
                    <a:pt x="264" y="1"/>
                    <a:pt x="244" y="3"/>
                    <a:pt x="225" y="7"/>
                  </a:cubicBezTo>
                  <a:cubicBezTo>
                    <a:pt x="87" y="38"/>
                    <a:pt x="1" y="178"/>
                    <a:pt x="32" y="318"/>
                  </a:cubicBezTo>
                  <a:lnTo>
                    <a:pt x="579" y="2676"/>
                  </a:lnTo>
                  <a:cubicBezTo>
                    <a:pt x="606" y="2795"/>
                    <a:pt x="713" y="2875"/>
                    <a:pt x="830" y="2875"/>
                  </a:cubicBezTo>
                  <a:cubicBezTo>
                    <a:pt x="849" y="2875"/>
                    <a:pt x="868" y="2873"/>
                    <a:pt x="889" y="2869"/>
                  </a:cubicBezTo>
                  <a:cubicBezTo>
                    <a:pt x="1027" y="2837"/>
                    <a:pt x="1113" y="2699"/>
                    <a:pt x="1082" y="2559"/>
                  </a:cubicBezTo>
                  <a:lnTo>
                    <a:pt x="535" y="200"/>
                  </a:lnTo>
                  <a:cubicBezTo>
                    <a:pt x="507" y="80"/>
                    <a:pt x="401" y="1"/>
                    <a:pt x="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0"/>
            <p:cNvSpPr/>
            <p:nvPr/>
          </p:nvSpPr>
          <p:spPr>
            <a:xfrm>
              <a:off x="1874956" y="4468378"/>
              <a:ext cx="9109" cy="31762"/>
            </a:xfrm>
            <a:custGeom>
              <a:avLst/>
              <a:gdLst/>
              <a:ahLst/>
              <a:cxnLst/>
              <a:rect l="l" t="t" r="r" b="b"/>
              <a:pathLst>
                <a:path w="838" h="2922" extrusionOk="0">
                  <a:moveTo>
                    <a:pt x="276" y="0"/>
                  </a:moveTo>
                  <a:cubicBezTo>
                    <a:pt x="265" y="0"/>
                    <a:pt x="254" y="1"/>
                    <a:pt x="243" y="3"/>
                  </a:cubicBezTo>
                  <a:cubicBezTo>
                    <a:pt x="101" y="20"/>
                    <a:pt x="1" y="149"/>
                    <a:pt x="18" y="289"/>
                  </a:cubicBezTo>
                  <a:lnTo>
                    <a:pt x="308" y="2694"/>
                  </a:lnTo>
                  <a:cubicBezTo>
                    <a:pt x="324" y="2825"/>
                    <a:pt x="434" y="2922"/>
                    <a:pt x="563" y="2922"/>
                  </a:cubicBezTo>
                  <a:lnTo>
                    <a:pt x="563" y="2920"/>
                  </a:lnTo>
                  <a:cubicBezTo>
                    <a:pt x="574" y="2920"/>
                    <a:pt x="584" y="2920"/>
                    <a:pt x="594" y="2918"/>
                  </a:cubicBezTo>
                  <a:cubicBezTo>
                    <a:pt x="736" y="2901"/>
                    <a:pt x="838" y="2773"/>
                    <a:pt x="820" y="2632"/>
                  </a:cubicBezTo>
                  <a:lnTo>
                    <a:pt x="531" y="229"/>
                  </a:lnTo>
                  <a:cubicBezTo>
                    <a:pt x="515" y="99"/>
                    <a:pt x="396" y="0"/>
                    <a:pt x="2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0"/>
            <p:cNvSpPr/>
            <p:nvPr/>
          </p:nvSpPr>
          <p:spPr>
            <a:xfrm>
              <a:off x="1826487" y="4066678"/>
              <a:ext cx="9109" cy="31751"/>
            </a:xfrm>
            <a:custGeom>
              <a:avLst/>
              <a:gdLst/>
              <a:ahLst/>
              <a:cxnLst/>
              <a:rect l="l" t="t" r="r" b="b"/>
              <a:pathLst>
                <a:path w="838" h="2921" extrusionOk="0">
                  <a:moveTo>
                    <a:pt x="279" y="1"/>
                  </a:moveTo>
                  <a:cubicBezTo>
                    <a:pt x="267" y="1"/>
                    <a:pt x="254" y="2"/>
                    <a:pt x="242" y="4"/>
                  </a:cubicBezTo>
                  <a:cubicBezTo>
                    <a:pt x="100" y="21"/>
                    <a:pt x="0" y="148"/>
                    <a:pt x="18" y="290"/>
                  </a:cubicBezTo>
                  <a:lnTo>
                    <a:pt x="307" y="2695"/>
                  </a:lnTo>
                  <a:cubicBezTo>
                    <a:pt x="323" y="2826"/>
                    <a:pt x="435" y="2921"/>
                    <a:pt x="563" y="2921"/>
                  </a:cubicBezTo>
                  <a:cubicBezTo>
                    <a:pt x="573" y="2921"/>
                    <a:pt x="583" y="2921"/>
                    <a:pt x="594" y="2919"/>
                  </a:cubicBezTo>
                  <a:cubicBezTo>
                    <a:pt x="735" y="2902"/>
                    <a:pt x="837" y="2774"/>
                    <a:pt x="820" y="2633"/>
                  </a:cubicBezTo>
                  <a:lnTo>
                    <a:pt x="530" y="228"/>
                  </a:lnTo>
                  <a:cubicBezTo>
                    <a:pt x="514" y="98"/>
                    <a:pt x="408" y="1"/>
                    <a:pt x="2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70"/>
          <p:cNvGrpSpPr/>
          <p:nvPr/>
        </p:nvGrpSpPr>
        <p:grpSpPr>
          <a:xfrm>
            <a:off x="713244" y="3618666"/>
            <a:ext cx="985533" cy="985584"/>
            <a:chOff x="713236" y="3965271"/>
            <a:chExt cx="638754" cy="638786"/>
          </a:xfrm>
        </p:grpSpPr>
        <p:sp>
          <p:nvSpPr>
            <p:cNvPr id="1771" name="Google Shape;1771;p70"/>
            <p:cNvSpPr/>
            <p:nvPr/>
          </p:nvSpPr>
          <p:spPr>
            <a:xfrm>
              <a:off x="1029803" y="3965271"/>
              <a:ext cx="5620" cy="238597"/>
            </a:xfrm>
            <a:custGeom>
              <a:avLst/>
              <a:gdLst/>
              <a:ahLst/>
              <a:cxnLst/>
              <a:rect l="l" t="t" r="r" b="b"/>
              <a:pathLst>
                <a:path w="517" h="21950" extrusionOk="0">
                  <a:moveTo>
                    <a:pt x="259" y="1"/>
                  </a:moveTo>
                  <a:cubicBezTo>
                    <a:pt x="116" y="1"/>
                    <a:pt x="0" y="116"/>
                    <a:pt x="0" y="260"/>
                  </a:cubicBezTo>
                  <a:lnTo>
                    <a:pt x="0" y="1809"/>
                  </a:lnTo>
                  <a:cubicBezTo>
                    <a:pt x="0" y="1950"/>
                    <a:pt x="116" y="2066"/>
                    <a:pt x="259" y="2066"/>
                  </a:cubicBezTo>
                  <a:cubicBezTo>
                    <a:pt x="401" y="2066"/>
                    <a:pt x="516" y="1950"/>
                    <a:pt x="516" y="1809"/>
                  </a:cubicBezTo>
                  <a:lnTo>
                    <a:pt x="516" y="260"/>
                  </a:lnTo>
                  <a:cubicBezTo>
                    <a:pt x="516" y="116"/>
                    <a:pt x="402" y="1"/>
                    <a:pt x="259" y="1"/>
                  </a:cubicBezTo>
                  <a:close/>
                  <a:moveTo>
                    <a:pt x="259" y="2583"/>
                  </a:moveTo>
                  <a:cubicBezTo>
                    <a:pt x="116" y="2583"/>
                    <a:pt x="0" y="2699"/>
                    <a:pt x="0" y="2841"/>
                  </a:cubicBezTo>
                  <a:lnTo>
                    <a:pt x="0" y="3358"/>
                  </a:lnTo>
                  <a:cubicBezTo>
                    <a:pt x="0" y="3500"/>
                    <a:pt x="116" y="3615"/>
                    <a:pt x="259" y="3615"/>
                  </a:cubicBezTo>
                  <a:cubicBezTo>
                    <a:pt x="401" y="3615"/>
                    <a:pt x="516" y="3500"/>
                    <a:pt x="516" y="3358"/>
                  </a:cubicBezTo>
                  <a:lnTo>
                    <a:pt x="516" y="2841"/>
                  </a:lnTo>
                  <a:cubicBezTo>
                    <a:pt x="516" y="2699"/>
                    <a:pt x="402" y="2583"/>
                    <a:pt x="259" y="2583"/>
                  </a:cubicBezTo>
                  <a:close/>
                  <a:moveTo>
                    <a:pt x="259" y="4649"/>
                  </a:moveTo>
                  <a:cubicBezTo>
                    <a:pt x="116" y="4649"/>
                    <a:pt x="0" y="4764"/>
                    <a:pt x="0" y="4907"/>
                  </a:cubicBezTo>
                  <a:lnTo>
                    <a:pt x="0" y="6457"/>
                  </a:lnTo>
                  <a:cubicBezTo>
                    <a:pt x="0" y="6598"/>
                    <a:pt x="116" y="6714"/>
                    <a:pt x="259" y="6714"/>
                  </a:cubicBezTo>
                  <a:cubicBezTo>
                    <a:pt x="401" y="6714"/>
                    <a:pt x="516" y="6600"/>
                    <a:pt x="516" y="6457"/>
                  </a:cubicBezTo>
                  <a:lnTo>
                    <a:pt x="516" y="4907"/>
                  </a:lnTo>
                  <a:cubicBezTo>
                    <a:pt x="516" y="4764"/>
                    <a:pt x="402" y="4649"/>
                    <a:pt x="259" y="4649"/>
                  </a:cubicBezTo>
                  <a:close/>
                  <a:moveTo>
                    <a:pt x="259" y="7231"/>
                  </a:moveTo>
                  <a:cubicBezTo>
                    <a:pt x="116" y="7231"/>
                    <a:pt x="0" y="7347"/>
                    <a:pt x="0" y="7488"/>
                  </a:cubicBezTo>
                  <a:lnTo>
                    <a:pt x="0" y="8006"/>
                  </a:lnTo>
                  <a:cubicBezTo>
                    <a:pt x="0" y="8147"/>
                    <a:pt x="116" y="8263"/>
                    <a:pt x="259" y="8263"/>
                  </a:cubicBezTo>
                  <a:cubicBezTo>
                    <a:pt x="401" y="8263"/>
                    <a:pt x="516" y="8149"/>
                    <a:pt x="516" y="8006"/>
                  </a:cubicBezTo>
                  <a:lnTo>
                    <a:pt x="516" y="7488"/>
                  </a:lnTo>
                  <a:cubicBezTo>
                    <a:pt x="516" y="7347"/>
                    <a:pt x="402" y="7231"/>
                    <a:pt x="259" y="7231"/>
                  </a:cubicBezTo>
                  <a:close/>
                  <a:moveTo>
                    <a:pt x="259" y="9296"/>
                  </a:moveTo>
                  <a:cubicBezTo>
                    <a:pt x="116" y="9296"/>
                    <a:pt x="0" y="9412"/>
                    <a:pt x="0" y="9555"/>
                  </a:cubicBezTo>
                  <a:lnTo>
                    <a:pt x="0" y="11104"/>
                  </a:lnTo>
                  <a:cubicBezTo>
                    <a:pt x="0" y="11248"/>
                    <a:pt x="116" y="11363"/>
                    <a:pt x="259" y="11363"/>
                  </a:cubicBezTo>
                  <a:cubicBezTo>
                    <a:pt x="401" y="11363"/>
                    <a:pt x="516" y="11248"/>
                    <a:pt x="516" y="11104"/>
                  </a:cubicBezTo>
                  <a:lnTo>
                    <a:pt x="516" y="9555"/>
                  </a:lnTo>
                  <a:cubicBezTo>
                    <a:pt x="516" y="9412"/>
                    <a:pt x="402" y="9296"/>
                    <a:pt x="259" y="9296"/>
                  </a:cubicBezTo>
                  <a:close/>
                  <a:moveTo>
                    <a:pt x="259" y="11879"/>
                  </a:moveTo>
                  <a:cubicBezTo>
                    <a:pt x="116" y="11879"/>
                    <a:pt x="0" y="11995"/>
                    <a:pt x="0" y="12138"/>
                  </a:cubicBezTo>
                  <a:lnTo>
                    <a:pt x="0" y="12654"/>
                  </a:lnTo>
                  <a:cubicBezTo>
                    <a:pt x="0" y="12797"/>
                    <a:pt x="116" y="12912"/>
                    <a:pt x="259" y="12912"/>
                  </a:cubicBezTo>
                  <a:cubicBezTo>
                    <a:pt x="401" y="12912"/>
                    <a:pt x="516" y="12797"/>
                    <a:pt x="516" y="12654"/>
                  </a:cubicBezTo>
                  <a:lnTo>
                    <a:pt x="516" y="12138"/>
                  </a:lnTo>
                  <a:cubicBezTo>
                    <a:pt x="516" y="11995"/>
                    <a:pt x="402" y="11879"/>
                    <a:pt x="259" y="11879"/>
                  </a:cubicBezTo>
                  <a:close/>
                  <a:moveTo>
                    <a:pt x="259" y="13944"/>
                  </a:moveTo>
                  <a:cubicBezTo>
                    <a:pt x="116" y="13944"/>
                    <a:pt x="0" y="14060"/>
                    <a:pt x="0" y="14203"/>
                  </a:cubicBezTo>
                  <a:lnTo>
                    <a:pt x="0" y="15752"/>
                  </a:lnTo>
                  <a:cubicBezTo>
                    <a:pt x="0" y="15895"/>
                    <a:pt x="116" y="16011"/>
                    <a:pt x="259" y="16011"/>
                  </a:cubicBezTo>
                  <a:cubicBezTo>
                    <a:pt x="401" y="16011"/>
                    <a:pt x="516" y="15895"/>
                    <a:pt x="516" y="15752"/>
                  </a:cubicBezTo>
                  <a:lnTo>
                    <a:pt x="516" y="14203"/>
                  </a:lnTo>
                  <a:cubicBezTo>
                    <a:pt x="516" y="14060"/>
                    <a:pt x="402" y="13944"/>
                    <a:pt x="259" y="13944"/>
                  </a:cubicBezTo>
                  <a:close/>
                  <a:moveTo>
                    <a:pt x="259" y="16527"/>
                  </a:moveTo>
                  <a:cubicBezTo>
                    <a:pt x="116" y="16527"/>
                    <a:pt x="0" y="16642"/>
                    <a:pt x="0" y="16785"/>
                  </a:cubicBezTo>
                  <a:lnTo>
                    <a:pt x="0" y="17301"/>
                  </a:lnTo>
                  <a:cubicBezTo>
                    <a:pt x="0" y="17444"/>
                    <a:pt x="116" y="17560"/>
                    <a:pt x="259" y="17560"/>
                  </a:cubicBezTo>
                  <a:cubicBezTo>
                    <a:pt x="401" y="17560"/>
                    <a:pt x="516" y="17444"/>
                    <a:pt x="516" y="17301"/>
                  </a:cubicBezTo>
                  <a:lnTo>
                    <a:pt x="516" y="16785"/>
                  </a:lnTo>
                  <a:cubicBezTo>
                    <a:pt x="516" y="16642"/>
                    <a:pt x="402" y="16527"/>
                    <a:pt x="259" y="16527"/>
                  </a:cubicBezTo>
                  <a:close/>
                  <a:moveTo>
                    <a:pt x="259" y="18592"/>
                  </a:moveTo>
                  <a:cubicBezTo>
                    <a:pt x="116" y="18592"/>
                    <a:pt x="0" y="18707"/>
                    <a:pt x="0" y="18851"/>
                  </a:cubicBezTo>
                  <a:lnTo>
                    <a:pt x="0" y="20400"/>
                  </a:lnTo>
                  <a:cubicBezTo>
                    <a:pt x="0" y="20543"/>
                    <a:pt x="116" y="20659"/>
                    <a:pt x="259" y="20659"/>
                  </a:cubicBezTo>
                  <a:cubicBezTo>
                    <a:pt x="401" y="20659"/>
                    <a:pt x="516" y="20543"/>
                    <a:pt x="516" y="20400"/>
                  </a:cubicBezTo>
                  <a:lnTo>
                    <a:pt x="516" y="18851"/>
                  </a:lnTo>
                  <a:cubicBezTo>
                    <a:pt x="516" y="18707"/>
                    <a:pt x="402" y="18592"/>
                    <a:pt x="259" y="18592"/>
                  </a:cubicBezTo>
                  <a:close/>
                  <a:moveTo>
                    <a:pt x="259" y="21174"/>
                  </a:moveTo>
                  <a:cubicBezTo>
                    <a:pt x="116" y="21174"/>
                    <a:pt x="0" y="21290"/>
                    <a:pt x="0" y="21433"/>
                  </a:cubicBezTo>
                  <a:lnTo>
                    <a:pt x="0" y="21690"/>
                  </a:lnTo>
                  <a:cubicBezTo>
                    <a:pt x="0" y="21833"/>
                    <a:pt x="116" y="21949"/>
                    <a:pt x="259" y="21949"/>
                  </a:cubicBezTo>
                  <a:cubicBezTo>
                    <a:pt x="401" y="21949"/>
                    <a:pt x="516" y="21833"/>
                    <a:pt x="516" y="21690"/>
                  </a:cubicBezTo>
                  <a:lnTo>
                    <a:pt x="516" y="21433"/>
                  </a:lnTo>
                  <a:cubicBezTo>
                    <a:pt x="516" y="21290"/>
                    <a:pt x="402" y="21174"/>
                    <a:pt x="259" y="211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0"/>
            <p:cNvSpPr/>
            <p:nvPr/>
          </p:nvSpPr>
          <p:spPr>
            <a:xfrm>
              <a:off x="1029803" y="4365461"/>
              <a:ext cx="5620" cy="238597"/>
            </a:xfrm>
            <a:custGeom>
              <a:avLst/>
              <a:gdLst/>
              <a:ahLst/>
              <a:cxnLst/>
              <a:rect l="l" t="t" r="r" b="b"/>
              <a:pathLst>
                <a:path w="517" h="21950" extrusionOk="0">
                  <a:moveTo>
                    <a:pt x="259" y="1"/>
                  </a:moveTo>
                  <a:cubicBezTo>
                    <a:pt x="116" y="1"/>
                    <a:pt x="0" y="117"/>
                    <a:pt x="0" y="260"/>
                  </a:cubicBezTo>
                  <a:lnTo>
                    <a:pt x="0" y="1809"/>
                  </a:lnTo>
                  <a:cubicBezTo>
                    <a:pt x="0" y="1950"/>
                    <a:pt x="116" y="2066"/>
                    <a:pt x="259" y="2066"/>
                  </a:cubicBezTo>
                  <a:cubicBezTo>
                    <a:pt x="401" y="2066"/>
                    <a:pt x="516" y="1950"/>
                    <a:pt x="516" y="1809"/>
                  </a:cubicBezTo>
                  <a:lnTo>
                    <a:pt x="516" y="260"/>
                  </a:lnTo>
                  <a:cubicBezTo>
                    <a:pt x="516" y="117"/>
                    <a:pt x="402" y="1"/>
                    <a:pt x="259" y="1"/>
                  </a:cubicBezTo>
                  <a:close/>
                  <a:moveTo>
                    <a:pt x="259" y="2584"/>
                  </a:moveTo>
                  <a:cubicBezTo>
                    <a:pt x="116" y="2584"/>
                    <a:pt x="0" y="2699"/>
                    <a:pt x="0" y="2841"/>
                  </a:cubicBezTo>
                  <a:lnTo>
                    <a:pt x="0" y="3358"/>
                  </a:lnTo>
                  <a:cubicBezTo>
                    <a:pt x="0" y="3500"/>
                    <a:pt x="116" y="3615"/>
                    <a:pt x="259" y="3615"/>
                  </a:cubicBezTo>
                  <a:cubicBezTo>
                    <a:pt x="401" y="3615"/>
                    <a:pt x="516" y="3500"/>
                    <a:pt x="516" y="3358"/>
                  </a:cubicBezTo>
                  <a:lnTo>
                    <a:pt x="516" y="2841"/>
                  </a:lnTo>
                  <a:cubicBezTo>
                    <a:pt x="516" y="2699"/>
                    <a:pt x="402" y="2584"/>
                    <a:pt x="259" y="2584"/>
                  </a:cubicBezTo>
                  <a:close/>
                  <a:moveTo>
                    <a:pt x="259" y="4649"/>
                  </a:moveTo>
                  <a:cubicBezTo>
                    <a:pt x="116" y="4649"/>
                    <a:pt x="0" y="4764"/>
                    <a:pt x="0" y="4907"/>
                  </a:cubicBezTo>
                  <a:lnTo>
                    <a:pt x="0" y="6457"/>
                  </a:lnTo>
                  <a:cubicBezTo>
                    <a:pt x="0" y="6600"/>
                    <a:pt x="116" y="6714"/>
                    <a:pt x="259" y="6714"/>
                  </a:cubicBezTo>
                  <a:cubicBezTo>
                    <a:pt x="401" y="6714"/>
                    <a:pt x="516" y="6600"/>
                    <a:pt x="516" y="6457"/>
                  </a:cubicBezTo>
                  <a:lnTo>
                    <a:pt x="516" y="4907"/>
                  </a:lnTo>
                  <a:cubicBezTo>
                    <a:pt x="516" y="4764"/>
                    <a:pt x="402" y="4649"/>
                    <a:pt x="259" y="4649"/>
                  </a:cubicBezTo>
                  <a:close/>
                  <a:moveTo>
                    <a:pt x="259" y="7231"/>
                  </a:moveTo>
                  <a:cubicBezTo>
                    <a:pt x="116" y="7231"/>
                    <a:pt x="0" y="7347"/>
                    <a:pt x="0" y="7488"/>
                  </a:cubicBezTo>
                  <a:lnTo>
                    <a:pt x="0" y="8006"/>
                  </a:lnTo>
                  <a:cubicBezTo>
                    <a:pt x="0" y="8149"/>
                    <a:pt x="116" y="8263"/>
                    <a:pt x="259" y="8263"/>
                  </a:cubicBezTo>
                  <a:cubicBezTo>
                    <a:pt x="401" y="8263"/>
                    <a:pt x="516" y="8149"/>
                    <a:pt x="516" y="8006"/>
                  </a:cubicBezTo>
                  <a:lnTo>
                    <a:pt x="516" y="7488"/>
                  </a:lnTo>
                  <a:cubicBezTo>
                    <a:pt x="516" y="7347"/>
                    <a:pt x="402" y="7231"/>
                    <a:pt x="259" y="7231"/>
                  </a:cubicBezTo>
                  <a:close/>
                  <a:moveTo>
                    <a:pt x="259" y="9296"/>
                  </a:moveTo>
                  <a:cubicBezTo>
                    <a:pt x="116" y="9296"/>
                    <a:pt x="0" y="9412"/>
                    <a:pt x="0" y="9555"/>
                  </a:cubicBezTo>
                  <a:lnTo>
                    <a:pt x="0" y="11104"/>
                  </a:lnTo>
                  <a:cubicBezTo>
                    <a:pt x="0" y="11248"/>
                    <a:pt x="116" y="11363"/>
                    <a:pt x="259" y="11363"/>
                  </a:cubicBezTo>
                  <a:cubicBezTo>
                    <a:pt x="401" y="11363"/>
                    <a:pt x="516" y="11248"/>
                    <a:pt x="516" y="11104"/>
                  </a:cubicBezTo>
                  <a:lnTo>
                    <a:pt x="516" y="9555"/>
                  </a:lnTo>
                  <a:cubicBezTo>
                    <a:pt x="516" y="9412"/>
                    <a:pt x="402" y="9296"/>
                    <a:pt x="259" y="9296"/>
                  </a:cubicBezTo>
                  <a:close/>
                  <a:moveTo>
                    <a:pt x="259" y="11879"/>
                  </a:moveTo>
                  <a:cubicBezTo>
                    <a:pt x="116" y="11879"/>
                    <a:pt x="0" y="11995"/>
                    <a:pt x="0" y="12138"/>
                  </a:cubicBezTo>
                  <a:lnTo>
                    <a:pt x="0" y="12654"/>
                  </a:lnTo>
                  <a:cubicBezTo>
                    <a:pt x="0" y="12797"/>
                    <a:pt x="116" y="12912"/>
                    <a:pt x="259" y="12912"/>
                  </a:cubicBezTo>
                  <a:cubicBezTo>
                    <a:pt x="401" y="12912"/>
                    <a:pt x="516" y="12797"/>
                    <a:pt x="516" y="12654"/>
                  </a:cubicBezTo>
                  <a:lnTo>
                    <a:pt x="516" y="12138"/>
                  </a:lnTo>
                  <a:cubicBezTo>
                    <a:pt x="516" y="11995"/>
                    <a:pt x="402" y="11879"/>
                    <a:pt x="259" y="11879"/>
                  </a:cubicBezTo>
                  <a:close/>
                  <a:moveTo>
                    <a:pt x="259" y="13944"/>
                  </a:moveTo>
                  <a:cubicBezTo>
                    <a:pt x="116" y="13944"/>
                    <a:pt x="0" y="14060"/>
                    <a:pt x="0" y="14203"/>
                  </a:cubicBezTo>
                  <a:lnTo>
                    <a:pt x="0" y="15752"/>
                  </a:lnTo>
                  <a:cubicBezTo>
                    <a:pt x="0" y="15895"/>
                    <a:pt x="116" y="16011"/>
                    <a:pt x="259" y="16011"/>
                  </a:cubicBezTo>
                  <a:cubicBezTo>
                    <a:pt x="401" y="16011"/>
                    <a:pt x="516" y="15895"/>
                    <a:pt x="516" y="15752"/>
                  </a:cubicBezTo>
                  <a:lnTo>
                    <a:pt x="516" y="14203"/>
                  </a:lnTo>
                  <a:cubicBezTo>
                    <a:pt x="516" y="14061"/>
                    <a:pt x="402" y="13944"/>
                    <a:pt x="259" y="13944"/>
                  </a:cubicBezTo>
                  <a:close/>
                  <a:moveTo>
                    <a:pt x="259" y="16527"/>
                  </a:moveTo>
                  <a:cubicBezTo>
                    <a:pt x="116" y="16527"/>
                    <a:pt x="0" y="16642"/>
                    <a:pt x="0" y="16786"/>
                  </a:cubicBezTo>
                  <a:lnTo>
                    <a:pt x="0" y="17301"/>
                  </a:lnTo>
                  <a:cubicBezTo>
                    <a:pt x="0" y="17445"/>
                    <a:pt x="116" y="17560"/>
                    <a:pt x="259" y="17560"/>
                  </a:cubicBezTo>
                  <a:cubicBezTo>
                    <a:pt x="401" y="17560"/>
                    <a:pt x="516" y="17445"/>
                    <a:pt x="516" y="17301"/>
                  </a:cubicBezTo>
                  <a:lnTo>
                    <a:pt x="516" y="16786"/>
                  </a:lnTo>
                  <a:cubicBezTo>
                    <a:pt x="516" y="16642"/>
                    <a:pt x="402" y="16527"/>
                    <a:pt x="259" y="16527"/>
                  </a:cubicBezTo>
                  <a:close/>
                  <a:moveTo>
                    <a:pt x="259" y="18594"/>
                  </a:moveTo>
                  <a:cubicBezTo>
                    <a:pt x="116" y="18594"/>
                    <a:pt x="0" y="18707"/>
                    <a:pt x="0" y="18851"/>
                  </a:cubicBezTo>
                  <a:lnTo>
                    <a:pt x="0" y="20400"/>
                  </a:lnTo>
                  <a:cubicBezTo>
                    <a:pt x="0" y="20543"/>
                    <a:pt x="116" y="20659"/>
                    <a:pt x="259" y="20659"/>
                  </a:cubicBezTo>
                  <a:cubicBezTo>
                    <a:pt x="401" y="20659"/>
                    <a:pt x="516" y="20543"/>
                    <a:pt x="516" y="20400"/>
                  </a:cubicBezTo>
                  <a:lnTo>
                    <a:pt x="516" y="18851"/>
                  </a:lnTo>
                  <a:cubicBezTo>
                    <a:pt x="516" y="18709"/>
                    <a:pt x="402" y="18594"/>
                    <a:pt x="259" y="18594"/>
                  </a:cubicBezTo>
                  <a:close/>
                  <a:moveTo>
                    <a:pt x="259" y="21175"/>
                  </a:moveTo>
                  <a:cubicBezTo>
                    <a:pt x="116" y="21175"/>
                    <a:pt x="0" y="21290"/>
                    <a:pt x="0" y="21433"/>
                  </a:cubicBezTo>
                  <a:lnTo>
                    <a:pt x="0" y="21690"/>
                  </a:lnTo>
                  <a:cubicBezTo>
                    <a:pt x="0" y="21834"/>
                    <a:pt x="116" y="21949"/>
                    <a:pt x="259" y="21949"/>
                  </a:cubicBezTo>
                  <a:cubicBezTo>
                    <a:pt x="401" y="21949"/>
                    <a:pt x="516" y="21834"/>
                    <a:pt x="516" y="21690"/>
                  </a:cubicBezTo>
                  <a:lnTo>
                    <a:pt x="516" y="21433"/>
                  </a:lnTo>
                  <a:cubicBezTo>
                    <a:pt x="516" y="21290"/>
                    <a:pt x="402" y="21175"/>
                    <a:pt x="259" y="211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0"/>
            <p:cNvSpPr/>
            <p:nvPr/>
          </p:nvSpPr>
          <p:spPr>
            <a:xfrm>
              <a:off x="1113415" y="4281849"/>
              <a:ext cx="238575" cy="5631"/>
            </a:xfrm>
            <a:custGeom>
              <a:avLst/>
              <a:gdLst/>
              <a:ahLst/>
              <a:cxnLst/>
              <a:rect l="l" t="t" r="r" b="b"/>
              <a:pathLst>
                <a:path w="21948" h="518" extrusionOk="0">
                  <a:moveTo>
                    <a:pt x="258" y="0"/>
                  </a:moveTo>
                  <a:cubicBezTo>
                    <a:pt x="117" y="0"/>
                    <a:pt x="1" y="116"/>
                    <a:pt x="1" y="259"/>
                  </a:cubicBezTo>
                  <a:cubicBezTo>
                    <a:pt x="1" y="402"/>
                    <a:pt x="117" y="518"/>
                    <a:pt x="258" y="518"/>
                  </a:cubicBezTo>
                  <a:lnTo>
                    <a:pt x="517" y="518"/>
                  </a:lnTo>
                  <a:cubicBezTo>
                    <a:pt x="658" y="518"/>
                    <a:pt x="774" y="402"/>
                    <a:pt x="774" y="259"/>
                  </a:cubicBezTo>
                  <a:cubicBezTo>
                    <a:pt x="774" y="116"/>
                    <a:pt x="658" y="0"/>
                    <a:pt x="517" y="0"/>
                  </a:cubicBezTo>
                  <a:close/>
                  <a:moveTo>
                    <a:pt x="1548" y="0"/>
                  </a:moveTo>
                  <a:cubicBezTo>
                    <a:pt x="1407" y="0"/>
                    <a:pt x="1291" y="116"/>
                    <a:pt x="1291" y="259"/>
                  </a:cubicBezTo>
                  <a:cubicBezTo>
                    <a:pt x="1291" y="402"/>
                    <a:pt x="1407" y="518"/>
                    <a:pt x="1548" y="518"/>
                  </a:cubicBezTo>
                  <a:lnTo>
                    <a:pt x="3098" y="518"/>
                  </a:lnTo>
                  <a:cubicBezTo>
                    <a:pt x="3241" y="518"/>
                    <a:pt x="3356" y="402"/>
                    <a:pt x="3356" y="259"/>
                  </a:cubicBezTo>
                  <a:cubicBezTo>
                    <a:pt x="3356" y="116"/>
                    <a:pt x="3241" y="0"/>
                    <a:pt x="3098" y="0"/>
                  </a:cubicBezTo>
                  <a:close/>
                  <a:moveTo>
                    <a:pt x="4647" y="0"/>
                  </a:moveTo>
                  <a:cubicBezTo>
                    <a:pt x="4505" y="0"/>
                    <a:pt x="4390" y="116"/>
                    <a:pt x="4390" y="259"/>
                  </a:cubicBezTo>
                  <a:cubicBezTo>
                    <a:pt x="4390" y="402"/>
                    <a:pt x="4505" y="518"/>
                    <a:pt x="4647" y="518"/>
                  </a:cubicBezTo>
                  <a:lnTo>
                    <a:pt x="5165" y="518"/>
                  </a:lnTo>
                  <a:cubicBezTo>
                    <a:pt x="5308" y="518"/>
                    <a:pt x="5422" y="402"/>
                    <a:pt x="5422" y="259"/>
                  </a:cubicBezTo>
                  <a:cubicBezTo>
                    <a:pt x="5422" y="116"/>
                    <a:pt x="5308" y="0"/>
                    <a:pt x="5165" y="0"/>
                  </a:cubicBezTo>
                  <a:close/>
                  <a:moveTo>
                    <a:pt x="6198" y="0"/>
                  </a:moveTo>
                  <a:cubicBezTo>
                    <a:pt x="6055" y="0"/>
                    <a:pt x="5939" y="116"/>
                    <a:pt x="5939" y="259"/>
                  </a:cubicBezTo>
                  <a:cubicBezTo>
                    <a:pt x="5939" y="402"/>
                    <a:pt x="6055" y="518"/>
                    <a:pt x="6198" y="518"/>
                  </a:cubicBezTo>
                  <a:lnTo>
                    <a:pt x="7747" y="518"/>
                  </a:lnTo>
                  <a:cubicBezTo>
                    <a:pt x="7889" y="518"/>
                    <a:pt x="8004" y="402"/>
                    <a:pt x="8004" y="259"/>
                  </a:cubicBezTo>
                  <a:cubicBezTo>
                    <a:pt x="8004" y="116"/>
                    <a:pt x="7889" y="0"/>
                    <a:pt x="7747" y="0"/>
                  </a:cubicBezTo>
                  <a:close/>
                  <a:moveTo>
                    <a:pt x="9296" y="0"/>
                  </a:moveTo>
                  <a:cubicBezTo>
                    <a:pt x="9153" y="0"/>
                    <a:pt x="9038" y="116"/>
                    <a:pt x="9038" y="259"/>
                  </a:cubicBezTo>
                  <a:cubicBezTo>
                    <a:pt x="9038" y="402"/>
                    <a:pt x="9153" y="518"/>
                    <a:pt x="9296" y="518"/>
                  </a:cubicBezTo>
                  <a:lnTo>
                    <a:pt x="9812" y="518"/>
                  </a:lnTo>
                  <a:cubicBezTo>
                    <a:pt x="9955" y="518"/>
                    <a:pt x="10071" y="402"/>
                    <a:pt x="10071" y="259"/>
                  </a:cubicBezTo>
                  <a:cubicBezTo>
                    <a:pt x="10071" y="116"/>
                    <a:pt x="9955" y="0"/>
                    <a:pt x="9812" y="0"/>
                  </a:cubicBezTo>
                  <a:close/>
                  <a:moveTo>
                    <a:pt x="10846" y="0"/>
                  </a:moveTo>
                  <a:cubicBezTo>
                    <a:pt x="10702" y="0"/>
                    <a:pt x="10587" y="116"/>
                    <a:pt x="10587" y="259"/>
                  </a:cubicBezTo>
                  <a:cubicBezTo>
                    <a:pt x="10587" y="402"/>
                    <a:pt x="10702" y="518"/>
                    <a:pt x="10846" y="518"/>
                  </a:cubicBezTo>
                  <a:lnTo>
                    <a:pt x="12395" y="518"/>
                  </a:lnTo>
                  <a:cubicBezTo>
                    <a:pt x="12536" y="518"/>
                    <a:pt x="12652" y="402"/>
                    <a:pt x="12652" y="259"/>
                  </a:cubicBezTo>
                  <a:cubicBezTo>
                    <a:pt x="12652" y="116"/>
                    <a:pt x="12536" y="0"/>
                    <a:pt x="12395" y="0"/>
                  </a:cubicBezTo>
                  <a:close/>
                  <a:moveTo>
                    <a:pt x="13944" y="0"/>
                  </a:moveTo>
                  <a:cubicBezTo>
                    <a:pt x="13801" y="0"/>
                    <a:pt x="13685" y="116"/>
                    <a:pt x="13685" y="259"/>
                  </a:cubicBezTo>
                  <a:cubicBezTo>
                    <a:pt x="13685" y="402"/>
                    <a:pt x="13801" y="518"/>
                    <a:pt x="13944" y="518"/>
                  </a:cubicBezTo>
                  <a:lnTo>
                    <a:pt x="14460" y="518"/>
                  </a:lnTo>
                  <a:cubicBezTo>
                    <a:pt x="14603" y="518"/>
                    <a:pt x="14719" y="402"/>
                    <a:pt x="14719" y="259"/>
                  </a:cubicBezTo>
                  <a:cubicBezTo>
                    <a:pt x="14719" y="116"/>
                    <a:pt x="14603" y="0"/>
                    <a:pt x="14460" y="0"/>
                  </a:cubicBezTo>
                  <a:close/>
                  <a:moveTo>
                    <a:pt x="15493" y="0"/>
                  </a:moveTo>
                  <a:cubicBezTo>
                    <a:pt x="15350" y="0"/>
                    <a:pt x="15235" y="116"/>
                    <a:pt x="15235" y="259"/>
                  </a:cubicBezTo>
                  <a:cubicBezTo>
                    <a:pt x="15235" y="402"/>
                    <a:pt x="15350" y="518"/>
                    <a:pt x="15493" y="518"/>
                  </a:cubicBezTo>
                  <a:lnTo>
                    <a:pt x="17043" y="518"/>
                  </a:lnTo>
                  <a:cubicBezTo>
                    <a:pt x="17186" y="518"/>
                    <a:pt x="17300" y="402"/>
                    <a:pt x="17300" y="259"/>
                  </a:cubicBezTo>
                  <a:cubicBezTo>
                    <a:pt x="17300" y="116"/>
                    <a:pt x="17186" y="0"/>
                    <a:pt x="17043" y="0"/>
                  </a:cubicBezTo>
                  <a:close/>
                  <a:moveTo>
                    <a:pt x="18592" y="0"/>
                  </a:moveTo>
                  <a:cubicBezTo>
                    <a:pt x="18449" y="0"/>
                    <a:pt x="18333" y="116"/>
                    <a:pt x="18333" y="259"/>
                  </a:cubicBezTo>
                  <a:cubicBezTo>
                    <a:pt x="18333" y="402"/>
                    <a:pt x="18449" y="518"/>
                    <a:pt x="18592" y="518"/>
                  </a:cubicBezTo>
                  <a:lnTo>
                    <a:pt x="19108" y="518"/>
                  </a:lnTo>
                  <a:cubicBezTo>
                    <a:pt x="19251" y="518"/>
                    <a:pt x="19366" y="402"/>
                    <a:pt x="19366" y="259"/>
                  </a:cubicBezTo>
                  <a:cubicBezTo>
                    <a:pt x="19366" y="116"/>
                    <a:pt x="19251" y="0"/>
                    <a:pt x="19108" y="0"/>
                  </a:cubicBezTo>
                  <a:close/>
                  <a:moveTo>
                    <a:pt x="20141" y="0"/>
                  </a:moveTo>
                  <a:cubicBezTo>
                    <a:pt x="19998" y="0"/>
                    <a:pt x="19882" y="116"/>
                    <a:pt x="19882" y="259"/>
                  </a:cubicBezTo>
                  <a:cubicBezTo>
                    <a:pt x="19882" y="402"/>
                    <a:pt x="19998" y="518"/>
                    <a:pt x="20141" y="518"/>
                  </a:cubicBezTo>
                  <a:lnTo>
                    <a:pt x="21690" y="518"/>
                  </a:lnTo>
                  <a:cubicBezTo>
                    <a:pt x="21833" y="518"/>
                    <a:pt x="21947" y="402"/>
                    <a:pt x="21947" y="259"/>
                  </a:cubicBezTo>
                  <a:cubicBezTo>
                    <a:pt x="21947" y="116"/>
                    <a:pt x="21833" y="0"/>
                    <a:pt x="216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0"/>
            <p:cNvSpPr/>
            <p:nvPr/>
          </p:nvSpPr>
          <p:spPr>
            <a:xfrm>
              <a:off x="713236" y="4281849"/>
              <a:ext cx="238586" cy="5631"/>
            </a:xfrm>
            <a:custGeom>
              <a:avLst/>
              <a:gdLst/>
              <a:ahLst/>
              <a:cxnLst/>
              <a:rect l="l" t="t" r="r" b="b"/>
              <a:pathLst>
                <a:path w="21949" h="518" extrusionOk="0">
                  <a:moveTo>
                    <a:pt x="259" y="0"/>
                  </a:moveTo>
                  <a:cubicBezTo>
                    <a:pt x="116" y="0"/>
                    <a:pt x="0" y="116"/>
                    <a:pt x="0" y="259"/>
                  </a:cubicBezTo>
                  <a:cubicBezTo>
                    <a:pt x="0" y="402"/>
                    <a:pt x="116" y="518"/>
                    <a:pt x="259" y="518"/>
                  </a:cubicBezTo>
                  <a:lnTo>
                    <a:pt x="516" y="518"/>
                  </a:lnTo>
                  <a:cubicBezTo>
                    <a:pt x="657" y="518"/>
                    <a:pt x="773" y="402"/>
                    <a:pt x="773" y="259"/>
                  </a:cubicBezTo>
                  <a:cubicBezTo>
                    <a:pt x="773" y="116"/>
                    <a:pt x="659" y="0"/>
                    <a:pt x="516" y="0"/>
                  </a:cubicBezTo>
                  <a:close/>
                  <a:moveTo>
                    <a:pt x="1549" y="0"/>
                  </a:moveTo>
                  <a:cubicBezTo>
                    <a:pt x="1406" y="0"/>
                    <a:pt x="1290" y="116"/>
                    <a:pt x="1290" y="259"/>
                  </a:cubicBezTo>
                  <a:cubicBezTo>
                    <a:pt x="1290" y="402"/>
                    <a:pt x="1406" y="518"/>
                    <a:pt x="1549" y="518"/>
                  </a:cubicBezTo>
                  <a:lnTo>
                    <a:pt x="3097" y="518"/>
                  </a:lnTo>
                  <a:cubicBezTo>
                    <a:pt x="3240" y="518"/>
                    <a:pt x="3356" y="402"/>
                    <a:pt x="3356" y="259"/>
                  </a:cubicBezTo>
                  <a:cubicBezTo>
                    <a:pt x="3356" y="116"/>
                    <a:pt x="3240" y="0"/>
                    <a:pt x="3097" y="0"/>
                  </a:cubicBezTo>
                  <a:close/>
                  <a:moveTo>
                    <a:pt x="4648" y="0"/>
                  </a:moveTo>
                  <a:cubicBezTo>
                    <a:pt x="4505" y="0"/>
                    <a:pt x="4389" y="116"/>
                    <a:pt x="4389" y="259"/>
                  </a:cubicBezTo>
                  <a:cubicBezTo>
                    <a:pt x="4389" y="402"/>
                    <a:pt x="4505" y="518"/>
                    <a:pt x="4648" y="518"/>
                  </a:cubicBezTo>
                  <a:lnTo>
                    <a:pt x="5164" y="518"/>
                  </a:lnTo>
                  <a:cubicBezTo>
                    <a:pt x="5307" y="518"/>
                    <a:pt x="5422" y="402"/>
                    <a:pt x="5422" y="259"/>
                  </a:cubicBezTo>
                  <a:cubicBezTo>
                    <a:pt x="5422" y="116"/>
                    <a:pt x="5307" y="0"/>
                    <a:pt x="5164" y="0"/>
                  </a:cubicBezTo>
                  <a:close/>
                  <a:moveTo>
                    <a:pt x="6197" y="0"/>
                  </a:moveTo>
                  <a:cubicBezTo>
                    <a:pt x="6054" y="0"/>
                    <a:pt x="5938" y="116"/>
                    <a:pt x="5938" y="259"/>
                  </a:cubicBezTo>
                  <a:cubicBezTo>
                    <a:pt x="5938" y="402"/>
                    <a:pt x="6054" y="518"/>
                    <a:pt x="6197" y="518"/>
                  </a:cubicBezTo>
                  <a:lnTo>
                    <a:pt x="7746" y="518"/>
                  </a:lnTo>
                  <a:cubicBezTo>
                    <a:pt x="7889" y="518"/>
                    <a:pt x="8003" y="402"/>
                    <a:pt x="8003" y="259"/>
                  </a:cubicBezTo>
                  <a:cubicBezTo>
                    <a:pt x="8003" y="116"/>
                    <a:pt x="7889" y="0"/>
                    <a:pt x="7746" y="0"/>
                  </a:cubicBezTo>
                  <a:close/>
                  <a:moveTo>
                    <a:pt x="9295" y="0"/>
                  </a:moveTo>
                  <a:cubicBezTo>
                    <a:pt x="9152" y="0"/>
                    <a:pt x="9037" y="116"/>
                    <a:pt x="9037" y="259"/>
                  </a:cubicBezTo>
                  <a:cubicBezTo>
                    <a:pt x="9037" y="402"/>
                    <a:pt x="9152" y="518"/>
                    <a:pt x="9295" y="518"/>
                  </a:cubicBezTo>
                  <a:lnTo>
                    <a:pt x="9811" y="518"/>
                  </a:lnTo>
                  <a:cubicBezTo>
                    <a:pt x="9954" y="518"/>
                    <a:pt x="10070" y="402"/>
                    <a:pt x="10070" y="259"/>
                  </a:cubicBezTo>
                  <a:cubicBezTo>
                    <a:pt x="10070" y="116"/>
                    <a:pt x="9954" y="0"/>
                    <a:pt x="9811" y="0"/>
                  </a:cubicBezTo>
                  <a:close/>
                  <a:moveTo>
                    <a:pt x="10845" y="0"/>
                  </a:moveTo>
                  <a:cubicBezTo>
                    <a:pt x="10701" y="0"/>
                    <a:pt x="10586" y="116"/>
                    <a:pt x="10586" y="259"/>
                  </a:cubicBezTo>
                  <a:cubicBezTo>
                    <a:pt x="10586" y="402"/>
                    <a:pt x="10701" y="518"/>
                    <a:pt x="10845" y="518"/>
                  </a:cubicBezTo>
                  <a:lnTo>
                    <a:pt x="12394" y="518"/>
                  </a:lnTo>
                  <a:cubicBezTo>
                    <a:pt x="12537" y="518"/>
                    <a:pt x="12653" y="402"/>
                    <a:pt x="12653" y="259"/>
                  </a:cubicBezTo>
                  <a:cubicBezTo>
                    <a:pt x="12653" y="116"/>
                    <a:pt x="12537" y="0"/>
                    <a:pt x="12394" y="0"/>
                  </a:cubicBezTo>
                  <a:close/>
                  <a:moveTo>
                    <a:pt x="13943" y="0"/>
                  </a:moveTo>
                  <a:cubicBezTo>
                    <a:pt x="13800" y="0"/>
                    <a:pt x="13684" y="116"/>
                    <a:pt x="13684" y="259"/>
                  </a:cubicBezTo>
                  <a:cubicBezTo>
                    <a:pt x="13684" y="402"/>
                    <a:pt x="13800" y="518"/>
                    <a:pt x="13943" y="518"/>
                  </a:cubicBezTo>
                  <a:lnTo>
                    <a:pt x="14459" y="518"/>
                  </a:lnTo>
                  <a:cubicBezTo>
                    <a:pt x="14602" y="518"/>
                    <a:pt x="14718" y="402"/>
                    <a:pt x="14718" y="259"/>
                  </a:cubicBezTo>
                  <a:cubicBezTo>
                    <a:pt x="14718" y="116"/>
                    <a:pt x="14602" y="0"/>
                    <a:pt x="14459" y="0"/>
                  </a:cubicBezTo>
                  <a:close/>
                  <a:moveTo>
                    <a:pt x="15492" y="0"/>
                  </a:moveTo>
                  <a:cubicBezTo>
                    <a:pt x="15349" y="0"/>
                    <a:pt x="15234" y="116"/>
                    <a:pt x="15234" y="259"/>
                  </a:cubicBezTo>
                  <a:cubicBezTo>
                    <a:pt x="15234" y="402"/>
                    <a:pt x="15349" y="518"/>
                    <a:pt x="15492" y="518"/>
                  </a:cubicBezTo>
                  <a:lnTo>
                    <a:pt x="17042" y="518"/>
                  </a:lnTo>
                  <a:cubicBezTo>
                    <a:pt x="17185" y="518"/>
                    <a:pt x="17300" y="402"/>
                    <a:pt x="17300" y="259"/>
                  </a:cubicBezTo>
                  <a:cubicBezTo>
                    <a:pt x="17300" y="116"/>
                    <a:pt x="17185" y="0"/>
                    <a:pt x="17042" y="0"/>
                  </a:cubicBezTo>
                  <a:close/>
                  <a:moveTo>
                    <a:pt x="18591" y="0"/>
                  </a:moveTo>
                  <a:cubicBezTo>
                    <a:pt x="18448" y="0"/>
                    <a:pt x="18332" y="116"/>
                    <a:pt x="18332" y="259"/>
                  </a:cubicBezTo>
                  <a:cubicBezTo>
                    <a:pt x="18332" y="402"/>
                    <a:pt x="18448" y="518"/>
                    <a:pt x="18591" y="518"/>
                  </a:cubicBezTo>
                  <a:lnTo>
                    <a:pt x="19107" y="518"/>
                  </a:lnTo>
                  <a:cubicBezTo>
                    <a:pt x="19250" y="518"/>
                    <a:pt x="19365" y="402"/>
                    <a:pt x="19365" y="259"/>
                  </a:cubicBezTo>
                  <a:cubicBezTo>
                    <a:pt x="19365" y="116"/>
                    <a:pt x="19250" y="0"/>
                    <a:pt x="19107" y="0"/>
                  </a:cubicBezTo>
                  <a:close/>
                  <a:moveTo>
                    <a:pt x="20140" y="0"/>
                  </a:moveTo>
                  <a:cubicBezTo>
                    <a:pt x="19999" y="0"/>
                    <a:pt x="19881" y="116"/>
                    <a:pt x="19881" y="259"/>
                  </a:cubicBezTo>
                  <a:cubicBezTo>
                    <a:pt x="19881" y="402"/>
                    <a:pt x="19997" y="518"/>
                    <a:pt x="20140" y="518"/>
                  </a:cubicBezTo>
                  <a:lnTo>
                    <a:pt x="21689" y="518"/>
                  </a:lnTo>
                  <a:cubicBezTo>
                    <a:pt x="21833" y="518"/>
                    <a:pt x="21948" y="402"/>
                    <a:pt x="21948" y="259"/>
                  </a:cubicBezTo>
                  <a:cubicBezTo>
                    <a:pt x="21948" y="116"/>
                    <a:pt x="21833" y="0"/>
                    <a:pt x="216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0"/>
            <p:cNvSpPr/>
            <p:nvPr/>
          </p:nvSpPr>
          <p:spPr>
            <a:xfrm>
              <a:off x="756292" y="4121756"/>
              <a:ext cx="207400" cy="123440"/>
            </a:xfrm>
            <a:custGeom>
              <a:avLst/>
              <a:gdLst/>
              <a:ahLst/>
              <a:cxnLst/>
              <a:rect l="l" t="t" r="r" b="b"/>
              <a:pathLst>
                <a:path w="19080" h="11356" extrusionOk="0">
                  <a:moveTo>
                    <a:pt x="294" y="1"/>
                  </a:moveTo>
                  <a:cubicBezTo>
                    <a:pt x="206" y="1"/>
                    <a:pt x="119" y="46"/>
                    <a:pt x="71" y="128"/>
                  </a:cubicBezTo>
                  <a:cubicBezTo>
                    <a:pt x="0" y="250"/>
                    <a:pt x="41" y="409"/>
                    <a:pt x="164" y="481"/>
                  </a:cubicBezTo>
                  <a:lnTo>
                    <a:pt x="1501" y="1265"/>
                  </a:lnTo>
                  <a:cubicBezTo>
                    <a:pt x="1542" y="1289"/>
                    <a:pt x="1587" y="1301"/>
                    <a:pt x="1630" y="1301"/>
                  </a:cubicBezTo>
                  <a:cubicBezTo>
                    <a:pt x="1720" y="1301"/>
                    <a:pt x="1806" y="1254"/>
                    <a:pt x="1855" y="1173"/>
                  </a:cubicBezTo>
                  <a:cubicBezTo>
                    <a:pt x="1925" y="1049"/>
                    <a:pt x="1884" y="892"/>
                    <a:pt x="1762" y="820"/>
                  </a:cubicBezTo>
                  <a:lnTo>
                    <a:pt x="424" y="36"/>
                  </a:lnTo>
                  <a:cubicBezTo>
                    <a:pt x="384" y="12"/>
                    <a:pt x="339" y="1"/>
                    <a:pt x="294" y="1"/>
                  </a:cubicBezTo>
                  <a:close/>
                  <a:moveTo>
                    <a:pt x="2522" y="1306"/>
                  </a:moveTo>
                  <a:cubicBezTo>
                    <a:pt x="2433" y="1306"/>
                    <a:pt x="2347" y="1351"/>
                    <a:pt x="2300" y="1434"/>
                  </a:cubicBezTo>
                  <a:cubicBezTo>
                    <a:pt x="2227" y="1556"/>
                    <a:pt x="2269" y="1715"/>
                    <a:pt x="2391" y="1787"/>
                  </a:cubicBezTo>
                  <a:lnTo>
                    <a:pt x="2836" y="2048"/>
                  </a:lnTo>
                  <a:cubicBezTo>
                    <a:pt x="2878" y="2072"/>
                    <a:pt x="2923" y="2084"/>
                    <a:pt x="2967" y="2084"/>
                  </a:cubicBezTo>
                  <a:cubicBezTo>
                    <a:pt x="3055" y="2084"/>
                    <a:pt x="3142" y="2038"/>
                    <a:pt x="3190" y="1956"/>
                  </a:cubicBezTo>
                  <a:cubicBezTo>
                    <a:pt x="3262" y="1832"/>
                    <a:pt x="3221" y="1675"/>
                    <a:pt x="3099" y="1603"/>
                  </a:cubicBezTo>
                  <a:lnTo>
                    <a:pt x="2653" y="1341"/>
                  </a:lnTo>
                  <a:cubicBezTo>
                    <a:pt x="2612" y="1317"/>
                    <a:pt x="2567" y="1306"/>
                    <a:pt x="2522" y="1306"/>
                  </a:cubicBezTo>
                  <a:close/>
                  <a:moveTo>
                    <a:pt x="4304" y="2351"/>
                  </a:moveTo>
                  <a:cubicBezTo>
                    <a:pt x="4215" y="2351"/>
                    <a:pt x="4129" y="2396"/>
                    <a:pt x="4082" y="2477"/>
                  </a:cubicBezTo>
                  <a:cubicBezTo>
                    <a:pt x="4009" y="2602"/>
                    <a:pt x="4051" y="2759"/>
                    <a:pt x="4173" y="2831"/>
                  </a:cubicBezTo>
                  <a:lnTo>
                    <a:pt x="5510" y="3616"/>
                  </a:lnTo>
                  <a:cubicBezTo>
                    <a:pt x="5552" y="3639"/>
                    <a:pt x="5597" y="3651"/>
                    <a:pt x="5640" y="3651"/>
                  </a:cubicBezTo>
                  <a:cubicBezTo>
                    <a:pt x="5730" y="3651"/>
                    <a:pt x="5816" y="3606"/>
                    <a:pt x="5862" y="3523"/>
                  </a:cubicBezTo>
                  <a:cubicBezTo>
                    <a:pt x="5935" y="3400"/>
                    <a:pt x="5893" y="3242"/>
                    <a:pt x="5771" y="3169"/>
                  </a:cubicBezTo>
                  <a:lnTo>
                    <a:pt x="4434" y="2386"/>
                  </a:lnTo>
                  <a:cubicBezTo>
                    <a:pt x="4393" y="2362"/>
                    <a:pt x="4348" y="2351"/>
                    <a:pt x="4304" y="2351"/>
                  </a:cubicBezTo>
                  <a:close/>
                  <a:moveTo>
                    <a:pt x="6533" y="3657"/>
                  </a:moveTo>
                  <a:cubicBezTo>
                    <a:pt x="6444" y="3657"/>
                    <a:pt x="6357" y="3702"/>
                    <a:pt x="6309" y="3785"/>
                  </a:cubicBezTo>
                  <a:cubicBezTo>
                    <a:pt x="6237" y="3908"/>
                    <a:pt x="6278" y="4066"/>
                    <a:pt x="6402" y="4137"/>
                  </a:cubicBezTo>
                  <a:lnTo>
                    <a:pt x="6847" y="4399"/>
                  </a:lnTo>
                  <a:cubicBezTo>
                    <a:pt x="6889" y="4422"/>
                    <a:pt x="6934" y="4434"/>
                    <a:pt x="6977" y="4434"/>
                  </a:cubicBezTo>
                  <a:cubicBezTo>
                    <a:pt x="7067" y="4434"/>
                    <a:pt x="7153" y="4387"/>
                    <a:pt x="7201" y="4306"/>
                  </a:cubicBezTo>
                  <a:cubicBezTo>
                    <a:pt x="7272" y="4184"/>
                    <a:pt x="7232" y="4025"/>
                    <a:pt x="7108" y="3952"/>
                  </a:cubicBezTo>
                  <a:lnTo>
                    <a:pt x="6663" y="3692"/>
                  </a:lnTo>
                  <a:cubicBezTo>
                    <a:pt x="6622" y="3668"/>
                    <a:pt x="6577" y="3657"/>
                    <a:pt x="6533" y="3657"/>
                  </a:cubicBezTo>
                  <a:close/>
                  <a:moveTo>
                    <a:pt x="8315" y="4701"/>
                  </a:moveTo>
                  <a:cubicBezTo>
                    <a:pt x="8226" y="4701"/>
                    <a:pt x="8140" y="4747"/>
                    <a:pt x="8091" y="4829"/>
                  </a:cubicBezTo>
                  <a:cubicBezTo>
                    <a:pt x="8019" y="4951"/>
                    <a:pt x="8060" y="5110"/>
                    <a:pt x="8184" y="5183"/>
                  </a:cubicBezTo>
                  <a:lnTo>
                    <a:pt x="9520" y="5966"/>
                  </a:lnTo>
                  <a:cubicBezTo>
                    <a:pt x="9561" y="5990"/>
                    <a:pt x="9606" y="6000"/>
                    <a:pt x="9651" y="6000"/>
                  </a:cubicBezTo>
                  <a:cubicBezTo>
                    <a:pt x="9739" y="6000"/>
                    <a:pt x="9825" y="5955"/>
                    <a:pt x="9873" y="5873"/>
                  </a:cubicBezTo>
                  <a:cubicBezTo>
                    <a:pt x="9946" y="5750"/>
                    <a:pt x="9905" y="5591"/>
                    <a:pt x="9782" y="5519"/>
                  </a:cubicBezTo>
                  <a:lnTo>
                    <a:pt x="8445" y="4736"/>
                  </a:lnTo>
                  <a:cubicBezTo>
                    <a:pt x="8404" y="4712"/>
                    <a:pt x="8359" y="4701"/>
                    <a:pt x="8315" y="4701"/>
                  </a:cubicBezTo>
                  <a:close/>
                  <a:moveTo>
                    <a:pt x="10542" y="6007"/>
                  </a:moveTo>
                  <a:cubicBezTo>
                    <a:pt x="10454" y="6007"/>
                    <a:pt x="10367" y="6052"/>
                    <a:pt x="10320" y="6135"/>
                  </a:cubicBezTo>
                  <a:cubicBezTo>
                    <a:pt x="10248" y="6257"/>
                    <a:pt x="10289" y="6416"/>
                    <a:pt x="10412" y="6489"/>
                  </a:cubicBezTo>
                  <a:lnTo>
                    <a:pt x="10857" y="6749"/>
                  </a:lnTo>
                  <a:cubicBezTo>
                    <a:pt x="10898" y="6773"/>
                    <a:pt x="10943" y="6785"/>
                    <a:pt x="10988" y="6785"/>
                  </a:cubicBezTo>
                  <a:cubicBezTo>
                    <a:pt x="11076" y="6785"/>
                    <a:pt x="11162" y="6739"/>
                    <a:pt x="11210" y="6658"/>
                  </a:cubicBezTo>
                  <a:cubicBezTo>
                    <a:pt x="11283" y="6533"/>
                    <a:pt x="11242" y="6376"/>
                    <a:pt x="11119" y="6304"/>
                  </a:cubicBezTo>
                  <a:lnTo>
                    <a:pt x="10672" y="6042"/>
                  </a:lnTo>
                  <a:cubicBezTo>
                    <a:pt x="10631" y="6018"/>
                    <a:pt x="10587" y="6007"/>
                    <a:pt x="10542" y="6007"/>
                  </a:cubicBezTo>
                  <a:close/>
                  <a:moveTo>
                    <a:pt x="12324" y="7051"/>
                  </a:moveTo>
                  <a:cubicBezTo>
                    <a:pt x="12236" y="7051"/>
                    <a:pt x="12150" y="7097"/>
                    <a:pt x="12102" y="7179"/>
                  </a:cubicBezTo>
                  <a:cubicBezTo>
                    <a:pt x="12030" y="7301"/>
                    <a:pt x="12071" y="7460"/>
                    <a:pt x="12194" y="7532"/>
                  </a:cubicBezTo>
                  <a:lnTo>
                    <a:pt x="13531" y="8316"/>
                  </a:lnTo>
                  <a:cubicBezTo>
                    <a:pt x="13571" y="8340"/>
                    <a:pt x="13615" y="8352"/>
                    <a:pt x="13660" y="8352"/>
                  </a:cubicBezTo>
                  <a:cubicBezTo>
                    <a:pt x="13748" y="8352"/>
                    <a:pt x="13836" y="8305"/>
                    <a:pt x="13883" y="8224"/>
                  </a:cubicBezTo>
                  <a:cubicBezTo>
                    <a:pt x="13955" y="8102"/>
                    <a:pt x="13914" y="7943"/>
                    <a:pt x="13791" y="7870"/>
                  </a:cubicBezTo>
                  <a:lnTo>
                    <a:pt x="12454" y="7087"/>
                  </a:lnTo>
                  <a:cubicBezTo>
                    <a:pt x="12413" y="7063"/>
                    <a:pt x="12368" y="7051"/>
                    <a:pt x="12324" y="7051"/>
                  </a:cubicBezTo>
                  <a:close/>
                  <a:moveTo>
                    <a:pt x="14552" y="8357"/>
                  </a:moveTo>
                  <a:cubicBezTo>
                    <a:pt x="14464" y="8357"/>
                    <a:pt x="14378" y="8403"/>
                    <a:pt x="14330" y="8485"/>
                  </a:cubicBezTo>
                  <a:cubicBezTo>
                    <a:pt x="14257" y="8609"/>
                    <a:pt x="14299" y="8766"/>
                    <a:pt x="14421" y="8838"/>
                  </a:cubicBezTo>
                  <a:lnTo>
                    <a:pt x="14868" y="9099"/>
                  </a:lnTo>
                  <a:cubicBezTo>
                    <a:pt x="14908" y="9123"/>
                    <a:pt x="14952" y="9135"/>
                    <a:pt x="14997" y="9135"/>
                  </a:cubicBezTo>
                  <a:cubicBezTo>
                    <a:pt x="15087" y="9135"/>
                    <a:pt x="15173" y="9088"/>
                    <a:pt x="15220" y="9007"/>
                  </a:cubicBezTo>
                  <a:cubicBezTo>
                    <a:pt x="15292" y="8885"/>
                    <a:pt x="15251" y="8726"/>
                    <a:pt x="15128" y="8654"/>
                  </a:cubicBezTo>
                  <a:lnTo>
                    <a:pt x="14683" y="8393"/>
                  </a:lnTo>
                  <a:cubicBezTo>
                    <a:pt x="14642" y="8369"/>
                    <a:pt x="14597" y="8357"/>
                    <a:pt x="14552" y="8357"/>
                  </a:cubicBezTo>
                  <a:close/>
                  <a:moveTo>
                    <a:pt x="16336" y="9402"/>
                  </a:moveTo>
                  <a:cubicBezTo>
                    <a:pt x="16247" y="9402"/>
                    <a:pt x="16160" y="9448"/>
                    <a:pt x="16112" y="9530"/>
                  </a:cubicBezTo>
                  <a:cubicBezTo>
                    <a:pt x="16039" y="9653"/>
                    <a:pt x="16081" y="9811"/>
                    <a:pt x="16203" y="9884"/>
                  </a:cubicBezTo>
                  <a:lnTo>
                    <a:pt x="17540" y="10667"/>
                  </a:lnTo>
                  <a:cubicBezTo>
                    <a:pt x="17581" y="10689"/>
                    <a:pt x="17626" y="10701"/>
                    <a:pt x="17671" y="10702"/>
                  </a:cubicBezTo>
                  <a:lnTo>
                    <a:pt x="17671" y="10702"/>
                  </a:lnTo>
                  <a:cubicBezTo>
                    <a:pt x="17760" y="10701"/>
                    <a:pt x="17846" y="10655"/>
                    <a:pt x="17894" y="10574"/>
                  </a:cubicBezTo>
                  <a:cubicBezTo>
                    <a:pt x="17965" y="10451"/>
                    <a:pt x="17925" y="10293"/>
                    <a:pt x="17801" y="10220"/>
                  </a:cubicBezTo>
                  <a:lnTo>
                    <a:pt x="16465" y="9437"/>
                  </a:lnTo>
                  <a:cubicBezTo>
                    <a:pt x="16424" y="9414"/>
                    <a:pt x="16380" y="9402"/>
                    <a:pt x="16336" y="9402"/>
                  </a:cubicBezTo>
                  <a:close/>
                  <a:moveTo>
                    <a:pt x="17671" y="10702"/>
                  </a:moveTo>
                  <a:lnTo>
                    <a:pt x="17671" y="10702"/>
                  </a:lnTo>
                  <a:cubicBezTo>
                    <a:pt x="17670" y="10702"/>
                    <a:pt x="17670" y="10702"/>
                    <a:pt x="17670" y="10702"/>
                  </a:cubicBezTo>
                  <a:lnTo>
                    <a:pt x="17671" y="10702"/>
                  </a:lnTo>
                  <a:cubicBezTo>
                    <a:pt x="17671" y="10702"/>
                    <a:pt x="17671" y="10702"/>
                    <a:pt x="17671" y="10702"/>
                  </a:cubicBezTo>
                  <a:close/>
                  <a:moveTo>
                    <a:pt x="18562" y="10708"/>
                  </a:moveTo>
                  <a:cubicBezTo>
                    <a:pt x="18473" y="10708"/>
                    <a:pt x="18387" y="10753"/>
                    <a:pt x="18339" y="10834"/>
                  </a:cubicBezTo>
                  <a:cubicBezTo>
                    <a:pt x="18267" y="10959"/>
                    <a:pt x="18308" y="11116"/>
                    <a:pt x="18430" y="11188"/>
                  </a:cubicBezTo>
                  <a:lnTo>
                    <a:pt x="18655" y="11319"/>
                  </a:lnTo>
                  <a:cubicBezTo>
                    <a:pt x="18694" y="11343"/>
                    <a:pt x="18739" y="11355"/>
                    <a:pt x="18784" y="11355"/>
                  </a:cubicBezTo>
                  <a:cubicBezTo>
                    <a:pt x="18874" y="11355"/>
                    <a:pt x="18960" y="11309"/>
                    <a:pt x="19007" y="11228"/>
                  </a:cubicBezTo>
                  <a:cubicBezTo>
                    <a:pt x="19079" y="11104"/>
                    <a:pt x="19038" y="10945"/>
                    <a:pt x="18915" y="10874"/>
                  </a:cubicBezTo>
                  <a:lnTo>
                    <a:pt x="18693" y="10743"/>
                  </a:lnTo>
                  <a:cubicBezTo>
                    <a:pt x="18651" y="10719"/>
                    <a:pt x="18606" y="10708"/>
                    <a:pt x="18562" y="107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0"/>
            <p:cNvSpPr/>
            <p:nvPr/>
          </p:nvSpPr>
          <p:spPr>
            <a:xfrm>
              <a:off x="1101545" y="4324133"/>
              <a:ext cx="207389" cy="123429"/>
            </a:xfrm>
            <a:custGeom>
              <a:avLst/>
              <a:gdLst/>
              <a:ahLst/>
              <a:cxnLst/>
              <a:rect l="l" t="t" r="r" b="b"/>
              <a:pathLst>
                <a:path w="19079" h="11355" extrusionOk="0">
                  <a:moveTo>
                    <a:pt x="295" y="0"/>
                  </a:moveTo>
                  <a:cubicBezTo>
                    <a:pt x="207" y="0"/>
                    <a:pt x="120" y="45"/>
                    <a:pt x="72" y="128"/>
                  </a:cubicBezTo>
                  <a:cubicBezTo>
                    <a:pt x="1" y="251"/>
                    <a:pt x="41" y="409"/>
                    <a:pt x="165" y="482"/>
                  </a:cubicBezTo>
                  <a:lnTo>
                    <a:pt x="1500" y="1265"/>
                  </a:lnTo>
                  <a:cubicBezTo>
                    <a:pt x="1542" y="1289"/>
                    <a:pt x="1586" y="1300"/>
                    <a:pt x="1631" y="1300"/>
                  </a:cubicBezTo>
                  <a:cubicBezTo>
                    <a:pt x="1719" y="1300"/>
                    <a:pt x="1805" y="1255"/>
                    <a:pt x="1854" y="1172"/>
                  </a:cubicBezTo>
                  <a:cubicBezTo>
                    <a:pt x="1926" y="1049"/>
                    <a:pt x="1885" y="891"/>
                    <a:pt x="1762" y="818"/>
                  </a:cubicBezTo>
                  <a:lnTo>
                    <a:pt x="425" y="35"/>
                  </a:lnTo>
                  <a:cubicBezTo>
                    <a:pt x="384" y="11"/>
                    <a:pt x="340" y="0"/>
                    <a:pt x="295" y="0"/>
                  </a:cubicBezTo>
                  <a:close/>
                  <a:moveTo>
                    <a:pt x="2522" y="1306"/>
                  </a:moveTo>
                  <a:cubicBezTo>
                    <a:pt x="2434" y="1306"/>
                    <a:pt x="2348" y="1351"/>
                    <a:pt x="2301" y="1432"/>
                  </a:cubicBezTo>
                  <a:cubicBezTo>
                    <a:pt x="2228" y="1557"/>
                    <a:pt x="2270" y="1715"/>
                    <a:pt x="2392" y="1786"/>
                  </a:cubicBezTo>
                  <a:lnTo>
                    <a:pt x="2837" y="2048"/>
                  </a:lnTo>
                  <a:cubicBezTo>
                    <a:pt x="2879" y="2073"/>
                    <a:pt x="2923" y="2083"/>
                    <a:pt x="2968" y="2083"/>
                  </a:cubicBezTo>
                  <a:cubicBezTo>
                    <a:pt x="3056" y="2083"/>
                    <a:pt x="3143" y="2038"/>
                    <a:pt x="3191" y="1955"/>
                  </a:cubicBezTo>
                  <a:cubicBezTo>
                    <a:pt x="3263" y="1833"/>
                    <a:pt x="3222" y="1674"/>
                    <a:pt x="3099" y="1602"/>
                  </a:cubicBezTo>
                  <a:lnTo>
                    <a:pt x="2653" y="1341"/>
                  </a:lnTo>
                  <a:cubicBezTo>
                    <a:pt x="2612" y="1317"/>
                    <a:pt x="2567" y="1306"/>
                    <a:pt x="2522" y="1306"/>
                  </a:cubicBezTo>
                  <a:close/>
                  <a:moveTo>
                    <a:pt x="4304" y="2351"/>
                  </a:moveTo>
                  <a:cubicBezTo>
                    <a:pt x="4216" y="2351"/>
                    <a:pt x="4129" y="2396"/>
                    <a:pt x="4081" y="2478"/>
                  </a:cubicBezTo>
                  <a:cubicBezTo>
                    <a:pt x="4010" y="2600"/>
                    <a:pt x="4052" y="2759"/>
                    <a:pt x="4174" y="2832"/>
                  </a:cubicBezTo>
                  <a:lnTo>
                    <a:pt x="5511" y="3615"/>
                  </a:lnTo>
                  <a:cubicBezTo>
                    <a:pt x="5553" y="3639"/>
                    <a:pt x="5597" y="3651"/>
                    <a:pt x="5641" y="3651"/>
                  </a:cubicBezTo>
                  <a:cubicBezTo>
                    <a:pt x="5730" y="3651"/>
                    <a:pt x="5817" y="3605"/>
                    <a:pt x="5865" y="3523"/>
                  </a:cubicBezTo>
                  <a:cubicBezTo>
                    <a:pt x="5936" y="3399"/>
                    <a:pt x="5894" y="3241"/>
                    <a:pt x="5772" y="3170"/>
                  </a:cubicBezTo>
                  <a:lnTo>
                    <a:pt x="4435" y="2387"/>
                  </a:lnTo>
                  <a:cubicBezTo>
                    <a:pt x="4394" y="2362"/>
                    <a:pt x="4349" y="2351"/>
                    <a:pt x="4304" y="2351"/>
                  </a:cubicBezTo>
                  <a:close/>
                  <a:moveTo>
                    <a:pt x="6533" y="3656"/>
                  </a:moveTo>
                  <a:cubicBezTo>
                    <a:pt x="6444" y="3656"/>
                    <a:pt x="6358" y="3701"/>
                    <a:pt x="6310" y="3784"/>
                  </a:cubicBezTo>
                  <a:cubicBezTo>
                    <a:pt x="6238" y="3906"/>
                    <a:pt x="6279" y="4065"/>
                    <a:pt x="6401" y="4138"/>
                  </a:cubicBezTo>
                  <a:lnTo>
                    <a:pt x="6847" y="4398"/>
                  </a:lnTo>
                  <a:cubicBezTo>
                    <a:pt x="6888" y="4422"/>
                    <a:pt x="6933" y="4434"/>
                    <a:pt x="6978" y="4434"/>
                  </a:cubicBezTo>
                  <a:cubicBezTo>
                    <a:pt x="7066" y="4434"/>
                    <a:pt x="7152" y="4388"/>
                    <a:pt x="7200" y="4307"/>
                  </a:cubicBezTo>
                  <a:cubicBezTo>
                    <a:pt x="7273" y="4184"/>
                    <a:pt x="7231" y="4025"/>
                    <a:pt x="7109" y="3953"/>
                  </a:cubicBezTo>
                  <a:lnTo>
                    <a:pt x="6664" y="3691"/>
                  </a:lnTo>
                  <a:cubicBezTo>
                    <a:pt x="6622" y="3667"/>
                    <a:pt x="6577" y="3656"/>
                    <a:pt x="6533" y="3656"/>
                  </a:cubicBezTo>
                  <a:close/>
                  <a:moveTo>
                    <a:pt x="8314" y="4701"/>
                  </a:moveTo>
                  <a:cubicBezTo>
                    <a:pt x="8225" y="4701"/>
                    <a:pt x="8139" y="4746"/>
                    <a:pt x="8092" y="4828"/>
                  </a:cubicBezTo>
                  <a:cubicBezTo>
                    <a:pt x="8020" y="4952"/>
                    <a:pt x="8061" y="5109"/>
                    <a:pt x="8184" y="5181"/>
                  </a:cubicBezTo>
                  <a:lnTo>
                    <a:pt x="9521" y="5966"/>
                  </a:lnTo>
                  <a:cubicBezTo>
                    <a:pt x="9562" y="5989"/>
                    <a:pt x="9607" y="6001"/>
                    <a:pt x="9650" y="6001"/>
                  </a:cubicBezTo>
                  <a:cubicBezTo>
                    <a:pt x="9740" y="6001"/>
                    <a:pt x="9826" y="5956"/>
                    <a:pt x="9874" y="5873"/>
                  </a:cubicBezTo>
                  <a:cubicBezTo>
                    <a:pt x="9945" y="5751"/>
                    <a:pt x="9905" y="5592"/>
                    <a:pt x="9781" y="5520"/>
                  </a:cubicBezTo>
                  <a:lnTo>
                    <a:pt x="8446" y="4736"/>
                  </a:lnTo>
                  <a:cubicBezTo>
                    <a:pt x="8404" y="4713"/>
                    <a:pt x="8359" y="4701"/>
                    <a:pt x="8314" y="4701"/>
                  </a:cubicBezTo>
                  <a:close/>
                  <a:moveTo>
                    <a:pt x="10542" y="6007"/>
                  </a:moveTo>
                  <a:cubicBezTo>
                    <a:pt x="10453" y="6007"/>
                    <a:pt x="10368" y="6052"/>
                    <a:pt x="10319" y="6134"/>
                  </a:cubicBezTo>
                  <a:cubicBezTo>
                    <a:pt x="10247" y="6258"/>
                    <a:pt x="10288" y="6415"/>
                    <a:pt x="10411" y="6487"/>
                  </a:cubicBezTo>
                  <a:lnTo>
                    <a:pt x="10858" y="6750"/>
                  </a:lnTo>
                  <a:cubicBezTo>
                    <a:pt x="10899" y="6772"/>
                    <a:pt x="10944" y="6784"/>
                    <a:pt x="10987" y="6784"/>
                  </a:cubicBezTo>
                  <a:cubicBezTo>
                    <a:pt x="11077" y="6784"/>
                    <a:pt x="11163" y="6739"/>
                    <a:pt x="11210" y="6656"/>
                  </a:cubicBezTo>
                  <a:cubicBezTo>
                    <a:pt x="11282" y="6534"/>
                    <a:pt x="11241" y="6375"/>
                    <a:pt x="11118" y="6303"/>
                  </a:cubicBezTo>
                  <a:lnTo>
                    <a:pt x="10673" y="6042"/>
                  </a:lnTo>
                  <a:cubicBezTo>
                    <a:pt x="10632" y="6019"/>
                    <a:pt x="10586" y="6007"/>
                    <a:pt x="10542" y="6007"/>
                  </a:cubicBezTo>
                  <a:close/>
                  <a:moveTo>
                    <a:pt x="12326" y="7052"/>
                  </a:moveTo>
                  <a:cubicBezTo>
                    <a:pt x="12236" y="7052"/>
                    <a:pt x="12150" y="7097"/>
                    <a:pt x="12102" y="7179"/>
                  </a:cubicBezTo>
                  <a:cubicBezTo>
                    <a:pt x="12029" y="7302"/>
                    <a:pt x="12070" y="7460"/>
                    <a:pt x="12193" y="7533"/>
                  </a:cubicBezTo>
                  <a:lnTo>
                    <a:pt x="13530" y="8316"/>
                  </a:lnTo>
                  <a:cubicBezTo>
                    <a:pt x="13571" y="8340"/>
                    <a:pt x="13616" y="8351"/>
                    <a:pt x="13661" y="8351"/>
                  </a:cubicBezTo>
                  <a:cubicBezTo>
                    <a:pt x="13749" y="8351"/>
                    <a:pt x="13835" y="8306"/>
                    <a:pt x="13884" y="8223"/>
                  </a:cubicBezTo>
                  <a:cubicBezTo>
                    <a:pt x="13956" y="8100"/>
                    <a:pt x="13915" y="7942"/>
                    <a:pt x="13792" y="7869"/>
                  </a:cubicBezTo>
                  <a:lnTo>
                    <a:pt x="12455" y="7086"/>
                  </a:lnTo>
                  <a:cubicBezTo>
                    <a:pt x="12414" y="7063"/>
                    <a:pt x="12369" y="7052"/>
                    <a:pt x="12326" y="7052"/>
                  </a:cubicBezTo>
                  <a:close/>
                  <a:moveTo>
                    <a:pt x="14552" y="8357"/>
                  </a:moveTo>
                  <a:cubicBezTo>
                    <a:pt x="14464" y="8357"/>
                    <a:pt x="14377" y="8402"/>
                    <a:pt x="14329" y="8485"/>
                  </a:cubicBezTo>
                  <a:cubicBezTo>
                    <a:pt x="14258" y="8608"/>
                    <a:pt x="14298" y="8766"/>
                    <a:pt x="14422" y="8839"/>
                  </a:cubicBezTo>
                  <a:lnTo>
                    <a:pt x="14867" y="9099"/>
                  </a:lnTo>
                  <a:cubicBezTo>
                    <a:pt x="14908" y="9124"/>
                    <a:pt x="14953" y="9136"/>
                    <a:pt x="14996" y="9136"/>
                  </a:cubicBezTo>
                  <a:lnTo>
                    <a:pt x="14996" y="9134"/>
                  </a:lnTo>
                  <a:cubicBezTo>
                    <a:pt x="15086" y="9134"/>
                    <a:pt x="15172" y="9089"/>
                    <a:pt x="15221" y="9006"/>
                  </a:cubicBezTo>
                  <a:cubicBezTo>
                    <a:pt x="15291" y="8884"/>
                    <a:pt x="15252" y="8725"/>
                    <a:pt x="15128" y="8654"/>
                  </a:cubicBezTo>
                  <a:lnTo>
                    <a:pt x="14682" y="8392"/>
                  </a:lnTo>
                  <a:cubicBezTo>
                    <a:pt x="14642" y="8368"/>
                    <a:pt x="14597" y="8357"/>
                    <a:pt x="14552" y="8357"/>
                  </a:cubicBezTo>
                  <a:close/>
                  <a:moveTo>
                    <a:pt x="16334" y="9402"/>
                  </a:moveTo>
                  <a:cubicBezTo>
                    <a:pt x="16246" y="9402"/>
                    <a:pt x="16159" y="9447"/>
                    <a:pt x="16111" y="9529"/>
                  </a:cubicBezTo>
                  <a:cubicBezTo>
                    <a:pt x="16040" y="9651"/>
                    <a:pt x="16080" y="9810"/>
                    <a:pt x="16204" y="9883"/>
                  </a:cubicBezTo>
                  <a:lnTo>
                    <a:pt x="17539" y="10666"/>
                  </a:lnTo>
                  <a:cubicBezTo>
                    <a:pt x="17581" y="10690"/>
                    <a:pt x="17626" y="10702"/>
                    <a:pt x="17670" y="10702"/>
                  </a:cubicBezTo>
                  <a:cubicBezTo>
                    <a:pt x="17758" y="10702"/>
                    <a:pt x="17845" y="10656"/>
                    <a:pt x="17893" y="10574"/>
                  </a:cubicBezTo>
                  <a:cubicBezTo>
                    <a:pt x="17966" y="10452"/>
                    <a:pt x="17924" y="10293"/>
                    <a:pt x="17802" y="10221"/>
                  </a:cubicBezTo>
                  <a:lnTo>
                    <a:pt x="16465" y="9438"/>
                  </a:lnTo>
                  <a:cubicBezTo>
                    <a:pt x="16424" y="9413"/>
                    <a:pt x="16379" y="9402"/>
                    <a:pt x="16334" y="9402"/>
                  </a:cubicBezTo>
                  <a:close/>
                  <a:moveTo>
                    <a:pt x="18560" y="10707"/>
                  </a:moveTo>
                  <a:cubicBezTo>
                    <a:pt x="18472" y="10707"/>
                    <a:pt x="18387" y="10753"/>
                    <a:pt x="18340" y="10835"/>
                  </a:cubicBezTo>
                  <a:cubicBezTo>
                    <a:pt x="18267" y="10957"/>
                    <a:pt x="18309" y="11116"/>
                    <a:pt x="18431" y="11189"/>
                  </a:cubicBezTo>
                  <a:lnTo>
                    <a:pt x="18654" y="11318"/>
                  </a:lnTo>
                  <a:cubicBezTo>
                    <a:pt x="18695" y="11342"/>
                    <a:pt x="18740" y="11354"/>
                    <a:pt x="18783" y="11354"/>
                  </a:cubicBezTo>
                  <a:cubicBezTo>
                    <a:pt x="18873" y="11354"/>
                    <a:pt x="18959" y="11309"/>
                    <a:pt x="19008" y="11227"/>
                  </a:cubicBezTo>
                  <a:cubicBezTo>
                    <a:pt x="19078" y="11104"/>
                    <a:pt x="19037" y="10945"/>
                    <a:pt x="18914" y="10873"/>
                  </a:cubicBezTo>
                  <a:lnTo>
                    <a:pt x="18692" y="10743"/>
                  </a:lnTo>
                  <a:cubicBezTo>
                    <a:pt x="18651" y="10719"/>
                    <a:pt x="18605" y="10707"/>
                    <a:pt x="18560" y="107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0"/>
            <p:cNvSpPr/>
            <p:nvPr/>
          </p:nvSpPr>
          <p:spPr>
            <a:xfrm>
              <a:off x="1071674" y="4008740"/>
              <a:ext cx="124233" cy="206595"/>
            </a:xfrm>
            <a:custGeom>
              <a:avLst/>
              <a:gdLst/>
              <a:ahLst/>
              <a:cxnLst/>
              <a:rect l="l" t="t" r="r" b="b"/>
              <a:pathLst>
                <a:path w="11429" h="19006" extrusionOk="0">
                  <a:moveTo>
                    <a:pt x="11133" y="0"/>
                  </a:moveTo>
                  <a:cubicBezTo>
                    <a:pt x="11044" y="0"/>
                    <a:pt x="10958" y="45"/>
                    <a:pt x="10911" y="127"/>
                  </a:cubicBezTo>
                  <a:lnTo>
                    <a:pt x="10128" y="1464"/>
                  </a:lnTo>
                  <a:cubicBezTo>
                    <a:pt x="10055" y="1586"/>
                    <a:pt x="10097" y="1745"/>
                    <a:pt x="10219" y="1818"/>
                  </a:cubicBezTo>
                  <a:cubicBezTo>
                    <a:pt x="10260" y="1842"/>
                    <a:pt x="10305" y="1852"/>
                    <a:pt x="10350" y="1852"/>
                  </a:cubicBezTo>
                  <a:lnTo>
                    <a:pt x="10350" y="1854"/>
                  </a:lnTo>
                  <a:cubicBezTo>
                    <a:pt x="10438" y="1854"/>
                    <a:pt x="10524" y="1807"/>
                    <a:pt x="10573" y="1726"/>
                  </a:cubicBezTo>
                  <a:lnTo>
                    <a:pt x="11356" y="389"/>
                  </a:lnTo>
                  <a:cubicBezTo>
                    <a:pt x="11428" y="267"/>
                    <a:pt x="11387" y="108"/>
                    <a:pt x="11265" y="35"/>
                  </a:cubicBezTo>
                  <a:cubicBezTo>
                    <a:pt x="11223" y="12"/>
                    <a:pt x="11178" y="0"/>
                    <a:pt x="11133" y="0"/>
                  </a:cubicBezTo>
                  <a:close/>
                  <a:moveTo>
                    <a:pt x="9828" y="2228"/>
                  </a:moveTo>
                  <a:cubicBezTo>
                    <a:pt x="9739" y="2228"/>
                    <a:pt x="9653" y="2273"/>
                    <a:pt x="9605" y="2356"/>
                  </a:cubicBezTo>
                  <a:lnTo>
                    <a:pt x="9344" y="2801"/>
                  </a:lnTo>
                  <a:cubicBezTo>
                    <a:pt x="9272" y="2923"/>
                    <a:pt x="9313" y="3082"/>
                    <a:pt x="9436" y="3155"/>
                  </a:cubicBezTo>
                  <a:cubicBezTo>
                    <a:pt x="9477" y="3177"/>
                    <a:pt x="9522" y="3189"/>
                    <a:pt x="9567" y="3189"/>
                  </a:cubicBezTo>
                  <a:cubicBezTo>
                    <a:pt x="9655" y="3189"/>
                    <a:pt x="9741" y="3144"/>
                    <a:pt x="9789" y="3061"/>
                  </a:cubicBezTo>
                  <a:lnTo>
                    <a:pt x="10050" y="2616"/>
                  </a:lnTo>
                  <a:cubicBezTo>
                    <a:pt x="10122" y="2494"/>
                    <a:pt x="10081" y="2335"/>
                    <a:pt x="9959" y="2263"/>
                  </a:cubicBezTo>
                  <a:cubicBezTo>
                    <a:pt x="9917" y="2239"/>
                    <a:pt x="9872" y="2228"/>
                    <a:pt x="9828" y="2228"/>
                  </a:cubicBezTo>
                  <a:close/>
                  <a:moveTo>
                    <a:pt x="8783" y="4010"/>
                  </a:moveTo>
                  <a:cubicBezTo>
                    <a:pt x="8695" y="4010"/>
                    <a:pt x="8608" y="4055"/>
                    <a:pt x="8561" y="4138"/>
                  </a:cubicBezTo>
                  <a:lnTo>
                    <a:pt x="7776" y="5473"/>
                  </a:lnTo>
                  <a:cubicBezTo>
                    <a:pt x="7705" y="5597"/>
                    <a:pt x="7745" y="5754"/>
                    <a:pt x="7869" y="5827"/>
                  </a:cubicBezTo>
                  <a:cubicBezTo>
                    <a:pt x="7911" y="5851"/>
                    <a:pt x="7956" y="5863"/>
                    <a:pt x="7999" y="5863"/>
                  </a:cubicBezTo>
                  <a:cubicBezTo>
                    <a:pt x="8088" y="5863"/>
                    <a:pt x="8175" y="5817"/>
                    <a:pt x="8223" y="5735"/>
                  </a:cubicBezTo>
                  <a:lnTo>
                    <a:pt x="9006" y="4398"/>
                  </a:lnTo>
                  <a:cubicBezTo>
                    <a:pt x="9077" y="4276"/>
                    <a:pt x="9037" y="4117"/>
                    <a:pt x="8913" y="4045"/>
                  </a:cubicBezTo>
                  <a:cubicBezTo>
                    <a:pt x="8872" y="4021"/>
                    <a:pt x="8827" y="4010"/>
                    <a:pt x="8783" y="4010"/>
                  </a:cubicBezTo>
                  <a:close/>
                  <a:moveTo>
                    <a:pt x="7477" y="6237"/>
                  </a:moveTo>
                  <a:cubicBezTo>
                    <a:pt x="7389" y="6237"/>
                    <a:pt x="7302" y="6282"/>
                    <a:pt x="7255" y="6365"/>
                  </a:cubicBezTo>
                  <a:lnTo>
                    <a:pt x="6993" y="6810"/>
                  </a:lnTo>
                  <a:cubicBezTo>
                    <a:pt x="6922" y="6933"/>
                    <a:pt x="6962" y="7092"/>
                    <a:pt x="7086" y="7164"/>
                  </a:cubicBezTo>
                  <a:cubicBezTo>
                    <a:pt x="7126" y="7188"/>
                    <a:pt x="7171" y="7198"/>
                    <a:pt x="7215" y="7198"/>
                  </a:cubicBezTo>
                  <a:cubicBezTo>
                    <a:pt x="7305" y="7198"/>
                    <a:pt x="7391" y="7154"/>
                    <a:pt x="7438" y="7071"/>
                  </a:cubicBezTo>
                  <a:lnTo>
                    <a:pt x="7700" y="6626"/>
                  </a:lnTo>
                  <a:cubicBezTo>
                    <a:pt x="7771" y="6503"/>
                    <a:pt x="7731" y="6344"/>
                    <a:pt x="7607" y="6272"/>
                  </a:cubicBezTo>
                  <a:cubicBezTo>
                    <a:pt x="7566" y="6248"/>
                    <a:pt x="7521" y="6237"/>
                    <a:pt x="7477" y="6237"/>
                  </a:cubicBezTo>
                  <a:close/>
                  <a:moveTo>
                    <a:pt x="6433" y="8019"/>
                  </a:moveTo>
                  <a:cubicBezTo>
                    <a:pt x="6344" y="8019"/>
                    <a:pt x="6258" y="8065"/>
                    <a:pt x="6210" y="8147"/>
                  </a:cubicBezTo>
                  <a:lnTo>
                    <a:pt x="5426" y="9484"/>
                  </a:lnTo>
                  <a:cubicBezTo>
                    <a:pt x="5354" y="9607"/>
                    <a:pt x="5395" y="9766"/>
                    <a:pt x="5518" y="9838"/>
                  </a:cubicBezTo>
                  <a:cubicBezTo>
                    <a:pt x="5559" y="9860"/>
                    <a:pt x="5604" y="9873"/>
                    <a:pt x="5649" y="9873"/>
                  </a:cubicBezTo>
                  <a:cubicBezTo>
                    <a:pt x="5737" y="9873"/>
                    <a:pt x="5823" y="9826"/>
                    <a:pt x="5872" y="9745"/>
                  </a:cubicBezTo>
                  <a:lnTo>
                    <a:pt x="6655" y="8408"/>
                  </a:lnTo>
                  <a:cubicBezTo>
                    <a:pt x="6727" y="8285"/>
                    <a:pt x="6686" y="8127"/>
                    <a:pt x="6563" y="8054"/>
                  </a:cubicBezTo>
                  <a:cubicBezTo>
                    <a:pt x="6522" y="8031"/>
                    <a:pt x="6477" y="8019"/>
                    <a:pt x="6433" y="8019"/>
                  </a:cubicBezTo>
                  <a:close/>
                  <a:moveTo>
                    <a:pt x="5127" y="10247"/>
                  </a:moveTo>
                  <a:cubicBezTo>
                    <a:pt x="5038" y="10247"/>
                    <a:pt x="4952" y="10292"/>
                    <a:pt x="4904" y="10375"/>
                  </a:cubicBezTo>
                  <a:lnTo>
                    <a:pt x="4643" y="10820"/>
                  </a:lnTo>
                  <a:cubicBezTo>
                    <a:pt x="4571" y="10944"/>
                    <a:pt x="4612" y="11101"/>
                    <a:pt x="4735" y="11173"/>
                  </a:cubicBezTo>
                  <a:cubicBezTo>
                    <a:pt x="4776" y="11198"/>
                    <a:pt x="4821" y="11210"/>
                    <a:pt x="4866" y="11210"/>
                  </a:cubicBezTo>
                  <a:cubicBezTo>
                    <a:pt x="4954" y="11210"/>
                    <a:pt x="5040" y="11163"/>
                    <a:pt x="5088" y="11082"/>
                  </a:cubicBezTo>
                  <a:lnTo>
                    <a:pt x="5349" y="10635"/>
                  </a:lnTo>
                  <a:cubicBezTo>
                    <a:pt x="5421" y="10513"/>
                    <a:pt x="5380" y="10354"/>
                    <a:pt x="5257" y="10281"/>
                  </a:cubicBezTo>
                  <a:cubicBezTo>
                    <a:pt x="5216" y="10258"/>
                    <a:pt x="5171" y="10247"/>
                    <a:pt x="5127" y="10247"/>
                  </a:cubicBezTo>
                  <a:close/>
                  <a:moveTo>
                    <a:pt x="4082" y="12029"/>
                  </a:moveTo>
                  <a:cubicBezTo>
                    <a:pt x="3993" y="12029"/>
                    <a:pt x="3907" y="12074"/>
                    <a:pt x="3860" y="12157"/>
                  </a:cubicBezTo>
                  <a:lnTo>
                    <a:pt x="3077" y="13494"/>
                  </a:lnTo>
                  <a:cubicBezTo>
                    <a:pt x="3004" y="13616"/>
                    <a:pt x="3046" y="13775"/>
                    <a:pt x="3168" y="13847"/>
                  </a:cubicBezTo>
                  <a:cubicBezTo>
                    <a:pt x="3210" y="13870"/>
                    <a:pt x="3254" y="13882"/>
                    <a:pt x="3298" y="13882"/>
                  </a:cubicBezTo>
                  <a:cubicBezTo>
                    <a:pt x="3387" y="13882"/>
                    <a:pt x="3473" y="13837"/>
                    <a:pt x="3522" y="13754"/>
                  </a:cubicBezTo>
                  <a:lnTo>
                    <a:pt x="4305" y="12417"/>
                  </a:lnTo>
                  <a:cubicBezTo>
                    <a:pt x="4378" y="12295"/>
                    <a:pt x="4336" y="12136"/>
                    <a:pt x="4212" y="12064"/>
                  </a:cubicBezTo>
                  <a:cubicBezTo>
                    <a:pt x="4171" y="12040"/>
                    <a:pt x="4126" y="12029"/>
                    <a:pt x="4082" y="12029"/>
                  </a:cubicBezTo>
                  <a:close/>
                  <a:moveTo>
                    <a:pt x="2776" y="14258"/>
                  </a:moveTo>
                  <a:cubicBezTo>
                    <a:pt x="2687" y="14258"/>
                    <a:pt x="2601" y="14302"/>
                    <a:pt x="2554" y="14384"/>
                  </a:cubicBezTo>
                  <a:lnTo>
                    <a:pt x="2292" y="14829"/>
                  </a:lnTo>
                  <a:cubicBezTo>
                    <a:pt x="2221" y="14953"/>
                    <a:pt x="2261" y="15110"/>
                    <a:pt x="2385" y="15183"/>
                  </a:cubicBezTo>
                  <a:cubicBezTo>
                    <a:pt x="2426" y="15207"/>
                    <a:pt x="2471" y="15219"/>
                    <a:pt x="2514" y="15219"/>
                  </a:cubicBezTo>
                  <a:cubicBezTo>
                    <a:pt x="2604" y="15219"/>
                    <a:pt x="2690" y="15172"/>
                    <a:pt x="2739" y="15091"/>
                  </a:cubicBezTo>
                  <a:lnTo>
                    <a:pt x="2999" y="14646"/>
                  </a:lnTo>
                  <a:cubicBezTo>
                    <a:pt x="3072" y="14522"/>
                    <a:pt x="3030" y="14363"/>
                    <a:pt x="2908" y="14293"/>
                  </a:cubicBezTo>
                  <a:cubicBezTo>
                    <a:pt x="2866" y="14269"/>
                    <a:pt x="2821" y="14258"/>
                    <a:pt x="2776" y="14258"/>
                  </a:cubicBezTo>
                  <a:close/>
                  <a:moveTo>
                    <a:pt x="1732" y="16040"/>
                  </a:moveTo>
                  <a:cubicBezTo>
                    <a:pt x="1643" y="16040"/>
                    <a:pt x="1557" y="16085"/>
                    <a:pt x="1508" y="16166"/>
                  </a:cubicBezTo>
                  <a:lnTo>
                    <a:pt x="725" y="17503"/>
                  </a:lnTo>
                  <a:cubicBezTo>
                    <a:pt x="653" y="17626"/>
                    <a:pt x="694" y="17784"/>
                    <a:pt x="818" y="17857"/>
                  </a:cubicBezTo>
                  <a:cubicBezTo>
                    <a:pt x="858" y="17881"/>
                    <a:pt x="903" y="17891"/>
                    <a:pt x="948" y="17891"/>
                  </a:cubicBezTo>
                  <a:cubicBezTo>
                    <a:pt x="1037" y="17891"/>
                    <a:pt x="1124" y="17847"/>
                    <a:pt x="1170" y="17764"/>
                  </a:cubicBezTo>
                  <a:lnTo>
                    <a:pt x="1954" y="16428"/>
                  </a:lnTo>
                  <a:cubicBezTo>
                    <a:pt x="2026" y="16304"/>
                    <a:pt x="1985" y="16147"/>
                    <a:pt x="1862" y="16075"/>
                  </a:cubicBezTo>
                  <a:cubicBezTo>
                    <a:pt x="1821" y="16051"/>
                    <a:pt x="1776" y="16040"/>
                    <a:pt x="1732" y="16040"/>
                  </a:cubicBezTo>
                  <a:close/>
                  <a:moveTo>
                    <a:pt x="426" y="18267"/>
                  </a:moveTo>
                  <a:cubicBezTo>
                    <a:pt x="337" y="18267"/>
                    <a:pt x="251" y="18312"/>
                    <a:pt x="202" y="18393"/>
                  </a:cubicBezTo>
                  <a:lnTo>
                    <a:pt x="73" y="18618"/>
                  </a:lnTo>
                  <a:cubicBezTo>
                    <a:pt x="1" y="18740"/>
                    <a:pt x="42" y="18897"/>
                    <a:pt x="165" y="18971"/>
                  </a:cubicBezTo>
                  <a:cubicBezTo>
                    <a:pt x="206" y="18994"/>
                    <a:pt x="250" y="19006"/>
                    <a:pt x="295" y="19006"/>
                  </a:cubicBezTo>
                  <a:lnTo>
                    <a:pt x="295" y="19006"/>
                  </a:lnTo>
                  <a:cubicBezTo>
                    <a:pt x="384" y="19006"/>
                    <a:pt x="470" y="18961"/>
                    <a:pt x="518" y="18878"/>
                  </a:cubicBezTo>
                  <a:lnTo>
                    <a:pt x="649" y="18656"/>
                  </a:lnTo>
                  <a:cubicBezTo>
                    <a:pt x="720" y="18531"/>
                    <a:pt x="680" y="18374"/>
                    <a:pt x="556" y="18302"/>
                  </a:cubicBezTo>
                  <a:cubicBezTo>
                    <a:pt x="515" y="18278"/>
                    <a:pt x="470" y="18267"/>
                    <a:pt x="426" y="18267"/>
                  </a:cubicBezTo>
                  <a:close/>
                  <a:moveTo>
                    <a:pt x="295" y="19006"/>
                  </a:moveTo>
                  <a:cubicBezTo>
                    <a:pt x="295" y="19006"/>
                    <a:pt x="294" y="19006"/>
                    <a:pt x="294" y="19006"/>
                  </a:cubicBezTo>
                  <a:lnTo>
                    <a:pt x="296" y="19006"/>
                  </a:lnTo>
                  <a:cubicBezTo>
                    <a:pt x="295" y="19006"/>
                    <a:pt x="295" y="19006"/>
                    <a:pt x="295" y="1900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0"/>
            <p:cNvSpPr/>
            <p:nvPr/>
          </p:nvSpPr>
          <p:spPr>
            <a:xfrm>
              <a:off x="869307" y="4353983"/>
              <a:ext cx="124233" cy="206617"/>
            </a:xfrm>
            <a:custGeom>
              <a:avLst/>
              <a:gdLst/>
              <a:ahLst/>
              <a:cxnLst/>
              <a:rect l="l" t="t" r="r" b="b"/>
              <a:pathLst>
                <a:path w="11429" h="19008" extrusionOk="0">
                  <a:moveTo>
                    <a:pt x="11133" y="1"/>
                  </a:moveTo>
                  <a:cubicBezTo>
                    <a:pt x="11045" y="1"/>
                    <a:pt x="10958" y="46"/>
                    <a:pt x="10911" y="129"/>
                  </a:cubicBezTo>
                  <a:lnTo>
                    <a:pt x="10128" y="1464"/>
                  </a:lnTo>
                  <a:cubicBezTo>
                    <a:pt x="10055" y="1588"/>
                    <a:pt x="10097" y="1745"/>
                    <a:pt x="10219" y="1818"/>
                  </a:cubicBezTo>
                  <a:cubicBezTo>
                    <a:pt x="10260" y="1842"/>
                    <a:pt x="10305" y="1854"/>
                    <a:pt x="10350" y="1854"/>
                  </a:cubicBezTo>
                  <a:lnTo>
                    <a:pt x="10350" y="1854"/>
                  </a:lnTo>
                  <a:cubicBezTo>
                    <a:pt x="10439" y="1854"/>
                    <a:pt x="10525" y="1807"/>
                    <a:pt x="10573" y="1726"/>
                  </a:cubicBezTo>
                  <a:lnTo>
                    <a:pt x="11356" y="389"/>
                  </a:lnTo>
                  <a:cubicBezTo>
                    <a:pt x="11429" y="267"/>
                    <a:pt x="11387" y="108"/>
                    <a:pt x="11263" y="36"/>
                  </a:cubicBezTo>
                  <a:cubicBezTo>
                    <a:pt x="11222" y="12"/>
                    <a:pt x="11177" y="1"/>
                    <a:pt x="11133" y="1"/>
                  </a:cubicBezTo>
                  <a:close/>
                  <a:moveTo>
                    <a:pt x="10350" y="1854"/>
                  </a:moveTo>
                  <a:cubicBezTo>
                    <a:pt x="10349" y="1854"/>
                    <a:pt x="10349" y="1854"/>
                    <a:pt x="10349" y="1854"/>
                  </a:cubicBezTo>
                  <a:lnTo>
                    <a:pt x="10350" y="1854"/>
                  </a:lnTo>
                  <a:cubicBezTo>
                    <a:pt x="10350" y="1854"/>
                    <a:pt x="10350" y="1854"/>
                    <a:pt x="10350" y="1854"/>
                  </a:cubicBezTo>
                  <a:close/>
                  <a:moveTo>
                    <a:pt x="9829" y="2228"/>
                  </a:moveTo>
                  <a:cubicBezTo>
                    <a:pt x="9740" y="2228"/>
                    <a:pt x="9654" y="2274"/>
                    <a:pt x="9605" y="2356"/>
                  </a:cubicBezTo>
                  <a:lnTo>
                    <a:pt x="9343" y="2801"/>
                  </a:lnTo>
                  <a:cubicBezTo>
                    <a:pt x="9272" y="2924"/>
                    <a:pt x="9312" y="3082"/>
                    <a:pt x="9436" y="3155"/>
                  </a:cubicBezTo>
                  <a:cubicBezTo>
                    <a:pt x="9477" y="3179"/>
                    <a:pt x="9522" y="3189"/>
                    <a:pt x="9565" y="3189"/>
                  </a:cubicBezTo>
                  <a:cubicBezTo>
                    <a:pt x="9655" y="3189"/>
                    <a:pt x="9741" y="3144"/>
                    <a:pt x="9790" y="3062"/>
                  </a:cubicBezTo>
                  <a:lnTo>
                    <a:pt x="10050" y="2617"/>
                  </a:lnTo>
                  <a:cubicBezTo>
                    <a:pt x="10123" y="2494"/>
                    <a:pt x="10081" y="2335"/>
                    <a:pt x="9959" y="2263"/>
                  </a:cubicBezTo>
                  <a:cubicBezTo>
                    <a:pt x="9918" y="2239"/>
                    <a:pt x="9873" y="2228"/>
                    <a:pt x="9829" y="2228"/>
                  </a:cubicBezTo>
                  <a:close/>
                  <a:moveTo>
                    <a:pt x="8782" y="4011"/>
                  </a:moveTo>
                  <a:cubicBezTo>
                    <a:pt x="8694" y="4011"/>
                    <a:pt x="8608" y="4056"/>
                    <a:pt x="8560" y="4138"/>
                  </a:cubicBezTo>
                  <a:lnTo>
                    <a:pt x="7776" y="5475"/>
                  </a:lnTo>
                  <a:cubicBezTo>
                    <a:pt x="7706" y="5598"/>
                    <a:pt x="7745" y="5756"/>
                    <a:pt x="7870" y="5829"/>
                  </a:cubicBezTo>
                  <a:cubicBezTo>
                    <a:pt x="7909" y="5851"/>
                    <a:pt x="7954" y="5863"/>
                    <a:pt x="7999" y="5863"/>
                  </a:cubicBezTo>
                  <a:cubicBezTo>
                    <a:pt x="8089" y="5863"/>
                    <a:pt x="8175" y="5819"/>
                    <a:pt x="8222" y="5736"/>
                  </a:cubicBezTo>
                  <a:lnTo>
                    <a:pt x="9007" y="4399"/>
                  </a:lnTo>
                  <a:cubicBezTo>
                    <a:pt x="9077" y="4276"/>
                    <a:pt x="9038" y="4117"/>
                    <a:pt x="8913" y="4047"/>
                  </a:cubicBezTo>
                  <a:cubicBezTo>
                    <a:pt x="8872" y="4022"/>
                    <a:pt x="8827" y="4011"/>
                    <a:pt x="8782" y="4011"/>
                  </a:cubicBezTo>
                  <a:close/>
                  <a:moveTo>
                    <a:pt x="7477" y="6238"/>
                  </a:moveTo>
                  <a:cubicBezTo>
                    <a:pt x="7389" y="6238"/>
                    <a:pt x="7303" y="6284"/>
                    <a:pt x="7255" y="6365"/>
                  </a:cubicBezTo>
                  <a:lnTo>
                    <a:pt x="6993" y="6811"/>
                  </a:lnTo>
                  <a:cubicBezTo>
                    <a:pt x="6921" y="6933"/>
                    <a:pt x="6962" y="7092"/>
                    <a:pt x="7086" y="7164"/>
                  </a:cubicBezTo>
                  <a:cubicBezTo>
                    <a:pt x="7126" y="7188"/>
                    <a:pt x="7171" y="7200"/>
                    <a:pt x="7216" y="7200"/>
                  </a:cubicBezTo>
                  <a:cubicBezTo>
                    <a:pt x="7304" y="7200"/>
                    <a:pt x="7392" y="7154"/>
                    <a:pt x="7438" y="7073"/>
                  </a:cubicBezTo>
                  <a:lnTo>
                    <a:pt x="7701" y="6628"/>
                  </a:lnTo>
                  <a:cubicBezTo>
                    <a:pt x="7773" y="6503"/>
                    <a:pt x="7732" y="6346"/>
                    <a:pt x="7607" y="6274"/>
                  </a:cubicBezTo>
                  <a:cubicBezTo>
                    <a:pt x="7566" y="6250"/>
                    <a:pt x="7521" y="6238"/>
                    <a:pt x="7477" y="6238"/>
                  </a:cubicBezTo>
                  <a:close/>
                  <a:moveTo>
                    <a:pt x="6434" y="8020"/>
                  </a:moveTo>
                  <a:cubicBezTo>
                    <a:pt x="6345" y="8020"/>
                    <a:pt x="6258" y="8066"/>
                    <a:pt x="6210" y="8148"/>
                  </a:cubicBezTo>
                  <a:lnTo>
                    <a:pt x="5427" y="9485"/>
                  </a:lnTo>
                  <a:cubicBezTo>
                    <a:pt x="5354" y="9607"/>
                    <a:pt x="5396" y="9766"/>
                    <a:pt x="5518" y="9838"/>
                  </a:cubicBezTo>
                  <a:cubicBezTo>
                    <a:pt x="5560" y="9861"/>
                    <a:pt x="5604" y="9873"/>
                    <a:pt x="5649" y="9873"/>
                  </a:cubicBezTo>
                  <a:cubicBezTo>
                    <a:pt x="5737" y="9873"/>
                    <a:pt x="5823" y="9828"/>
                    <a:pt x="5872" y="9745"/>
                  </a:cubicBezTo>
                  <a:lnTo>
                    <a:pt x="6655" y="8408"/>
                  </a:lnTo>
                  <a:cubicBezTo>
                    <a:pt x="6728" y="8286"/>
                    <a:pt x="6686" y="8127"/>
                    <a:pt x="6564" y="8054"/>
                  </a:cubicBezTo>
                  <a:cubicBezTo>
                    <a:pt x="6523" y="8031"/>
                    <a:pt x="6478" y="8020"/>
                    <a:pt x="6434" y="8020"/>
                  </a:cubicBezTo>
                  <a:close/>
                  <a:moveTo>
                    <a:pt x="5126" y="10248"/>
                  </a:moveTo>
                  <a:cubicBezTo>
                    <a:pt x="5038" y="10248"/>
                    <a:pt x="4952" y="10293"/>
                    <a:pt x="4904" y="10375"/>
                  </a:cubicBezTo>
                  <a:lnTo>
                    <a:pt x="4643" y="10820"/>
                  </a:lnTo>
                  <a:cubicBezTo>
                    <a:pt x="4571" y="10944"/>
                    <a:pt x="4612" y="11101"/>
                    <a:pt x="4735" y="11174"/>
                  </a:cubicBezTo>
                  <a:cubicBezTo>
                    <a:pt x="4776" y="11198"/>
                    <a:pt x="4821" y="11210"/>
                    <a:pt x="4866" y="11210"/>
                  </a:cubicBezTo>
                  <a:cubicBezTo>
                    <a:pt x="4954" y="11210"/>
                    <a:pt x="5040" y="11163"/>
                    <a:pt x="5089" y="11082"/>
                  </a:cubicBezTo>
                  <a:lnTo>
                    <a:pt x="5349" y="10637"/>
                  </a:lnTo>
                  <a:cubicBezTo>
                    <a:pt x="5422" y="10513"/>
                    <a:pt x="5380" y="10356"/>
                    <a:pt x="5258" y="10283"/>
                  </a:cubicBezTo>
                  <a:cubicBezTo>
                    <a:pt x="5216" y="10259"/>
                    <a:pt x="5171" y="10248"/>
                    <a:pt x="5126" y="10248"/>
                  </a:cubicBezTo>
                  <a:close/>
                  <a:moveTo>
                    <a:pt x="4082" y="12031"/>
                  </a:moveTo>
                  <a:cubicBezTo>
                    <a:pt x="3993" y="12031"/>
                    <a:pt x="3907" y="12075"/>
                    <a:pt x="3860" y="12157"/>
                  </a:cubicBezTo>
                  <a:lnTo>
                    <a:pt x="3075" y="13494"/>
                  </a:lnTo>
                  <a:cubicBezTo>
                    <a:pt x="3005" y="13617"/>
                    <a:pt x="3044" y="13775"/>
                    <a:pt x="3168" y="13848"/>
                  </a:cubicBezTo>
                  <a:cubicBezTo>
                    <a:pt x="3210" y="13870"/>
                    <a:pt x="3255" y="13882"/>
                    <a:pt x="3298" y="13882"/>
                  </a:cubicBezTo>
                  <a:cubicBezTo>
                    <a:pt x="3388" y="13882"/>
                    <a:pt x="3474" y="13837"/>
                    <a:pt x="3522" y="13755"/>
                  </a:cubicBezTo>
                  <a:lnTo>
                    <a:pt x="4305" y="12419"/>
                  </a:lnTo>
                  <a:cubicBezTo>
                    <a:pt x="4376" y="12295"/>
                    <a:pt x="4336" y="12138"/>
                    <a:pt x="4212" y="12066"/>
                  </a:cubicBezTo>
                  <a:cubicBezTo>
                    <a:pt x="4171" y="12042"/>
                    <a:pt x="4126" y="12031"/>
                    <a:pt x="4082" y="12031"/>
                  </a:cubicBezTo>
                  <a:close/>
                  <a:moveTo>
                    <a:pt x="2777" y="14258"/>
                  </a:moveTo>
                  <a:cubicBezTo>
                    <a:pt x="2688" y="14258"/>
                    <a:pt x="2603" y="14303"/>
                    <a:pt x="2554" y="14386"/>
                  </a:cubicBezTo>
                  <a:lnTo>
                    <a:pt x="2292" y="14831"/>
                  </a:lnTo>
                  <a:cubicBezTo>
                    <a:pt x="2221" y="14954"/>
                    <a:pt x="2263" y="15112"/>
                    <a:pt x="2385" y="15185"/>
                  </a:cubicBezTo>
                  <a:cubicBezTo>
                    <a:pt x="2427" y="15207"/>
                    <a:pt x="2471" y="15219"/>
                    <a:pt x="2515" y="15219"/>
                  </a:cubicBezTo>
                  <a:cubicBezTo>
                    <a:pt x="2604" y="15219"/>
                    <a:pt x="2691" y="15174"/>
                    <a:pt x="2739" y="15092"/>
                  </a:cubicBezTo>
                  <a:lnTo>
                    <a:pt x="2999" y="14646"/>
                  </a:lnTo>
                  <a:cubicBezTo>
                    <a:pt x="3072" y="14524"/>
                    <a:pt x="3030" y="14365"/>
                    <a:pt x="2906" y="14293"/>
                  </a:cubicBezTo>
                  <a:cubicBezTo>
                    <a:pt x="2865" y="14269"/>
                    <a:pt x="2821" y="14258"/>
                    <a:pt x="2777" y="14258"/>
                  </a:cubicBezTo>
                  <a:close/>
                  <a:moveTo>
                    <a:pt x="1732" y="16040"/>
                  </a:moveTo>
                  <a:cubicBezTo>
                    <a:pt x="1643" y="16040"/>
                    <a:pt x="1557" y="16085"/>
                    <a:pt x="1509" y="16168"/>
                  </a:cubicBezTo>
                  <a:lnTo>
                    <a:pt x="726" y="17503"/>
                  </a:lnTo>
                  <a:cubicBezTo>
                    <a:pt x="653" y="17628"/>
                    <a:pt x="694" y="17785"/>
                    <a:pt x="817" y="17857"/>
                  </a:cubicBezTo>
                  <a:cubicBezTo>
                    <a:pt x="858" y="17881"/>
                    <a:pt x="903" y="17893"/>
                    <a:pt x="948" y="17893"/>
                  </a:cubicBezTo>
                  <a:cubicBezTo>
                    <a:pt x="1036" y="17893"/>
                    <a:pt x="1122" y="17847"/>
                    <a:pt x="1171" y="17766"/>
                  </a:cubicBezTo>
                  <a:lnTo>
                    <a:pt x="1954" y="16429"/>
                  </a:lnTo>
                  <a:cubicBezTo>
                    <a:pt x="2026" y="16306"/>
                    <a:pt x="1985" y="16147"/>
                    <a:pt x="1862" y="16075"/>
                  </a:cubicBezTo>
                  <a:cubicBezTo>
                    <a:pt x="1821" y="16051"/>
                    <a:pt x="1776" y="16040"/>
                    <a:pt x="1732" y="16040"/>
                  </a:cubicBezTo>
                  <a:close/>
                  <a:moveTo>
                    <a:pt x="426" y="18267"/>
                  </a:moveTo>
                  <a:cubicBezTo>
                    <a:pt x="337" y="18267"/>
                    <a:pt x="251" y="18313"/>
                    <a:pt x="203" y="18395"/>
                  </a:cubicBezTo>
                  <a:lnTo>
                    <a:pt x="72" y="18618"/>
                  </a:lnTo>
                  <a:cubicBezTo>
                    <a:pt x="1" y="18742"/>
                    <a:pt x="41" y="18899"/>
                    <a:pt x="165" y="18972"/>
                  </a:cubicBezTo>
                  <a:cubicBezTo>
                    <a:pt x="206" y="18996"/>
                    <a:pt x="251" y="19008"/>
                    <a:pt x="294" y="19008"/>
                  </a:cubicBezTo>
                  <a:cubicBezTo>
                    <a:pt x="384" y="19008"/>
                    <a:pt x="470" y="18961"/>
                    <a:pt x="518" y="18880"/>
                  </a:cubicBezTo>
                  <a:lnTo>
                    <a:pt x="650" y="18656"/>
                  </a:lnTo>
                  <a:cubicBezTo>
                    <a:pt x="720" y="18533"/>
                    <a:pt x="679" y="18375"/>
                    <a:pt x="556" y="18302"/>
                  </a:cubicBezTo>
                  <a:cubicBezTo>
                    <a:pt x="515" y="18279"/>
                    <a:pt x="470" y="18267"/>
                    <a:pt x="426" y="182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0"/>
            <p:cNvSpPr/>
            <p:nvPr/>
          </p:nvSpPr>
          <p:spPr>
            <a:xfrm>
              <a:off x="1101545" y="4121756"/>
              <a:ext cx="207389" cy="123440"/>
            </a:xfrm>
            <a:custGeom>
              <a:avLst/>
              <a:gdLst/>
              <a:ahLst/>
              <a:cxnLst/>
              <a:rect l="l" t="t" r="r" b="b"/>
              <a:pathLst>
                <a:path w="19079" h="11356" extrusionOk="0">
                  <a:moveTo>
                    <a:pt x="18784" y="1"/>
                  </a:moveTo>
                  <a:cubicBezTo>
                    <a:pt x="18740" y="1"/>
                    <a:pt x="18695" y="12"/>
                    <a:pt x="18654" y="36"/>
                  </a:cubicBezTo>
                  <a:lnTo>
                    <a:pt x="17317" y="820"/>
                  </a:lnTo>
                  <a:cubicBezTo>
                    <a:pt x="17194" y="892"/>
                    <a:pt x="17153" y="1049"/>
                    <a:pt x="17225" y="1173"/>
                  </a:cubicBezTo>
                  <a:cubicBezTo>
                    <a:pt x="17274" y="1254"/>
                    <a:pt x="17360" y="1301"/>
                    <a:pt x="17448" y="1301"/>
                  </a:cubicBezTo>
                  <a:cubicBezTo>
                    <a:pt x="17493" y="1301"/>
                    <a:pt x="17538" y="1289"/>
                    <a:pt x="17577" y="1265"/>
                  </a:cubicBezTo>
                  <a:lnTo>
                    <a:pt x="18914" y="481"/>
                  </a:lnTo>
                  <a:cubicBezTo>
                    <a:pt x="19037" y="409"/>
                    <a:pt x="19078" y="252"/>
                    <a:pt x="19006" y="128"/>
                  </a:cubicBezTo>
                  <a:cubicBezTo>
                    <a:pt x="18959" y="46"/>
                    <a:pt x="18873" y="1"/>
                    <a:pt x="18784" y="1"/>
                  </a:cubicBezTo>
                  <a:close/>
                  <a:moveTo>
                    <a:pt x="16557" y="1306"/>
                  </a:moveTo>
                  <a:cubicBezTo>
                    <a:pt x="16512" y="1306"/>
                    <a:pt x="16467" y="1318"/>
                    <a:pt x="16425" y="1342"/>
                  </a:cubicBezTo>
                  <a:lnTo>
                    <a:pt x="15980" y="1603"/>
                  </a:lnTo>
                  <a:cubicBezTo>
                    <a:pt x="15857" y="1675"/>
                    <a:pt x="15816" y="1832"/>
                    <a:pt x="15888" y="1956"/>
                  </a:cubicBezTo>
                  <a:cubicBezTo>
                    <a:pt x="15937" y="2038"/>
                    <a:pt x="16023" y="2084"/>
                    <a:pt x="16111" y="2084"/>
                  </a:cubicBezTo>
                  <a:cubicBezTo>
                    <a:pt x="16156" y="2084"/>
                    <a:pt x="16201" y="2072"/>
                    <a:pt x="16242" y="2048"/>
                  </a:cubicBezTo>
                  <a:lnTo>
                    <a:pt x="16687" y="1787"/>
                  </a:lnTo>
                  <a:cubicBezTo>
                    <a:pt x="16810" y="1715"/>
                    <a:pt x="16851" y="1556"/>
                    <a:pt x="16779" y="1434"/>
                  </a:cubicBezTo>
                  <a:cubicBezTo>
                    <a:pt x="16731" y="1351"/>
                    <a:pt x="16645" y="1306"/>
                    <a:pt x="16557" y="1306"/>
                  </a:cubicBezTo>
                  <a:close/>
                  <a:moveTo>
                    <a:pt x="14774" y="2351"/>
                  </a:moveTo>
                  <a:cubicBezTo>
                    <a:pt x="14730" y="2351"/>
                    <a:pt x="14685" y="2362"/>
                    <a:pt x="14644" y="2386"/>
                  </a:cubicBezTo>
                  <a:lnTo>
                    <a:pt x="13307" y="3169"/>
                  </a:lnTo>
                  <a:cubicBezTo>
                    <a:pt x="13183" y="3242"/>
                    <a:pt x="13144" y="3400"/>
                    <a:pt x="13214" y="3523"/>
                  </a:cubicBezTo>
                  <a:cubicBezTo>
                    <a:pt x="13263" y="3604"/>
                    <a:pt x="13349" y="3651"/>
                    <a:pt x="13439" y="3651"/>
                  </a:cubicBezTo>
                  <a:cubicBezTo>
                    <a:pt x="13482" y="3651"/>
                    <a:pt x="13527" y="3639"/>
                    <a:pt x="13568" y="3616"/>
                  </a:cubicBezTo>
                  <a:lnTo>
                    <a:pt x="14905" y="2833"/>
                  </a:lnTo>
                  <a:cubicBezTo>
                    <a:pt x="15027" y="2760"/>
                    <a:pt x="15069" y="2602"/>
                    <a:pt x="14996" y="2479"/>
                  </a:cubicBezTo>
                  <a:cubicBezTo>
                    <a:pt x="14949" y="2396"/>
                    <a:pt x="14863" y="2351"/>
                    <a:pt x="14774" y="2351"/>
                  </a:cubicBezTo>
                  <a:close/>
                  <a:moveTo>
                    <a:pt x="12547" y="3657"/>
                  </a:moveTo>
                  <a:cubicBezTo>
                    <a:pt x="12502" y="3657"/>
                    <a:pt x="12457" y="3668"/>
                    <a:pt x="12416" y="3692"/>
                  </a:cubicBezTo>
                  <a:lnTo>
                    <a:pt x="11970" y="3952"/>
                  </a:lnTo>
                  <a:cubicBezTo>
                    <a:pt x="11848" y="4025"/>
                    <a:pt x="11807" y="4184"/>
                    <a:pt x="11879" y="4306"/>
                  </a:cubicBezTo>
                  <a:cubicBezTo>
                    <a:pt x="11927" y="4389"/>
                    <a:pt x="12014" y="4434"/>
                    <a:pt x="12102" y="4434"/>
                  </a:cubicBezTo>
                  <a:cubicBezTo>
                    <a:pt x="12146" y="4434"/>
                    <a:pt x="12191" y="4423"/>
                    <a:pt x="12233" y="4399"/>
                  </a:cubicBezTo>
                  <a:lnTo>
                    <a:pt x="12678" y="4137"/>
                  </a:lnTo>
                  <a:cubicBezTo>
                    <a:pt x="12800" y="4066"/>
                    <a:pt x="12842" y="3908"/>
                    <a:pt x="12769" y="3783"/>
                  </a:cubicBezTo>
                  <a:cubicBezTo>
                    <a:pt x="12721" y="3702"/>
                    <a:pt x="12635" y="3657"/>
                    <a:pt x="12547" y="3657"/>
                  </a:cubicBezTo>
                  <a:close/>
                  <a:moveTo>
                    <a:pt x="10764" y="4701"/>
                  </a:moveTo>
                  <a:cubicBezTo>
                    <a:pt x="10720" y="4701"/>
                    <a:pt x="10675" y="4712"/>
                    <a:pt x="10633" y="4736"/>
                  </a:cubicBezTo>
                  <a:lnTo>
                    <a:pt x="9298" y="5521"/>
                  </a:lnTo>
                  <a:cubicBezTo>
                    <a:pt x="9174" y="5591"/>
                    <a:pt x="9132" y="5750"/>
                    <a:pt x="9205" y="5874"/>
                  </a:cubicBezTo>
                  <a:cubicBezTo>
                    <a:pt x="9253" y="5955"/>
                    <a:pt x="9339" y="6002"/>
                    <a:pt x="9428" y="6002"/>
                  </a:cubicBezTo>
                  <a:lnTo>
                    <a:pt x="9428" y="6002"/>
                  </a:lnTo>
                  <a:cubicBezTo>
                    <a:pt x="9473" y="6002"/>
                    <a:pt x="9517" y="5990"/>
                    <a:pt x="9559" y="5966"/>
                  </a:cubicBezTo>
                  <a:lnTo>
                    <a:pt x="10896" y="5183"/>
                  </a:lnTo>
                  <a:cubicBezTo>
                    <a:pt x="11018" y="5110"/>
                    <a:pt x="11059" y="4951"/>
                    <a:pt x="10987" y="4829"/>
                  </a:cubicBezTo>
                  <a:cubicBezTo>
                    <a:pt x="10939" y="4746"/>
                    <a:pt x="10853" y="4701"/>
                    <a:pt x="10764" y="4701"/>
                  </a:cubicBezTo>
                  <a:close/>
                  <a:moveTo>
                    <a:pt x="9428" y="6002"/>
                  </a:moveTo>
                  <a:lnTo>
                    <a:pt x="9428" y="6002"/>
                  </a:lnTo>
                  <a:cubicBezTo>
                    <a:pt x="9428" y="6002"/>
                    <a:pt x="9428" y="6002"/>
                    <a:pt x="9427" y="6002"/>
                  </a:cubicBezTo>
                  <a:lnTo>
                    <a:pt x="9429" y="6002"/>
                  </a:lnTo>
                  <a:cubicBezTo>
                    <a:pt x="9429" y="6002"/>
                    <a:pt x="9429" y="6002"/>
                    <a:pt x="9428" y="6002"/>
                  </a:cubicBezTo>
                  <a:close/>
                  <a:moveTo>
                    <a:pt x="8536" y="6007"/>
                  </a:moveTo>
                  <a:cubicBezTo>
                    <a:pt x="8492" y="6007"/>
                    <a:pt x="8447" y="6018"/>
                    <a:pt x="8406" y="6042"/>
                  </a:cubicBezTo>
                  <a:lnTo>
                    <a:pt x="7961" y="6304"/>
                  </a:lnTo>
                  <a:cubicBezTo>
                    <a:pt x="7837" y="6375"/>
                    <a:pt x="7797" y="6533"/>
                    <a:pt x="7868" y="6658"/>
                  </a:cubicBezTo>
                  <a:cubicBezTo>
                    <a:pt x="7916" y="6739"/>
                    <a:pt x="8002" y="6785"/>
                    <a:pt x="8092" y="6785"/>
                  </a:cubicBezTo>
                  <a:lnTo>
                    <a:pt x="8092" y="6784"/>
                  </a:lnTo>
                  <a:cubicBezTo>
                    <a:pt x="8135" y="6784"/>
                    <a:pt x="8180" y="6773"/>
                    <a:pt x="8222" y="6749"/>
                  </a:cubicBezTo>
                  <a:lnTo>
                    <a:pt x="8667" y="6489"/>
                  </a:lnTo>
                  <a:cubicBezTo>
                    <a:pt x="8791" y="6416"/>
                    <a:pt x="8832" y="6257"/>
                    <a:pt x="8760" y="6135"/>
                  </a:cubicBezTo>
                  <a:cubicBezTo>
                    <a:pt x="8711" y="6052"/>
                    <a:pt x="8625" y="6007"/>
                    <a:pt x="8536" y="6007"/>
                  </a:cubicBezTo>
                  <a:close/>
                  <a:moveTo>
                    <a:pt x="6755" y="7051"/>
                  </a:moveTo>
                  <a:cubicBezTo>
                    <a:pt x="6711" y="7051"/>
                    <a:pt x="6666" y="7063"/>
                    <a:pt x="6624" y="7087"/>
                  </a:cubicBezTo>
                  <a:lnTo>
                    <a:pt x="5287" y="7870"/>
                  </a:lnTo>
                  <a:cubicBezTo>
                    <a:pt x="5164" y="7943"/>
                    <a:pt x="5123" y="8100"/>
                    <a:pt x="5196" y="8224"/>
                  </a:cubicBezTo>
                  <a:cubicBezTo>
                    <a:pt x="5244" y="8305"/>
                    <a:pt x="5330" y="8352"/>
                    <a:pt x="5418" y="8352"/>
                  </a:cubicBezTo>
                  <a:cubicBezTo>
                    <a:pt x="5463" y="8352"/>
                    <a:pt x="5508" y="8340"/>
                    <a:pt x="5549" y="8316"/>
                  </a:cubicBezTo>
                  <a:lnTo>
                    <a:pt x="6884" y="7532"/>
                  </a:lnTo>
                  <a:cubicBezTo>
                    <a:pt x="7009" y="7462"/>
                    <a:pt x="7050" y="7303"/>
                    <a:pt x="6978" y="7179"/>
                  </a:cubicBezTo>
                  <a:cubicBezTo>
                    <a:pt x="6929" y="7097"/>
                    <a:pt x="6844" y="7051"/>
                    <a:pt x="6755" y="7051"/>
                  </a:cubicBezTo>
                  <a:close/>
                  <a:moveTo>
                    <a:pt x="4527" y="8357"/>
                  </a:moveTo>
                  <a:cubicBezTo>
                    <a:pt x="4483" y="8357"/>
                    <a:pt x="4438" y="8369"/>
                    <a:pt x="4397" y="8393"/>
                  </a:cubicBezTo>
                  <a:lnTo>
                    <a:pt x="3952" y="8654"/>
                  </a:lnTo>
                  <a:cubicBezTo>
                    <a:pt x="3827" y="8726"/>
                    <a:pt x="3788" y="8885"/>
                    <a:pt x="3858" y="9007"/>
                  </a:cubicBezTo>
                  <a:cubicBezTo>
                    <a:pt x="3907" y="9090"/>
                    <a:pt x="3993" y="9135"/>
                    <a:pt x="4083" y="9135"/>
                  </a:cubicBezTo>
                  <a:cubicBezTo>
                    <a:pt x="4126" y="9135"/>
                    <a:pt x="4171" y="9123"/>
                    <a:pt x="4212" y="9101"/>
                  </a:cubicBezTo>
                  <a:lnTo>
                    <a:pt x="4657" y="8838"/>
                  </a:lnTo>
                  <a:cubicBezTo>
                    <a:pt x="4781" y="8766"/>
                    <a:pt x="4823" y="8607"/>
                    <a:pt x="4750" y="8485"/>
                  </a:cubicBezTo>
                  <a:cubicBezTo>
                    <a:pt x="4702" y="8403"/>
                    <a:pt x="4616" y="8357"/>
                    <a:pt x="4527" y="8357"/>
                  </a:cubicBezTo>
                  <a:close/>
                  <a:moveTo>
                    <a:pt x="2745" y="9402"/>
                  </a:moveTo>
                  <a:cubicBezTo>
                    <a:pt x="2700" y="9402"/>
                    <a:pt x="2655" y="9413"/>
                    <a:pt x="2615" y="9437"/>
                  </a:cubicBezTo>
                  <a:lnTo>
                    <a:pt x="1278" y="10220"/>
                  </a:lnTo>
                  <a:cubicBezTo>
                    <a:pt x="1155" y="10293"/>
                    <a:pt x="1114" y="10451"/>
                    <a:pt x="1186" y="10574"/>
                  </a:cubicBezTo>
                  <a:cubicBezTo>
                    <a:pt x="1234" y="10657"/>
                    <a:pt x="1321" y="10702"/>
                    <a:pt x="1409" y="10702"/>
                  </a:cubicBezTo>
                  <a:cubicBezTo>
                    <a:pt x="1454" y="10702"/>
                    <a:pt x="1498" y="10691"/>
                    <a:pt x="1540" y="10667"/>
                  </a:cubicBezTo>
                  <a:lnTo>
                    <a:pt x="2875" y="9882"/>
                  </a:lnTo>
                  <a:cubicBezTo>
                    <a:pt x="2999" y="9811"/>
                    <a:pt x="3039" y="9653"/>
                    <a:pt x="2968" y="9530"/>
                  </a:cubicBezTo>
                  <a:cubicBezTo>
                    <a:pt x="2920" y="9447"/>
                    <a:pt x="2833" y="9402"/>
                    <a:pt x="2745" y="9402"/>
                  </a:cubicBezTo>
                  <a:close/>
                  <a:moveTo>
                    <a:pt x="517" y="10707"/>
                  </a:moveTo>
                  <a:cubicBezTo>
                    <a:pt x="472" y="10707"/>
                    <a:pt x="427" y="10719"/>
                    <a:pt x="386" y="10743"/>
                  </a:cubicBezTo>
                  <a:lnTo>
                    <a:pt x="165" y="10874"/>
                  </a:lnTo>
                  <a:cubicBezTo>
                    <a:pt x="41" y="10947"/>
                    <a:pt x="1" y="11104"/>
                    <a:pt x="72" y="11228"/>
                  </a:cubicBezTo>
                  <a:cubicBezTo>
                    <a:pt x="120" y="11309"/>
                    <a:pt x="206" y="11355"/>
                    <a:pt x="295" y="11355"/>
                  </a:cubicBezTo>
                  <a:lnTo>
                    <a:pt x="295" y="11355"/>
                  </a:lnTo>
                  <a:cubicBezTo>
                    <a:pt x="340" y="11355"/>
                    <a:pt x="384" y="11343"/>
                    <a:pt x="425" y="11319"/>
                  </a:cubicBezTo>
                  <a:lnTo>
                    <a:pt x="648" y="11188"/>
                  </a:lnTo>
                  <a:cubicBezTo>
                    <a:pt x="770" y="11116"/>
                    <a:pt x="812" y="10959"/>
                    <a:pt x="739" y="10834"/>
                  </a:cubicBezTo>
                  <a:cubicBezTo>
                    <a:pt x="691" y="10753"/>
                    <a:pt x="605" y="10707"/>
                    <a:pt x="517" y="10707"/>
                  </a:cubicBezTo>
                  <a:close/>
                  <a:moveTo>
                    <a:pt x="295" y="11355"/>
                  </a:moveTo>
                  <a:cubicBezTo>
                    <a:pt x="295" y="11355"/>
                    <a:pt x="294" y="11355"/>
                    <a:pt x="294" y="11355"/>
                  </a:cubicBezTo>
                  <a:lnTo>
                    <a:pt x="296" y="11355"/>
                  </a:lnTo>
                  <a:cubicBezTo>
                    <a:pt x="296" y="11355"/>
                    <a:pt x="295" y="11355"/>
                    <a:pt x="295" y="1135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0"/>
            <p:cNvSpPr/>
            <p:nvPr/>
          </p:nvSpPr>
          <p:spPr>
            <a:xfrm>
              <a:off x="756292" y="4324133"/>
              <a:ext cx="207400" cy="123429"/>
            </a:xfrm>
            <a:custGeom>
              <a:avLst/>
              <a:gdLst/>
              <a:ahLst/>
              <a:cxnLst/>
              <a:rect l="l" t="t" r="r" b="b"/>
              <a:pathLst>
                <a:path w="19080" h="11355" extrusionOk="0">
                  <a:moveTo>
                    <a:pt x="18784" y="1"/>
                  </a:moveTo>
                  <a:cubicBezTo>
                    <a:pt x="18740" y="1"/>
                    <a:pt x="18695" y="12"/>
                    <a:pt x="18655" y="35"/>
                  </a:cubicBezTo>
                  <a:lnTo>
                    <a:pt x="17318" y="818"/>
                  </a:lnTo>
                  <a:cubicBezTo>
                    <a:pt x="17194" y="891"/>
                    <a:pt x="17154" y="1049"/>
                    <a:pt x="17225" y="1172"/>
                  </a:cubicBezTo>
                  <a:cubicBezTo>
                    <a:pt x="17273" y="1253"/>
                    <a:pt x="17359" y="1300"/>
                    <a:pt x="17449" y="1300"/>
                  </a:cubicBezTo>
                  <a:cubicBezTo>
                    <a:pt x="17492" y="1300"/>
                    <a:pt x="17537" y="1288"/>
                    <a:pt x="17578" y="1265"/>
                  </a:cubicBezTo>
                  <a:lnTo>
                    <a:pt x="18915" y="482"/>
                  </a:lnTo>
                  <a:cubicBezTo>
                    <a:pt x="19038" y="409"/>
                    <a:pt x="19079" y="251"/>
                    <a:pt x="19007" y="128"/>
                  </a:cubicBezTo>
                  <a:cubicBezTo>
                    <a:pt x="18959" y="46"/>
                    <a:pt x="18873" y="1"/>
                    <a:pt x="18784" y="1"/>
                  </a:cubicBezTo>
                  <a:close/>
                  <a:moveTo>
                    <a:pt x="16557" y="1306"/>
                  </a:moveTo>
                  <a:cubicBezTo>
                    <a:pt x="16512" y="1306"/>
                    <a:pt x="16467" y="1317"/>
                    <a:pt x="16426" y="1341"/>
                  </a:cubicBezTo>
                  <a:lnTo>
                    <a:pt x="15981" y="1602"/>
                  </a:lnTo>
                  <a:cubicBezTo>
                    <a:pt x="15858" y="1674"/>
                    <a:pt x="15817" y="1833"/>
                    <a:pt x="15889" y="1955"/>
                  </a:cubicBezTo>
                  <a:cubicBezTo>
                    <a:pt x="15936" y="2038"/>
                    <a:pt x="16022" y="2083"/>
                    <a:pt x="16112" y="2083"/>
                  </a:cubicBezTo>
                  <a:cubicBezTo>
                    <a:pt x="16157" y="2083"/>
                    <a:pt x="16202" y="2073"/>
                    <a:pt x="16241" y="2048"/>
                  </a:cubicBezTo>
                  <a:lnTo>
                    <a:pt x="16688" y="1786"/>
                  </a:lnTo>
                  <a:cubicBezTo>
                    <a:pt x="16811" y="1715"/>
                    <a:pt x="16852" y="1557"/>
                    <a:pt x="16779" y="1434"/>
                  </a:cubicBezTo>
                  <a:cubicBezTo>
                    <a:pt x="16731" y="1351"/>
                    <a:pt x="16645" y="1306"/>
                    <a:pt x="16557" y="1306"/>
                  </a:cubicBezTo>
                  <a:close/>
                  <a:moveTo>
                    <a:pt x="14774" y="2350"/>
                  </a:moveTo>
                  <a:cubicBezTo>
                    <a:pt x="14730" y="2350"/>
                    <a:pt x="14685" y="2361"/>
                    <a:pt x="14644" y="2385"/>
                  </a:cubicBezTo>
                  <a:lnTo>
                    <a:pt x="13308" y="3170"/>
                  </a:lnTo>
                  <a:cubicBezTo>
                    <a:pt x="13184" y="3241"/>
                    <a:pt x="13143" y="3399"/>
                    <a:pt x="13215" y="3523"/>
                  </a:cubicBezTo>
                  <a:cubicBezTo>
                    <a:pt x="13263" y="3605"/>
                    <a:pt x="13350" y="3651"/>
                    <a:pt x="13438" y="3651"/>
                  </a:cubicBezTo>
                  <a:cubicBezTo>
                    <a:pt x="13483" y="3651"/>
                    <a:pt x="13527" y="3639"/>
                    <a:pt x="13569" y="3615"/>
                  </a:cubicBezTo>
                  <a:lnTo>
                    <a:pt x="14906" y="2832"/>
                  </a:lnTo>
                  <a:cubicBezTo>
                    <a:pt x="15028" y="2759"/>
                    <a:pt x="15070" y="2600"/>
                    <a:pt x="14997" y="2478"/>
                  </a:cubicBezTo>
                  <a:cubicBezTo>
                    <a:pt x="14949" y="2395"/>
                    <a:pt x="14863" y="2350"/>
                    <a:pt x="14774" y="2350"/>
                  </a:cubicBezTo>
                  <a:close/>
                  <a:moveTo>
                    <a:pt x="12547" y="3657"/>
                  </a:moveTo>
                  <a:cubicBezTo>
                    <a:pt x="12502" y="3657"/>
                    <a:pt x="12457" y="3668"/>
                    <a:pt x="12416" y="3693"/>
                  </a:cubicBezTo>
                  <a:lnTo>
                    <a:pt x="11971" y="3953"/>
                  </a:lnTo>
                  <a:cubicBezTo>
                    <a:pt x="11847" y="4024"/>
                    <a:pt x="11807" y="4182"/>
                    <a:pt x="11878" y="4307"/>
                  </a:cubicBezTo>
                  <a:cubicBezTo>
                    <a:pt x="11926" y="4388"/>
                    <a:pt x="12013" y="4434"/>
                    <a:pt x="12102" y="4434"/>
                  </a:cubicBezTo>
                  <a:cubicBezTo>
                    <a:pt x="12146" y="4434"/>
                    <a:pt x="12190" y="4422"/>
                    <a:pt x="12232" y="4398"/>
                  </a:cubicBezTo>
                  <a:lnTo>
                    <a:pt x="12677" y="4138"/>
                  </a:lnTo>
                  <a:cubicBezTo>
                    <a:pt x="12799" y="4065"/>
                    <a:pt x="12841" y="3906"/>
                    <a:pt x="12770" y="3784"/>
                  </a:cubicBezTo>
                  <a:cubicBezTo>
                    <a:pt x="12722" y="3702"/>
                    <a:pt x="12635" y="3657"/>
                    <a:pt x="12547" y="3657"/>
                  </a:cubicBezTo>
                  <a:close/>
                  <a:moveTo>
                    <a:pt x="10765" y="4701"/>
                  </a:moveTo>
                  <a:cubicBezTo>
                    <a:pt x="10720" y="4701"/>
                    <a:pt x="10675" y="4713"/>
                    <a:pt x="10634" y="4736"/>
                  </a:cubicBezTo>
                  <a:lnTo>
                    <a:pt x="9297" y="5520"/>
                  </a:lnTo>
                  <a:cubicBezTo>
                    <a:pt x="9175" y="5592"/>
                    <a:pt x="9133" y="5751"/>
                    <a:pt x="9206" y="5873"/>
                  </a:cubicBezTo>
                  <a:cubicBezTo>
                    <a:pt x="9254" y="5954"/>
                    <a:pt x="9340" y="6001"/>
                    <a:pt x="9428" y="6001"/>
                  </a:cubicBezTo>
                  <a:cubicBezTo>
                    <a:pt x="9473" y="6001"/>
                    <a:pt x="9518" y="5989"/>
                    <a:pt x="9558" y="5965"/>
                  </a:cubicBezTo>
                  <a:lnTo>
                    <a:pt x="10895" y="5181"/>
                  </a:lnTo>
                  <a:cubicBezTo>
                    <a:pt x="11019" y="5111"/>
                    <a:pt x="11060" y="4952"/>
                    <a:pt x="10988" y="4828"/>
                  </a:cubicBezTo>
                  <a:cubicBezTo>
                    <a:pt x="10940" y="4746"/>
                    <a:pt x="10853" y="4701"/>
                    <a:pt x="10765" y="4701"/>
                  </a:cubicBezTo>
                  <a:close/>
                  <a:moveTo>
                    <a:pt x="8537" y="6007"/>
                  </a:moveTo>
                  <a:cubicBezTo>
                    <a:pt x="8493" y="6007"/>
                    <a:pt x="8448" y="6018"/>
                    <a:pt x="8407" y="6042"/>
                  </a:cubicBezTo>
                  <a:lnTo>
                    <a:pt x="7960" y="6303"/>
                  </a:lnTo>
                  <a:cubicBezTo>
                    <a:pt x="7838" y="6375"/>
                    <a:pt x="7796" y="6534"/>
                    <a:pt x="7869" y="6656"/>
                  </a:cubicBezTo>
                  <a:cubicBezTo>
                    <a:pt x="7917" y="6739"/>
                    <a:pt x="8003" y="6784"/>
                    <a:pt x="8091" y="6784"/>
                  </a:cubicBezTo>
                  <a:cubicBezTo>
                    <a:pt x="8136" y="6784"/>
                    <a:pt x="8181" y="6772"/>
                    <a:pt x="8222" y="6748"/>
                  </a:cubicBezTo>
                  <a:lnTo>
                    <a:pt x="8668" y="6487"/>
                  </a:lnTo>
                  <a:cubicBezTo>
                    <a:pt x="8790" y="6415"/>
                    <a:pt x="8831" y="6258"/>
                    <a:pt x="8759" y="6134"/>
                  </a:cubicBezTo>
                  <a:cubicBezTo>
                    <a:pt x="8712" y="6052"/>
                    <a:pt x="8626" y="6007"/>
                    <a:pt x="8537" y="6007"/>
                  </a:cubicBezTo>
                  <a:close/>
                  <a:moveTo>
                    <a:pt x="6755" y="7051"/>
                  </a:moveTo>
                  <a:cubicBezTo>
                    <a:pt x="6711" y="7051"/>
                    <a:pt x="6666" y="7062"/>
                    <a:pt x="6625" y="7086"/>
                  </a:cubicBezTo>
                  <a:lnTo>
                    <a:pt x="5288" y="7869"/>
                  </a:lnTo>
                  <a:cubicBezTo>
                    <a:pt x="5165" y="7942"/>
                    <a:pt x="5124" y="8100"/>
                    <a:pt x="5196" y="8223"/>
                  </a:cubicBezTo>
                  <a:cubicBezTo>
                    <a:pt x="5243" y="8306"/>
                    <a:pt x="5329" y="8351"/>
                    <a:pt x="5419" y="8351"/>
                  </a:cubicBezTo>
                  <a:cubicBezTo>
                    <a:pt x="5464" y="8351"/>
                    <a:pt x="5509" y="8340"/>
                    <a:pt x="5548" y="8316"/>
                  </a:cubicBezTo>
                  <a:lnTo>
                    <a:pt x="6885" y="7533"/>
                  </a:lnTo>
                  <a:cubicBezTo>
                    <a:pt x="7008" y="7460"/>
                    <a:pt x="7049" y="7302"/>
                    <a:pt x="6977" y="7179"/>
                  </a:cubicBezTo>
                  <a:cubicBezTo>
                    <a:pt x="6930" y="7096"/>
                    <a:pt x="6843" y="7051"/>
                    <a:pt x="6755" y="7051"/>
                  </a:cubicBezTo>
                  <a:close/>
                  <a:moveTo>
                    <a:pt x="4526" y="8357"/>
                  </a:moveTo>
                  <a:cubicBezTo>
                    <a:pt x="4482" y="8357"/>
                    <a:pt x="4438" y="8368"/>
                    <a:pt x="4398" y="8392"/>
                  </a:cubicBezTo>
                  <a:lnTo>
                    <a:pt x="3951" y="8653"/>
                  </a:lnTo>
                  <a:cubicBezTo>
                    <a:pt x="3828" y="8725"/>
                    <a:pt x="3787" y="8884"/>
                    <a:pt x="3859" y="9006"/>
                  </a:cubicBezTo>
                  <a:cubicBezTo>
                    <a:pt x="3908" y="9089"/>
                    <a:pt x="3994" y="9134"/>
                    <a:pt x="4082" y="9134"/>
                  </a:cubicBezTo>
                  <a:cubicBezTo>
                    <a:pt x="4127" y="9134"/>
                    <a:pt x="4172" y="9124"/>
                    <a:pt x="4211" y="9099"/>
                  </a:cubicBezTo>
                  <a:lnTo>
                    <a:pt x="4658" y="8839"/>
                  </a:lnTo>
                  <a:cubicBezTo>
                    <a:pt x="4781" y="8766"/>
                    <a:pt x="4822" y="8608"/>
                    <a:pt x="4750" y="8485"/>
                  </a:cubicBezTo>
                  <a:cubicBezTo>
                    <a:pt x="4701" y="8402"/>
                    <a:pt x="4615" y="8357"/>
                    <a:pt x="4526" y="8357"/>
                  </a:cubicBezTo>
                  <a:close/>
                  <a:moveTo>
                    <a:pt x="2746" y="9402"/>
                  </a:moveTo>
                  <a:cubicBezTo>
                    <a:pt x="2701" y="9402"/>
                    <a:pt x="2656" y="9413"/>
                    <a:pt x="2615" y="9438"/>
                  </a:cubicBezTo>
                  <a:lnTo>
                    <a:pt x="1278" y="10221"/>
                  </a:lnTo>
                  <a:cubicBezTo>
                    <a:pt x="1154" y="10291"/>
                    <a:pt x="1115" y="10450"/>
                    <a:pt x="1185" y="10574"/>
                  </a:cubicBezTo>
                  <a:cubicBezTo>
                    <a:pt x="1233" y="10655"/>
                    <a:pt x="1319" y="10702"/>
                    <a:pt x="1409" y="10702"/>
                  </a:cubicBezTo>
                  <a:lnTo>
                    <a:pt x="1409" y="10702"/>
                  </a:lnTo>
                  <a:cubicBezTo>
                    <a:pt x="1453" y="10702"/>
                    <a:pt x="1498" y="10690"/>
                    <a:pt x="1539" y="10666"/>
                  </a:cubicBezTo>
                  <a:lnTo>
                    <a:pt x="2876" y="9883"/>
                  </a:lnTo>
                  <a:cubicBezTo>
                    <a:pt x="2998" y="9810"/>
                    <a:pt x="3040" y="9653"/>
                    <a:pt x="2967" y="9529"/>
                  </a:cubicBezTo>
                  <a:cubicBezTo>
                    <a:pt x="2920" y="9447"/>
                    <a:pt x="2834" y="9402"/>
                    <a:pt x="2746" y="9402"/>
                  </a:cubicBezTo>
                  <a:close/>
                  <a:moveTo>
                    <a:pt x="1409" y="10702"/>
                  </a:moveTo>
                  <a:lnTo>
                    <a:pt x="1409" y="10702"/>
                  </a:lnTo>
                  <a:cubicBezTo>
                    <a:pt x="1408" y="10702"/>
                    <a:pt x="1408" y="10702"/>
                    <a:pt x="1408" y="10702"/>
                  </a:cubicBezTo>
                  <a:lnTo>
                    <a:pt x="1410" y="10702"/>
                  </a:lnTo>
                  <a:cubicBezTo>
                    <a:pt x="1409" y="10702"/>
                    <a:pt x="1409" y="10702"/>
                    <a:pt x="1409" y="10702"/>
                  </a:cubicBezTo>
                  <a:close/>
                  <a:moveTo>
                    <a:pt x="516" y="10707"/>
                  </a:moveTo>
                  <a:cubicBezTo>
                    <a:pt x="472" y="10707"/>
                    <a:pt x="428" y="10718"/>
                    <a:pt x="387" y="10742"/>
                  </a:cubicBezTo>
                  <a:lnTo>
                    <a:pt x="164" y="10873"/>
                  </a:lnTo>
                  <a:cubicBezTo>
                    <a:pt x="41" y="10945"/>
                    <a:pt x="0" y="11104"/>
                    <a:pt x="73" y="11227"/>
                  </a:cubicBezTo>
                  <a:cubicBezTo>
                    <a:pt x="119" y="11308"/>
                    <a:pt x="205" y="11354"/>
                    <a:pt x="295" y="11354"/>
                  </a:cubicBezTo>
                  <a:cubicBezTo>
                    <a:pt x="338" y="11354"/>
                    <a:pt x="385" y="11342"/>
                    <a:pt x="424" y="11320"/>
                  </a:cubicBezTo>
                  <a:lnTo>
                    <a:pt x="649" y="11189"/>
                  </a:lnTo>
                  <a:cubicBezTo>
                    <a:pt x="771" y="11116"/>
                    <a:pt x="813" y="10957"/>
                    <a:pt x="740" y="10835"/>
                  </a:cubicBezTo>
                  <a:cubicBezTo>
                    <a:pt x="692" y="10753"/>
                    <a:pt x="605" y="10707"/>
                    <a:pt x="516" y="107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0"/>
            <p:cNvSpPr/>
            <p:nvPr/>
          </p:nvSpPr>
          <p:spPr>
            <a:xfrm>
              <a:off x="869307" y="4008740"/>
              <a:ext cx="124255" cy="206595"/>
            </a:xfrm>
            <a:custGeom>
              <a:avLst/>
              <a:gdLst/>
              <a:ahLst/>
              <a:cxnLst/>
              <a:rect l="l" t="t" r="r" b="b"/>
              <a:pathLst>
                <a:path w="11431" h="19006" extrusionOk="0">
                  <a:moveTo>
                    <a:pt x="297" y="0"/>
                  </a:moveTo>
                  <a:cubicBezTo>
                    <a:pt x="252" y="0"/>
                    <a:pt x="207" y="12"/>
                    <a:pt x="167" y="35"/>
                  </a:cubicBezTo>
                  <a:cubicBezTo>
                    <a:pt x="42" y="108"/>
                    <a:pt x="1" y="265"/>
                    <a:pt x="73" y="389"/>
                  </a:cubicBezTo>
                  <a:lnTo>
                    <a:pt x="857" y="1724"/>
                  </a:lnTo>
                  <a:cubicBezTo>
                    <a:pt x="905" y="1807"/>
                    <a:pt x="991" y="1852"/>
                    <a:pt x="1081" y="1852"/>
                  </a:cubicBezTo>
                  <a:cubicBezTo>
                    <a:pt x="1124" y="1852"/>
                    <a:pt x="1169" y="1842"/>
                    <a:pt x="1210" y="1818"/>
                  </a:cubicBezTo>
                  <a:cubicBezTo>
                    <a:pt x="1333" y="1745"/>
                    <a:pt x="1374" y="1586"/>
                    <a:pt x="1302" y="1464"/>
                  </a:cubicBezTo>
                  <a:lnTo>
                    <a:pt x="518" y="127"/>
                  </a:lnTo>
                  <a:cubicBezTo>
                    <a:pt x="471" y="45"/>
                    <a:pt x="385" y="0"/>
                    <a:pt x="297" y="0"/>
                  </a:cubicBezTo>
                  <a:close/>
                  <a:moveTo>
                    <a:pt x="1602" y="2228"/>
                  </a:moveTo>
                  <a:cubicBezTo>
                    <a:pt x="1557" y="2228"/>
                    <a:pt x="1512" y="2239"/>
                    <a:pt x="1471" y="2263"/>
                  </a:cubicBezTo>
                  <a:cubicBezTo>
                    <a:pt x="1348" y="2335"/>
                    <a:pt x="1307" y="2494"/>
                    <a:pt x="1379" y="2616"/>
                  </a:cubicBezTo>
                  <a:lnTo>
                    <a:pt x="1640" y="3061"/>
                  </a:lnTo>
                  <a:cubicBezTo>
                    <a:pt x="1688" y="3144"/>
                    <a:pt x="1774" y="3189"/>
                    <a:pt x="1864" y="3189"/>
                  </a:cubicBezTo>
                  <a:cubicBezTo>
                    <a:pt x="1907" y="3189"/>
                    <a:pt x="1952" y="3177"/>
                    <a:pt x="1994" y="3155"/>
                  </a:cubicBezTo>
                  <a:cubicBezTo>
                    <a:pt x="2118" y="3082"/>
                    <a:pt x="2157" y="2923"/>
                    <a:pt x="2087" y="2801"/>
                  </a:cubicBezTo>
                  <a:lnTo>
                    <a:pt x="1824" y="2356"/>
                  </a:lnTo>
                  <a:cubicBezTo>
                    <a:pt x="1776" y="2273"/>
                    <a:pt x="1690" y="2228"/>
                    <a:pt x="1602" y="2228"/>
                  </a:cubicBezTo>
                  <a:close/>
                  <a:moveTo>
                    <a:pt x="2646" y="4010"/>
                  </a:moveTo>
                  <a:cubicBezTo>
                    <a:pt x="2602" y="4010"/>
                    <a:pt x="2557" y="4021"/>
                    <a:pt x="2516" y="4045"/>
                  </a:cubicBezTo>
                  <a:cubicBezTo>
                    <a:pt x="2394" y="4117"/>
                    <a:pt x="2352" y="4276"/>
                    <a:pt x="2425" y="4398"/>
                  </a:cubicBezTo>
                  <a:lnTo>
                    <a:pt x="3208" y="5735"/>
                  </a:lnTo>
                  <a:cubicBezTo>
                    <a:pt x="3256" y="5817"/>
                    <a:pt x="3343" y="5863"/>
                    <a:pt x="3431" y="5863"/>
                  </a:cubicBezTo>
                  <a:cubicBezTo>
                    <a:pt x="3475" y="5863"/>
                    <a:pt x="3520" y="5851"/>
                    <a:pt x="3560" y="5827"/>
                  </a:cubicBezTo>
                  <a:cubicBezTo>
                    <a:pt x="3684" y="5754"/>
                    <a:pt x="3726" y="5597"/>
                    <a:pt x="3653" y="5473"/>
                  </a:cubicBezTo>
                  <a:lnTo>
                    <a:pt x="2870" y="4138"/>
                  </a:lnTo>
                  <a:cubicBezTo>
                    <a:pt x="2822" y="4055"/>
                    <a:pt x="2735" y="4010"/>
                    <a:pt x="2646" y="4010"/>
                  </a:cubicBezTo>
                  <a:close/>
                  <a:moveTo>
                    <a:pt x="3951" y="6238"/>
                  </a:moveTo>
                  <a:cubicBezTo>
                    <a:pt x="3907" y="6238"/>
                    <a:pt x="3863" y="6249"/>
                    <a:pt x="3822" y="6272"/>
                  </a:cubicBezTo>
                  <a:cubicBezTo>
                    <a:pt x="3700" y="6344"/>
                    <a:pt x="3658" y="6503"/>
                    <a:pt x="3731" y="6626"/>
                  </a:cubicBezTo>
                  <a:lnTo>
                    <a:pt x="3991" y="7071"/>
                  </a:lnTo>
                  <a:cubicBezTo>
                    <a:pt x="4040" y="7154"/>
                    <a:pt x="4126" y="7198"/>
                    <a:pt x="4214" y="7198"/>
                  </a:cubicBezTo>
                  <a:cubicBezTo>
                    <a:pt x="4259" y="7198"/>
                    <a:pt x="4304" y="7188"/>
                    <a:pt x="4345" y="7164"/>
                  </a:cubicBezTo>
                  <a:cubicBezTo>
                    <a:pt x="4467" y="7092"/>
                    <a:pt x="4509" y="6933"/>
                    <a:pt x="4436" y="6810"/>
                  </a:cubicBezTo>
                  <a:lnTo>
                    <a:pt x="4176" y="6365"/>
                  </a:lnTo>
                  <a:cubicBezTo>
                    <a:pt x="4127" y="6283"/>
                    <a:pt x="4040" y="6238"/>
                    <a:pt x="3951" y="6238"/>
                  </a:cubicBezTo>
                  <a:close/>
                  <a:moveTo>
                    <a:pt x="4997" y="8019"/>
                  </a:moveTo>
                  <a:cubicBezTo>
                    <a:pt x="4953" y="8019"/>
                    <a:pt x="4907" y="8031"/>
                    <a:pt x="4866" y="8054"/>
                  </a:cubicBezTo>
                  <a:cubicBezTo>
                    <a:pt x="4744" y="8127"/>
                    <a:pt x="4702" y="8285"/>
                    <a:pt x="4775" y="8408"/>
                  </a:cubicBezTo>
                  <a:lnTo>
                    <a:pt x="5558" y="9745"/>
                  </a:lnTo>
                  <a:cubicBezTo>
                    <a:pt x="5606" y="9826"/>
                    <a:pt x="5692" y="9873"/>
                    <a:pt x="5780" y="9873"/>
                  </a:cubicBezTo>
                  <a:cubicBezTo>
                    <a:pt x="5825" y="9873"/>
                    <a:pt x="5870" y="9860"/>
                    <a:pt x="5911" y="9838"/>
                  </a:cubicBezTo>
                  <a:cubicBezTo>
                    <a:pt x="6034" y="9766"/>
                    <a:pt x="6075" y="9607"/>
                    <a:pt x="6003" y="9484"/>
                  </a:cubicBezTo>
                  <a:lnTo>
                    <a:pt x="5220" y="8147"/>
                  </a:lnTo>
                  <a:cubicBezTo>
                    <a:pt x="5173" y="8065"/>
                    <a:pt x="5086" y="8019"/>
                    <a:pt x="4997" y="8019"/>
                  </a:cubicBezTo>
                  <a:close/>
                  <a:moveTo>
                    <a:pt x="6303" y="10247"/>
                  </a:moveTo>
                  <a:cubicBezTo>
                    <a:pt x="6258" y="10247"/>
                    <a:pt x="6213" y="10258"/>
                    <a:pt x="6172" y="10281"/>
                  </a:cubicBezTo>
                  <a:cubicBezTo>
                    <a:pt x="6050" y="10354"/>
                    <a:pt x="6008" y="10513"/>
                    <a:pt x="6081" y="10635"/>
                  </a:cubicBezTo>
                  <a:lnTo>
                    <a:pt x="6341" y="11082"/>
                  </a:lnTo>
                  <a:cubicBezTo>
                    <a:pt x="6389" y="11163"/>
                    <a:pt x="6476" y="11210"/>
                    <a:pt x="6565" y="11210"/>
                  </a:cubicBezTo>
                  <a:cubicBezTo>
                    <a:pt x="6608" y="11210"/>
                    <a:pt x="6653" y="11198"/>
                    <a:pt x="6695" y="11173"/>
                  </a:cubicBezTo>
                  <a:cubicBezTo>
                    <a:pt x="6817" y="11101"/>
                    <a:pt x="6859" y="10944"/>
                    <a:pt x="6786" y="10820"/>
                  </a:cubicBezTo>
                  <a:lnTo>
                    <a:pt x="6526" y="10375"/>
                  </a:lnTo>
                  <a:cubicBezTo>
                    <a:pt x="6477" y="10292"/>
                    <a:pt x="6391" y="10247"/>
                    <a:pt x="6303" y="10247"/>
                  </a:cubicBezTo>
                  <a:close/>
                  <a:moveTo>
                    <a:pt x="7347" y="12029"/>
                  </a:moveTo>
                  <a:cubicBezTo>
                    <a:pt x="7303" y="12029"/>
                    <a:pt x="7258" y="12040"/>
                    <a:pt x="7217" y="12064"/>
                  </a:cubicBezTo>
                  <a:cubicBezTo>
                    <a:pt x="7093" y="12136"/>
                    <a:pt x="7054" y="12295"/>
                    <a:pt x="7124" y="12417"/>
                  </a:cubicBezTo>
                  <a:lnTo>
                    <a:pt x="7909" y="13754"/>
                  </a:lnTo>
                  <a:cubicBezTo>
                    <a:pt x="7956" y="13837"/>
                    <a:pt x="8042" y="13882"/>
                    <a:pt x="8132" y="13882"/>
                  </a:cubicBezTo>
                  <a:cubicBezTo>
                    <a:pt x="8175" y="13882"/>
                    <a:pt x="8220" y="13870"/>
                    <a:pt x="8261" y="13847"/>
                  </a:cubicBezTo>
                  <a:cubicBezTo>
                    <a:pt x="8385" y="13775"/>
                    <a:pt x="8427" y="13616"/>
                    <a:pt x="8354" y="13494"/>
                  </a:cubicBezTo>
                  <a:lnTo>
                    <a:pt x="7571" y="12157"/>
                  </a:lnTo>
                  <a:cubicBezTo>
                    <a:pt x="7523" y="12074"/>
                    <a:pt x="7436" y="12029"/>
                    <a:pt x="7347" y="12029"/>
                  </a:cubicBezTo>
                  <a:close/>
                  <a:moveTo>
                    <a:pt x="8654" y="14258"/>
                  </a:moveTo>
                  <a:cubicBezTo>
                    <a:pt x="8609" y="14258"/>
                    <a:pt x="8564" y="14269"/>
                    <a:pt x="8523" y="14293"/>
                  </a:cubicBezTo>
                  <a:cubicBezTo>
                    <a:pt x="8399" y="14363"/>
                    <a:pt x="8358" y="14522"/>
                    <a:pt x="8430" y="14646"/>
                  </a:cubicBezTo>
                  <a:lnTo>
                    <a:pt x="8693" y="15091"/>
                  </a:lnTo>
                  <a:cubicBezTo>
                    <a:pt x="8739" y="15172"/>
                    <a:pt x="8827" y="15219"/>
                    <a:pt x="8915" y="15219"/>
                  </a:cubicBezTo>
                  <a:cubicBezTo>
                    <a:pt x="8960" y="15219"/>
                    <a:pt x="9005" y="15207"/>
                    <a:pt x="9044" y="15183"/>
                  </a:cubicBezTo>
                  <a:cubicBezTo>
                    <a:pt x="9169" y="15110"/>
                    <a:pt x="9210" y="14953"/>
                    <a:pt x="9138" y="14829"/>
                  </a:cubicBezTo>
                  <a:lnTo>
                    <a:pt x="8875" y="14384"/>
                  </a:lnTo>
                  <a:cubicBezTo>
                    <a:pt x="8828" y="14302"/>
                    <a:pt x="8742" y="14258"/>
                    <a:pt x="8654" y="14258"/>
                  </a:cubicBezTo>
                  <a:close/>
                  <a:moveTo>
                    <a:pt x="9698" y="16040"/>
                  </a:moveTo>
                  <a:cubicBezTo>
                    <a:pt x="9654" y="16040"/>
                    <a:pt x="9609" y="16051"/>
                    <a:pt x="9567" y="16075"/>
                  </a:cubicBezTo>
                  <a:cubicBezTo>
                    <a:pt x="9445" y="16147"/>
                    <a:pt x="9403" y="16304"/>
                    <a:pt x="9476" y="16428"/>
                  </a:cubicBezTo>
                  <a:lnTo>
                    <a:pt x="10259" y="17764"/>
                  </a:lnTo>
                  <a:cubicBezTo>
                    <a:pt x="10307" y="17847"/>
                    <a:pt x="10394" y="17891"/>
                    <a:pt x="10482" y="17891"/>
                  </a:cubicBezTo>
                  <a:cubicBezTo>
                    <a:pt x="10526" y="17891"/>
                    <a:pt x="10571" y="17881"/>
                    <a:pt x="10613" y="17857"/>
                  </a:cubicBezTo>
                  <a:cubicBezTo>
                    <a:pt x="10735" y="17784"/>
                    <a:pt x="10777" y="17626"/>
                    <a:pt x="10704" y="17503"/>
                  </a:cubicBezTo>
                  <a:lnTo>
                    <a:pt x="9921" y="16166"/>
                  </a:lnTo>
                  <a:cubicBezTo>
                    <a:pt x="9873" y="16085"/>
                    <a:pt x="9787" y="16040"/>
                    <a:pt x="9698" y="16040"/>
                  </a:cubicBezTo>
                  <a:close/>
                  <a:moveTo>
                    <a:pt x="11004" y="18267"/>
                  </a:moveTo>
                  <a:cubicBezTo>
                    <a:pt x="10959" y="18267"/>
                    <a:pt x="10914" y="18278"/>
                    <a:pt x="10873" y="18302"/>
                  </a:cubicBezTo>
                  <a:cubicBezTo>
                    <a:pt x="10751" y="18374"/>
                    <a:pt x="10709" y="18531"/>
                    <a:pt x="10782" y="18656"/>
                  </a:cubicBezTo>
                  <a:lnTo>
                    <a:pt x="10913" y="18878"/>
                  </a:lnTo>
                  <a:cubicBezTo>
                    <a:pt x="10961" y="18961"/>
                    <a:pt x="11047" y="19006"/>
                    <a:pt x="11135" y="19006"/>
                  </a:cubicBezTo>
                  <a:cubicBezTo>
                    <a:pt x="11179" y="19006"/>
                    <a:pt x="11225" y="18994"/>
                    <a:pt x="11265" y="18971"/>
                  </a:cubicBezTo>
                  <a:cubicBezTo>
                    <a:pt x="11389" y="18897"/>
                    <a:pt x="11430" y="18740"/>
                    <a:pt x="11358" y="18618"/>
                  </a:cubicBezTo>
                  <a:lnTo>
                    <a:pt x="11227" y="18393"/>
                  </a:lnTo>
                  <a:cubicBezTo>
                    <a:pt x="11179" y="18312"/>
                    <a:pt x="11092" y="18267"/>
                    <a:pt x="11004" y="182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0"/>
            <p:cNvSpPr/>
            <p:nvPr/>
          </p:nvSpPr>
          <p:spPr>
            <a:xfrm>
              <a:off x="1071696" y="4353983"/>
              <a:ext cx="124233" cy="206617"/>
            </a:xfrm>
            <a:custGeom>
              <a:avLst/>
              <a:gdLst/>
              <a:ahLst/>
              <a:cxnLst/>
              <a:rect l="l" t="t" r="r" b="b"/>
              <a:pathLst>
                <a:path w="11429" h="19008" extrusionOk="0">
                  <a:moveTo>
                    <a:pt x="294" y="1"/>
                  </a:moveTo>
                  <a:cubicBezTo>
                    <a:pt x="250" y="1"/>
                    <a:pt x="205" y="12"/>
                    <a:pt x="164" y="36"/>
                  </a:cubicBezTo>
                  <a:cubicBezTo>
                    <a:pt x="42" y="108"/>
                    <a:pt x="0" y="267"/>
                    <a:pt x="73" y="389"/>
                  </a:cubicBezTo>
                  <a:lnTo>
                    <a:pt x="856" y="1726"/>
                  </a:lnTo>
                  <a:cubicBezTo>
                    <a:pt x="904" y="1807"/>
                    <a:pt x="991" y="1854"/>
                    <a:pt x="1079" y="1854"/>
                  </a:cubicBezTo>
                  <a:cubicBezTo>
                    <a:pt x="1123" y="1854"/>
                    <a:pt x="1168" y="1842"/>
                    <a:pt x="1210" y="1818"/>
                  </a:cubicBezTo>
                  <a:cubicBezTo>
                    <a:pt x="1332" y="1747"/>
                    <a:pt x="1374" y="1588"/>
                    <a:pt x="1301" y="1464"/>
                  </a:cubicBezTo>
                  <a:lnTo>
                    <a:pt x="518" y="129"/>
                  </a:lnTo>
                  <a:cubicBezTo>
                    <a:pt x="470" y="46"/>
                    <a:pt x="383" y="1"/>
                    <a:pt x="294" y="1"/>
                  </a:cubicBezTo>
                  <a:close/>
                  <a:moveTo>
                    <a:pt x="1599" y="2228"/>
                  </a:moveTo>
                  <a:cubicBezTo>
                    <a:pt x="1555" y="2228"/>
                    <a:pt x="1511" y="2239"/>
                    <a:pt x="1470" y="2263"/>
                  </a:cubicBezTo>
                  <a:cubicBezTo>
                    <a:pt x="1348" y="2335"/>
                    <a:pt x="1306" y="2494"/>
                    <a:pt x="1379" y="2617"/>
                  </a:cubicBezTo>
                  <a:lnTo>
                    <a:pt x="1639" y="3062"/>
                  </a:lnTo>
                  <a:cubicBezTo>
                    <a:pt x="1688" y="3144"/>
                    <a:pt x="1774" y="3189"/>
                    <a:pt x="1862" y="3189"/>
                  </a:cubicBezTo>
                  <a:cubicBezTo>
                    <a:pt x="1907" y="3189"/>
                    <a:pt x="1952" y="3179"/>
                    <a:pt x="1993" y="3155"/>
                  </a:cubicBezTo>
                  <a:cubicBezTo>
                    <a:pt x="2115" y="3082"/>
                    <a:pt x="2157" y="2924"/>
                    <a:pt x="2084" y="2801"/>
                  </a:cubicBezTo>
                  <a:lnTo>
                    <a:pt x="1824" y="2356"/>
                  </a:lnTo>
                  <a:cubicBezTo>
                    <a:pt x="1775" y="2274"/>
                    <a:pt x="1688" y="2228"/>
                    <a:pt x="1599" y="2228"/>
                  </a:cubicBezTo>
                  <a:close/>
                  <a:moveTo>
                    <a:pt x="2646" y="4011"/>
                  </a:moveTo>
                  <a:cubicBezTo>
                    <a:pt x="2601" y="4011"/>
                    <a:pt x="2556" y="4022"/>
                    <a:pt x="2514" y="4047"/>
                  </a:cubicBezTo>
                  <a:cubicBezTo>
                    <a:pt x="2392" y="4117"/>
                    <a:pt x="2350" y="4276"/>
                    <a:pt x="2423" y="4399"/>
                  </a:cubicBezTo>
                  <a:lnTo>
                    <a:pt x="3206" y="5736"/>
                  </a:lnTo>
                  <a:cubicBezTo>
                    <a:pt x="3254" y="5819"/>
                    <a:pt x="3340" y="5863"/>
                    <a:pt x="3428" y="5863"/>
                  </a:cubicBezTo>
                  <a:cubicBezTo>
                    <a:pt x="3473" y="5863"/>
                    <a:pt x="3518" y="5851"/>
                    <a:pt x="3559" y="5829"/>
                  </a:cubicBezTo>
                  <a:cubicBezTo>
                    <a:pt x="3682" y="5756"/>
                    <a:pt x="3723" y="5598"/>
                    <a:pt x="3651" y="5475"/>
                  </a:cubicBezTo>
                  <a:lnTo>
                    <a:pt x="2868" y="4138"/>
                  </a:lnTo>
                  <a:cubicBezTo>
                    <a:pt x="2820" y="4056"/>
                    <a:pt x="2734" y="4011"/>
                    <a:pt x="2646" y="4011"/>
                  </a:cubicBezTo>
                  <a:close/>
                  <a:moveTo>
                    <a:pt x="3950" y="6238"/>
                  </a:moveTo>
                  <a:cubicBezTo>
                    <a:pt x="3906" y="6238"/>
                    <a:pt x="3861" y="6250"/>
                    <a:pt x="3820" y="6274"/>
                  </a:cubicBezTo>
                  <a:cubicBezTo>
                    <a:pt x="3697" y="6345"/>
                    <a:pt x="3656" y="6503"/>
                    <a:pt x="3729" y="6628"/>
                  </a:cubicBezTo>
                  <a:lnTo>
                    <a:pt x="3989" y="7073"/>
                  </a:lnTo>
                  <a:cubicBezTo>
                    <a:pt x="4037" y="7154"/>
                    <a:pt x="4123" y="7200"/>
                    <a:pt x="4212" y="7200"/>
                  </a:cubicBezTo>
                  <a:lnTo>
                    <a:pt x="4212" y="7200"/>
                  </a:lnTo>
                  <a:cubicBezTo>
                    <a:pt x="4257" y="7200"/>
                    <a:pt x="4302" y="7188"/>
                    <a:pt x="4343" y="7164"/>
                  </a:cubicBezTo>
                  <a:cubicBezTo>
                    <a:pt x="4465" y="7092"/>
                    <a:pt x="4507" y="6935"/>
                    <a:pt x="4434" y="6811"/>
                  </a:cubicBezTo>
                  <a:lnTo>
                    <a:pt x="4174" y="6365"/>
                  </a:lnTo>
                  <a:cubicBezTo>
                    <a:pt x="4125" y="6284"/>
                    <a:pt x="4039" y="6238"/>
                    <a:pt x="3950" y="6238"/>
                  </a:cubicBezTo>
                  <a:close/>
                  <a:moveTo>
                    <a:pt x="4212" y="7200"/>
                  </a:moveTo>
                  <a:cubicBezTo>
                    <a:pt x="4212" y="7200"/>
                    <a:pt x="4212" y="7200"/>
                    <a:pt x="4212" y="7200"/>
                  </a:cubicBezTo>
                  <a:lnTo>
                    <a:pt x="4213" y="7200"/>
                  </a:lnTo>
                  <a:cubicBezTo>
                    <a:pt x="4213" y="7200"/>
                    <a:pt x="4213" y="7200"/>
                    <a:pt x="4212" y="7200"/>
                  </a:cubicBezTo>
                  <a:close/>
                  <a:moveTo>
                    <a:pt x="4995" y="8020"/>
                  </a:moveTo>
                  <a:cubicBezTo>
                    <a:pt x="4951" y="8020"/>
                    <a:pt x="4906" y="8031"/>
                    <a:pt x="4865" y="8054"/>
                  </a:cubicBezTo>
                  <a:cubicBezTo>
                    <a:pt x="4741" y="8127"/>
                    <a:pt x="4702" y="8286"/>
                    <a:pt x="4772" y="8408"/>
                  </a:cubicBezTo>
                  <a:lnTo>
                    <a:pt x="5557" y="9745"/>
                  </a:lnTo>
                  <a:cubicBezTo>
                    <a:pt x="5604" y="9828"/>
                    <a:pt x="5690" y="9873"/>
                    <a:pt x="5780" y="9873"/>
                  </a:cubicBezTo>
                  <a:cubicBezTo>
                    <a:pt x="5823" y="9873"/>
                    <a:pt x="5868" y="9862"/>
                    <a:pt x="5909" y="9838"/>
                  </a:cubicBezTo>
                  <a:cubicBezTo>
                    <a:pt x="6033" y="9766"/>
                    <a:pt x="6073" y="9607"/>
                    <a:pt x="6002" y="9485"/>
                  </a:cubicBezTo>
                  <a:lnTo>
                    <a:pt x="5219" y="8148"/>
                  </a:lnTo>
                  <a:cubicBezTo>
                    <a:pt x="5171" y="8065"/>
                    <a:pt x="5084" y="8020"/>
                    <a:pt x="4995" y="8020"/>
                  </a:cubicBezTo>
                  <a:close/>
                  <a:moveTo>
                    <a:pt x="6302" y="10248"/>
                  </a:moveTo>
                  <a:cubicBezTo>
                    <a:pt x="6257" y="10248"/>
                    <a:pt x="6212" y="10259"/>
                    <a:pt x="6171" y="10283"/>
                  </a:cubicBezTo>
                  <a:cubicBezTo>
                    <a:pt x="6047" y="10356"/>
                    <a:pt x="6008" y="10513"/>
                    <a:pt x="6078" y="10637"/>
                  </a:cubicBezTo>
                  <a:lnTo>
                    <a:pt x="6341" y="11082"/>
                  </a:lnTo>
                  <a:cubicBezTo>
                    <a:pt x="6387" y="11163"/>
                    <a:pt x="6473" y="11210"/>
                    <a:pt x="6563" y="11210"/>
                  </a:cubicBezTo>
                  <a:cubicBezTo>
                    <a:pt x="6608" y="11210"/>
                    <a:pt x="6653" y="11198"/>
                    <a:pt x="6692" y="11174"/>
                  </a:cubicBezTo>
                  <a:cubicBezTo>
                    <a:pt x="6817" y="11103"/>
                    <a:pt x="6858" y="10944"/>
                    <a:pt x="6786" y="10820"/>
                  </a:cubicBezTo>
                  <a:lnTo>
                    <a:pt x="6525" y="10375"/>
                  </a:lnTo>
                  <a:cubicBezTo>
                    <a:pt x="6477" y="10293"/>
                    <a:pt x="6390" y="10248"/>
                    <a:pt x="6302" y="10248"/>
                  </a:cubicBezTo>
                  <a:close/>
                  <a:moveTo>
                    <a:pt x="7346" y="12031"/>
                  </a:moveTo>
                  <a:cubicBezTo>
                    <a:pt x="7301" y="12031"/>
                    <a:pt x="7256" y="12042"/>
                    <a:pt x="7215" y="12066"/>
                  </a:cubicBezTo>
                  <a:cubicBezTo>
                    <a:pt x="7093" y="12138"/>
                    <a:pt x="7051" y="12295"/>
                    <a:pt x="7124" y="12419"/>
                  </a:cubicBezTo>
                  <a:lnTo>
                    <a:pt x="7907" y="13755"/>
                  </a:lnTo>
                  <a:cubicBezTo>
                    <a:pt x="7955" y="13837"/>
                    <a:pt x="8042" y="13882"/>
                    <a:pt x="8130" y="13882"/>
                  </a:cubicBezTo>
                  <a:cubicBezTo>
                    <a:pt x="8174" y="13882"/>
                    <a:pt x="8219" y="13872"/>
                    <a:pt x="8261" y="13848"/>
                  </a:cubicBezTo>
                  <a:cubicBezTo>
                    <a:pt x="8383" y="13775"/>
                    <a:pt x="8425" y="13617"/>
                    <a:pt x="8352" y="13494"/>
                  </a:cubicBezTo>
                  <a:lnTo>
                    <a:pt x="7569" y="12157"/>
                  </a:lnTo>
                  <a:cubicBezTo>
                    <a:pt x="7521" y="12075"/>
                    <a:pt x="7434" y="12031"/>
                    <a:pt x="7346" y="12031"/>
                  </a:cubicBezTo>
                  <a:close/>
                  <a:moveTo>
                    <a:pt x="8651" y="14258"/>
                  </a:moveTo>
                  <a:cubicBezTo>
                    <a:pt x="8607" y="14258"/>
                    <a:pt x="8562" y="14269"/>
                    <a:pt x="8521" y="14293"/>
                  </a:cubicBezTo>
                  <a:cubicBezTo>
                    <a:pt x="8399" y="14365"/>
                    <a:pt x="8357" y="14524"/>
                    <a:pt x="8430" y="14646"/>
                  </a:cubicBezTo>
                  <a:lnTo>
                    <a:pt x="8690" y="15092"/>
                  </a:lnTo>
                  <a:cubicBezTo>
                    <a:pt x="8739" y="15174"/>
                    <a:pt x="8825" y="15219"/>
                    <a:pt x="8913" y="15219"/>
                  </a:cubicBezTo>
                  <a:cubicBezTo>
                    <a:pt x="8958" y="15219"/>
                    <a:pt x="9003" y="15209"/>
                    <a:pt x="9044" y="15185"/>
                  </a:cubicBezTo>
                  <a:cubicBezTo>
                    <a:pt x="9166" y="15112"/>
                    <a:pt x="9208" y="14954"/>
                    <a:pt x="9135" y="14831"/>
                  </a:cubicBezTo>
                  <a:lnTo>
                    <a:pt x="8875" y="14386"/>
                  </a:lnTo>
                  <a:cubicBezTo>
                    <a:pt x="8827" y="14303"/>
                    <a:pt x="8740" y="14258"/>
                    <a:pt x="8651" y="14258"/>
                  </a:cubicBezTo>
                  <a:close/>
                  <a:moveTo>
                    <a:pt x="9697" y="16040"/>
                  </a:moveTo>
                  <a:cubicBezTo>
                    <a:pt x="9652" y="16040"/>
                    <a:pt x="9607" y="16051"/>
                    <a:pt x="9567" y="16075"/>
                  </a:cubicBezTo>
                  <a:cubicBezTo>
                    <a:pt x="9442" y="16147"/>
                    <a:pt x="9401" y="16306"/>
                    <a:pt x="9473" y="16429"/>
                  </a:cubicBezTo>
                  <a:lnTo>
                    <a:pt x="10257" y="17766"/>
                  </a:lnTo>
                  <a:cubicBezTo>
                    <a:pt x="10305" y="17846"/>
                    <a:pt x="10391" y="17893"/>
                    <a:pt x="10480" y="17893"/>
                  </a:cubicBezTo>
                  <a:lnTo>
                    <a:pt x="10480" y="17893"/>
                  </a:lnTo>
                  <a:cubicBezTo>
                    <a:pt x="10525" y="17893"/>
                    <a:pt x="10569" y="17881"/>
                    <a:pt x="10610" y="17857"/>
                  </a:cubicBezTo>
                  <a:cubicBezTo>
                    <a:pt x="10733" y="17785"/>
                    <a:pt x="10774" y="17628"/>
                    <a:pt x="10702" y="17503"/>
                  </a:cubicBezTo>
                  <a:lnTo>
                    <a:pt x="9919" y="16168"/>
                  </a:lnTo>
                  <a:cubicBezTo>
                    <a:pt x="9871" y="16085"/>
                    <a:pt x="9785" y="16040"/>
                    <a:pt x="9697" y="16040"/>
                  </a:cubicBezTo>
                  <a:close/>
                  <a:moveTo>
                    <a:pt x="10480" y="17893"/>
                  </a:moveTo>
                  <a:cubicBezTo>
                    <a:pt x="10480" y="17893"/>
                    <a:pt x="10480" y="17893"/>
                    <a:pt x="10479" y="17893"/>
                  </a:cubicBezTo>
                  <a:lnTo>
                    <a:pt x="10481" y="17893"/>
                  </a:lnTo>
                  <a:cubicBezTo>
                    <a:pt x="10481" y="17893"/>
                    <a:pt x="10480" y="17893"/>
                    <a:pt x="10480" y="17893"/>
                  </a:cubicBezTo>
                  <a:close/>
                  <a:moveTo>
                    <a:pt x="11003" y="18267"/>
                  </a:moveTo>
                  <a:cubicBezTo>
                    <a:pt x="10958" y="18267"/>
                    <a:pt x="10913" y="18279"/>
                    <a:pt x="10873" y="18302"/>
                  </a:cubicBezTo>
                  <a:cubicBezTo>
                    <a:pt x="10748" y="18375"/>
                    <a:pt x="10707" y="18533"/>
                    <a:pt x="10779" y="18656"/>
                  </a:cubicBezTo>
                  <a:lnTo>
                    <a:pt x="10911" y="18880"/>
                  </a:lnTo>
                  <a:cubicBezTo>
                    <a:pt x="10959" y="18961"/>
                    <a:pt x="11045" y="19008"/>
                    <a:pt x="11133" y="19008"/>
                  </a:cubicBezTo>
                  <a:cubicBezTo>
                    <a:pt x="11178" y="19008"/>
                    <a:pt x="11223" y="18996"/>
                    <a:pt x="11264" y="18972"/>
                  </a:cubicBezTo>
                  <a:cubicBezTo>
                    <a:pt x="11387" y="18899"/>
                    <a:pt x="11428" y="18742"/>
                    <a:pt x="11356" y="18618"/>
                  </a:cubicBezTo>
                  <a:lnTo>
                    <a:pt x="11225" y="18395"/>
                  </a:lnTo>
                  <a:cubicBezTo>
                    <a:pt x="11177" y="18313"/>
                    <a:pt x="11091" y="18267"/>
                    <a:pt x="11003" y="182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0"/>
            <p:cNvSpPr/>
            <p:nvPr/>
          </p:nvSpPr>
          <p:spPr>
            <a:xfrm>
              <a:off x="1045118" y="4057090"/>
              <a:ext cx="49730" cy="171018"/>
            </a:xfrm>
            <a:custGeom>
              <a:avLst/>
              <a:gdLst/>
              <a:ahLst/>
              <a:cxnLst/>
              <a:rect l="l" t="t" r="r" b="b"/>
              <a:pathLst>
                <a:path w="4575" h="15733" extrusionOk="0">
                  <a:moveTo>
                    <a:pt x="4288" y="1"/>
                  </a:moveTo>
                  <a:cubicBezTo>
                    <a:pt x="4173" y="1"/>
                    <a:pt x="4068" y="78"/>
                    <a:pt x="4038" y="194"/>
                  </a:cubicBezTo>
                  <a:lnTo>
                    <a:pt x="3972" y="444"/>
                  </a:lnTo>
                  <a:cubicBezTo>
                    <a:pt x="3936" y="582"/>
                    <a:pt x="4019" y="722"/>
                    <a:pt x="4157" y="758"/>
                  </a:cubicBezTo>
                  <a:cubicBezTo>
                    <a:pt x="4179" y="765"/>
                    <a:pt x="4200" y="766"/>
                    <a:pt x="4222" y="766"/>
                  </a:cubicBezTo>
                  <a:cubicBezTo>
                    <a:pt x="4336" y="766"/>
                    <a:pt x="4441" y="691"/>
                    <a:pt x="4472" y="575"/>
                  </a:cubicBezTo>
                  <a:lnTo>
                    <a:pt x="4538" y="325"/>
                  </a:lnTo>
                  <a:cubicBezTo>
                    <a:pt x="4574" y="187"/>
                    <a:pt x="4491" y="45"/>
                    <a:pt x="4353" y="9"/>
                  </a:cubicBezTo>
                  <a:cubicBezTo>
                    <a:pt x="4332" y="3"/>
                    <a:pt x="4309" y="1"/>
                    <a:pt x="4288" y="1"/>
                  </a:cubicBezTo>
                  <a:close/>
                  <a:moveTo>
                    <a:pt x="3959" y="1249"/>
                  </a:moveTo>
                  <a:cubicBezTo>
                    <a:pt x="3846" y="1249"/>
                    <a:pt x="3740" y="1327"/>
                    <a:pt x="3710" y="1441"/>
                  </a:cubicBezTo>
                  <a:lnTo>
                    <a:pt x="3644" y="1691"/>
                  </a:lnTo>
                  <a:cubicBezTo>
                    <a:pt x="3608" y="1829"/>
                    <a:pt x="3689" y="1971"/>
                    <a:pt x="3827" y="2007"/>
                  </a:cubicBezTo>
                  <a:cubicBezTo>
                    <a:pt x="3850" y="2014"/>
                    <a:pt x="3872" y="2016"/>
                    <a:pt x="3895" y="2016"/>
                  </a:cubicBezTo>
                  <a:cubicBezTo>
                    <a:pt x="4008" y="2016"/>
                    <a:pt x="4112" y="1940"/>
                    <a:pt x="4143" y="1824"/>
                  </a:cubicBezTo>
                  <a:lnTo>
                    <a:pt x="4209" y="1574"/>
                  </a:lnTo>
                  <a:cubicBezTo>
                    <a:pt x="4245" y="1436"/>
                    <a:pt x="4164" y="1294"/>
                    <a:pt x="4026" y="1258"/>
                  </a:cubicBezTo>
                  <a:cubicBezTo>
                    <a:pt x="4004" y="1252"/>
                    <a:pt x="3981" y="1249"/>
                    <a:pt x="3959" y="1249"/>
                  </a:cubicBezTo>
                  <a:close/>
                  <a:moveTo>
                    <a:pt x="3630" y="2498"/>
                  </a:moveTo>
                  <a:cubicBezTo>
                    <a:pt x="3516" y="2498"/>
                    <a:pt x="3411" y="2576"/>
                    <a:pt x="3380" y="2690"/>
                  </a:cubicBezTo>
                  <a:lnTo>
                    <a:pt x="3315" y="2940"/>
                  </a:lnTo>
                  <a:cubicBezTo>
                    <a:pt x="3279" y="3078"/>
                    <a:pt x="3361" y="3220"/>
                    <a:pt x="3499" y="3256"/>
                  </a:cubicBezTo>
                  <a:cubicBezTo>
                    <a:pt x="3522" y="3263"/>
                    <a:pt x="3543" y="3265"/>
                    <a:pt x="3565" y="3265"/>
                  </a:cubicBezTo>
                  <a:cubicBezTo>
                    <a:pt x="3679" y="3265"/>
                    <a:pt x="3784" y="3189"/>
                    <a:pt x="3815" y="3073"/>
                  </a:cubicBezTo>
                  <a:lnTo>
                    <a:pt x="3881" y="2823"/>
                  </a:lnTo>
                  <a:cubicBezTo>
                    <a:pt x="3917" y="2685"/>
                    <a:pt x="3834" y="2543"/>
                    <a:pt x="3696" y="2507"/>
                  </a:cubicBezTo>
                  <a:cubicBezTo>
                    <a:pt x="3674" y="2501"/>
                    <a:pt x="3652" y="2498"/>
                    <a:pt x="3630" y="2498"/>
                  </a:cubicBezTo>
                  <a:close/>
                  <a:moveTo>
                    <a:pt x="3301" y="3745"/>
                  </a:moveTo>
                  <a:cubicBezTo>
                    <a:pt x="3187" y="3745"/>
                    <a:pt x="3083" y="3824"/>
                    <a:pt x="3053" y="3939"/>
                  </a:cubicBezTo>
                  <a:lnTo>
                    <a:pt x="2987" y="4189"/>
                  </a:lnTo>
                  <a:cubicBezTo>
                    <a:pt x="2951" y="4327"/>
                    <a:pt x="3034" y="4469"/>
                    <a:pt x="3172" y="4505"/>
                  </a:cubicBezTo>
                  <a:cubicBezTo>
                    <a:pt x="3192" y="4510"/>
                    <a:pt x="3215" y="4514"/>
                    <a:pt x="3237" y="4514"/>
                  </a:cubicBezTo>
                  <a:cubicBezTo>
                    <a:pt x="3351" y="4514"/>
                    <a:pt x="3456" y="4436"/>
                    <a:pt x="3487" y="4320"/>
                  </a:cubicBezTo>
                  <a:lnTo>
                    <a:pt x="3553" y="4070"/>
                  </a:lnTo>
                  <a:cubicBezTo>
                    <a:pt x="3589" y="3932"/>
                    <a:pt x="3506" y="3791"/>
                    <a:pt x="3368" y="3755"/>
                  </a:cubicBezTo>
                  <a:cubicBezTo>
                    <a:pt x="3346" y="3748"/>
                    <a:pt x="3323" y="3745"/>
                    <a:pt x="3301" y="3745"/>
                  </a:cubicBezTo>
                  <a:close/>
                  <a:moveTo>
                    <a:pt x="2972" y="4995"/>
                  </a:moveTo>
                  <a:cubicBezTo>
                    <a:pt x="2858" y="4995"/>
                    <a:pt x="2755" y="5073"/>
                    <a:pt x="2725" y="5188"/>
                  </a:cubicBezTo>
                  <a:lnTo>
                    <a:pt x="2659" y="5438"/>
                  </a:lnTo>
                  <a:cubicBezTo>
                    <a:pt x="2623" y="5576"/>
                    <a:pt x="2704" y="5716"/>
                    <a:pt x="2842" y="5752"/>
                  </a:cubicBezTo>
                  <a:cubicBezTo>
                    <a:pt x="2865" y="5759"/>
                    <a:pt x="2887" y="5761"/>
                    <a:pt x="2909" y="5761"/>
                  </a:cubicBezTo>
                  <a:cubicBezTo>
                    <a:pt x="3023" y="5761"/>
                    <a:pt x="3129" y="5685"/>
                    <a:pt x="3158" y="5569"/>
                  </a:cubicBezTo>
                  <a:lnTo>
                    <a:pt x="3223" y="5319"/>
                  </a:lnTo>
                  <a:cubicBezTo>
                    <a:pt x="3260" y="5181"/>
                    <a:pt x="3177" y="5040"/>
                    <a:pt x="3039" y="5004"/>
                  </a:cubicBezTo>
                  <a:cubicBezTo>
                    <a:pt x="3016" y="4997"/>
                    <a:pt x="2994" y="4995"/>
                    <a:pt x="2972" y="4995"/>
                  </a:cubicBezTo>
                  <a:close/>
                  <a:moveTo>
                    <a:pt x="2643" y="6243"/>
                  </a:moveTo>
                  <a:cubicBezTo>
                    <a:pt x="2529" y="6243"/>
                    <a:pt x="2426" y="6322"/>
                    <a:pt x="2395" y="6437"/>
                  </a:cubicBezTo>
                  <a:lnTo>
                    <a:pt x="2330" y="6686"/>
                  </a:lnTo>
                  <a:cubicBezTo>
                    <a:pt x="2294" y="6824"/>
                    <a:pt x="2376" y="6965"/>
                    <a:pt x="2514" y="7001"/>
                  </a:cubicBezTo>
                  <a:cubicBezTo>
                    <a:pt x="2537" y="7008"/>
                    <a:pt x="2559" y="7010"/>
                    <a:pt x="2580" y="7010"/>
                  </a:cubicBezTo>
                  <a:cubicBezTo>
                    <a:pt x="2696" y="7010"/>
                    <a:pt x="2799" y="6934"/>
                    <a:pt x="2830" y="6817"/>
                  </a:cubicBezTo>
                  <a:lnTo>
                    <a:pt x="2896" y="6568"/>
                  </a:lnTo>
                  <a:cubicBezTo>
                    <a:pt x="2932" y="6430"/>
                    <a:pt x="2849" y="6289"/>
                    <a:pt x="2711" y="6253"/>
                  </a:cubicBezTo>
                  <a:cubicBezTo>
                    <a:pt x="2688" y="6246"/>
                    <a:pt x="2665" y="6243"/>
                    <a:pt x="2643" y="6243"/>
                  </a:cubicBezTo>
                  <a:close/>
                  <a:moveTo>
                    <a:pt x="2317" y="7493"/>
                  </a:moveTo>
                  <a:cubicBezTo>
                    <a:pt x="2203" y="7493"/>
                    <a:pt x="2098" y="7570"/>
                    <a:pt x="2068" y="7685"/>
                  </a:cubicBezTo>
                  <a:lnTo>
                    <a:pt x="2002" y="7935"/>
                  </a:lnTo>
                  <a:cubicBezTo>
                    <a:pt x="1966" y="8073"/>
                    <a:pt x="2047" y="8214"/>
                    <a:pt x="2185" y="8250"/>
                  </a:cubicBezTo>
                  <a:cubicBezTo>
                    <a:pt x="2207" y="8257"/>
                    <a:pt x="2230" y="8259"/>
                    <a:pt x="2252" y="8259"/>
                  </a:cubicBezTo>
                  <a:cubicBezTo>
                    <a:pt x="2366" y="8259"/>
                    <a:pt x="2471" y="8183"/>
                    <a:pt x="2501" y="8068"/>
                  </a:cubicBezTo>
                  <a:lnTo>
                    <a:pt x="2566" y="7817"/>
                  </a:lnTo>
                  <a:cubicBezTo>
                    <a:pt x="2604" y="7679"/>
                    <a:pt x="2521" y="7538"/>
                    <a:pt x="2383" y="7502"/>
                  </a:cubicBezTo>
                  <a:cubicBezTo>
                    <a:pt x="2361" y="7496"/>
                    <a:pt x="2339" y="7493"/>
                    <a:pt x="2317" y="7493"/>
                  </a:cubicBezTo>
                  <a:close/>
                  <a:moveTo>
                    <a:pt x="1988" y="8742"/>
                  </a:moveTo>
                  <a:cubicBezTo>
                    <a:pt x="1874" y="8742"/>
                    <a:pt x="1770" y="8818"/>
                    <a:pt x="1740" y="8934"/>
                  </a:cubicBezTo>
                  <a:lnTo>
                    <a:pt x="1674" y="9184"/>
                  </a:lnTo>
                  <a:cubicBezTo>
                    <a:pt x="1638" y="9322"/>
                    <a:pt x="1719" y="9463"/>
                    <a:pt x="1857" y="9500"/>
                  </a:cubicBezTo>
                  <a:cubicBezTo>
                    <a:pt x="1880" y="9505"/>
                    <a:pt x="1902" y="9508"/>
                    <a:pt x="1923" y="9508"/>
                  </a:cubicBezTo>
                  <a:lnTo>
                    <a:pt x="1924" y="9508"/>
                  </a:lnTo>
                  <a:cubicBezTo>
                    <a:pt x="2038" y="9508"/>
                    <a:pt x="2142" y="9431"/>
                    <a:pt x="2173" y="9317"/>
                  </a:cubicBezTo>
                  <a:lnTo>
                    <a:pt x="2238" y="9066"/>
                  </a:lnTo>
                  <a:cubicBezTo>
                    <a:pt x="2275" y="8928"/>
                    <a:pt x="2193" y="8787"/>
                    <a:pt x="2055" y="8751"/>
                  </a:cubicBezTo>
                  <a:cubicBezTo>
                    <a:pt x="2033" y="8745"/>
                    <a:pt x="2010" y="8742"/>
                    <a:pt x="1988" y="8742"/>
                  </a:cubicBezTo>
                  <a:close/>
                  <a:moveTo>
                    <a:pt x="1659" y="9989"/>
                  </a:moveTo>
                  <a:cubicBezTo>
                    <a:pt x="1545" y="9989"/>
                    <a:pt x="1441" y="10067"/>
                    <a:pt x="1410" y="10183"/>
                  </a:cubicBezTo>
                  <a:lnTo>
                    <a:pt x="1345" y="10433"/>
                  </a:lnTo>
                  <a:cubicBezTo>
                    <a:pt x="1308" y="10571"/>
                    <a:pt x="1391" y="10712"/>
                    <a:pt x="1529" y="10749"/>
                  </a:cubicBezTo>
                  <a:cubicBezTo>
                    <a:pt x="1552" y="10754"/>
                    <a:pt x="1574" y="10757"/>
                    <a:pt x="1595" y="10757"/>
                  </a:cubicBezTo>
                  <a:cubicBezTo>
                    <a:pt x="1710" y="10757"/>
                    <a:pt x="1814" y="10680"/>
                    <a:pt x="1845" y="10564"/>
                  </a:cubicBezTo>
                  <a:lnTo>
                    <a:pt x="1911" y="10314"/>
                  </a:lnTo>
                  <a:cubicBezTo>
                    <a:pt x="1947" y="10176"/>
                    <a:pt x="1864" y="10036"/>
                    <a:pt x="1726" y="9998"/>
                  </a:cubicBezTo>
                  <a:cubicBezTo>
                    <a:pt x="1704" y="9992"/>
                    <a:pt x="1681" y="9989"/>
                    <a:pt x="1659" y="9989"/>
                  </a:cubicBezTo>
                  <a:close/>
                  <a:moveTo>
                    <a:pt x="1331" y="11238"/>
                  </a:moveTo>
                  <a:cubicBezTo>
                    <a:pt x="1216" y="11238"/>
                    <a:pt x="1113" y="11316"/>
                    <a:pt x="1082" y="11432"/>
                  </a:cubicBezTo>
                  <a:lnTo>
                    <a:pt x="1017" y="11682"/>
                  </a:lnTo>
                  <a:cubicBezTo>
                    <a:pt x="981" y="11820"/>
                    <a:pt x="1063" y="11961"/>
                    <a:pt x="1201" y="11998"/>
                  </a:cubicBezTo>
                  <a:cubicBezTo>
                    <a:pt x="1222" y="12003"/>
                    <a:pt x="1245" y="12006"/>
                    <a:pt x="1267" y="12006"/>
                  </a:cubicBezTo>
                  <a:lnTo>
                    <a:pt x="1267" y="12005"/>
                  </a:lnTo>
                  <a:cubicBezTo>
                    <a:pt x="1381" y="12005"/>
                    <a:pt x="1486" y="11929"/>
                    <a:pt x="1517" y="11813"/>
                  </a:cubicBezTo>
                  <a:lnTo>
                    <a:pt x="1583" y="11563"/>
                  </a:lnTo>
                  <a:cubicBezTo>
                    <a:pt x="1617" y="11425"/>
                    <a:pt x="1536" y="11283"/>
                    <a:pt x="1398" y="11247"/>
                  </a:cubicBezTo>
                  <a:cubicBezTo>
                    <a:pt x="1375" y="11241"/>
                    <a:pt x="1353" y="11238"/>
                    <a:pt x="1331" y="11238"/>
                  </a:cubicBezTo>
                  <a:close/>
                  <a:moveTo>
                    <a:pt x="1000" y="12486"/>
                  </a:moveTo>
                  <a:cubicBezTo>
                    <a:pt x="887" y="12486"/>
                    <a:pt x="785" y="12564"/>
                    <a:pt x="755" y="12681"/>
                  </a:cubicBezTo>
                  <a:lnTo>
                    <a:pt x="689" y="12929"/>
                  </a:lnTo>
                  <a:cubicBezTo>
                    <a:pt x="653" y="13067"/>
                    <a:pt x="734" y="13209"/>
                    <a:pt x="872" y="13245"/>
                  </a:cubicBezTo>
                  <a:cubicBezTo>
                    <a:pt x="894" y="13252"/>
                    <a:pt x="917" y="13254"/>
                    <a:pt x="939" y="13254"/>
                  </a:cubicBezTo>
                  <a:cubicBezTo>
                    <a:pt x="1053" y="13254"/>
                    <a:pt x="1158" y="13178"/>
                    <a:pt x="1188" y="13060"/>
                  </a:cubicBezTo>
                  <a:lnTo>
                    <a:pt x="1253" y="12812"/>
                  </a:lnTo>
                  <a:cubicBezTo>
                    <a:pt x="1289" y="12674"/>
                    <a:pt x="1207" y="12532"/>
                    <a:pt x="1069" y="12496"/>
                  </a:cubicBezTo>
                  <a:cubicBezTo>
                    <a:pt x="1046" y="12490"/>
                    <a:pt x="1022" y="12486"/>
                    <a:pt x="1000" y="12486"/>
                  </a:cubicBezTo>
                  <a:close/>
                  <a:moveTo>
                    <a:pt x="674" y="13736"/>
                  </a:moveTo>
                  <a:cubicBezTo>
                    <a:pt x="561" y="13736"/>
                    <a:pt x="457" y="13813"/>
                    <a:pt x="425" y="13928"/>
                  </a:cubicBezTo>
                  <a:lnTo>
                    <a:pt x="360" y="14178"/>
                  </a:lnTo>
                  <a:cubicBezTo>
                    <a:pt x="323" y="14316"/>
                    <a:pt x="406" y="14458"/>
                    <a:pt x="544" y="14494"/>
                  </a:cubicBezTo>
                  <a:cubicBezTo>
                    <a:pt x="565" y="14499"/>
                    <a:pt x="587" y="14503"/>
                    <a:pt x="610" y="14503"/>
                  </a:cubicBezTo>
                  <a:cubicBezTo>
                    <a:pt x="724" y="14503"/>
                    <a:pt x="829" y="14425"/>
                    <a:pt x="860" y="14311"/>
                  </a:cubicBezTo>
                  <a:lnTo>
                    <a:pt x="925" y="14061"/>
                  </a:lnTo>
                  <a:cubicBezTo>
                    <a:pt x="962" y="13923"/>
                    <a:pt x="879" y="13782"/>
                    <a:pt x="741" y="13745"/>
                  </a:cubicBezTo>
                  <a:cubicBezTo>
                    <a:pt x="718" y="13739"/>
                    <a:pt x="696" y="13736"/>
                    <a:pt x="674" y="13736"/>
                  </a:cubicBezTo>
                  <a:close/>
                  <a:moveTo>
                    <a:pt x="346" y="14985"/>
                  </a:moveTo>
                  <a:cubicBezTo>
                    <a:pt x="233" y="14985"/>
                    <a:pt x="128" y="15062"/>
                    <a:pt x="97" y="15177"/>
                  </a:cubicBezTo>
                  <a:lnTo>
                    <a:pt x="37" y="15408"/>
                  </a:lnTo>
                  <a:cubicBezTo>
                    <a:pt x="1" y="15546"/>
                    <a:pt x="82" y="15688"/>
                    <a:pt x="220" y="15724"/>
                  </a:cubicBezTo>
                  <a:cubicBezTo>
                    <a:pt x="242" y="15731"/>
                    <a:pt x="265" y="15733"/>
                    <a:pt x="287" y="15733"/>
                  </a:cubicBezTo>
                  <a:cubicBezTo>
                    <a:pt x="401" y="15733"/>
                    <a:pt x="505" y="15657"/>
                    <a:pt x="536" y="15541"/>
                  </a:cubicBezTo>
                  <a:lnTo>
                    <a:pt x="598" y="15310"/>
                  </a:lnTo>
                  <a:cubicBezTo>
                    <a:pt x="634" y="15170"/>
                    <a:pt x="551" y="15031"/>
                    <a:pt x="413" y="14994"/>
                  </a:cubicBezTo>
                  <a:cubicBezTo>
                    <a:pt x="391" y="14988"/>
                    <a:pt x="368" y="14985"/>
                    <a:pt x="346" y="149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0"/>
            <p:cNvSpPr/>
            <p:nvPr/>
          </p:nvSpPr>
          <p:spPr>
            <a:xfrm>
              <a:off x="970387" y="4341199"/>
              <a:ext cx="49709" cy="171018"/>
            </a:xfrm>
            <a:custGeom>
              <a:avLst/>
              <a:gdLst/>
              <a:ahLst/>
              <a:cxnLst/>
              <a:rect l="l" t="t" r="r" b="b"/>
              <a:pathLst>
                <a:path w="4573" h="15733" extrusionOk="0">
                  <a:moveTo>
                    <a:pt x="4285" y="0"/>
                  </a:moveTo>
                  <a:cubicBezTo>
                    <a:pt x="4172" y="0"/>
                    <a:pt x="4066" y="78"/>
                    <a:pt x="4036" y="194"/>
                  </a:cubicBezTo>
                  <a:lnTo>
                    <a:pt x="3971" y="444"/>
                  </a:lnTo>
                  <a:cubicBezTo>
                    <a:pt x="3934" y="580"/>
                    <a:pt x="4017" y="722"/>
                    <a:pt x="4155" y="758"/>
                  </a:cubicBezTo>
                  <a:cubicBezTo>
                    <a:pt x="4178" y="765"/>
                    <a:pt x="4200" y="767"/>
                    <a:pt x="4221" y="767"/>
                  </a:cubicBezTo>
                  <a:cubicBezTo>
                    <a:pt x="4336" y="767"/>
                    <a:pt x="4440" y="691"/>
                    <a:pt x="4471" y="575"/>
                  </a:cubicBezTo>
                  <a:lnTo>
                    <a:pt x="4536" y="325"/>
                  </a:lnTo>
                  <a:cubicBezTo>
                    <a:pt x="4573" y="187"/>
                    <a:pt x="4490" y="45"/>
                    <a:pt x="4352" y="9"/>
                  </a:cubicBezTo>
                  <a:cubicBezTo>
                    <a:pt x="4330" y="3"/>
                    <a:pt x="4307" y="0"/>
                    <a:pt x="4285" y="0"/>
                  </a:cubicBezTo>
                  <a:close/>
                  <a:moveTo>
                    <a:pt x="3957" y="1249"/>
                  </a:moveTo>
                  <a:cubicBezTo>
                    <a:pt x="3843" y="1249"/>
                    <a:pt x="3739" y="1327"/>
                    <a:pt x="3708" y="1443"/>
                  </a:cubicBezTo>
                  <a:lnTo>
                    <a:pt x="3643" y="1691"/>
                  </a:lnTo>
                  <a:cubicBezTo>
                    <a:pt x="3606" y="1829"/>
                    <a:pt x="3689" y="1971"/>
                    <a:pt x="3827" y="2007"/>
                  </a:cubicBezTo>
                  <a:cubicBezTo>
                    <a:pt x="3850" y="2014"/>
                    <a:pt x="3870" y="2016"/>
                    <a:pt x="3893" y="2016"/>
                  </a:cubicBezTo>
                  <a:cubicBezTo>
                    <a:pt x="4007" y="2016"/>
                    <a:pt x="4112" y="1940"/>
                    <a:pt x="4143" y="1822"/>
                  </a:cubicBezTo>
                  <a:lnTo>
                    <a:pt x="4209" y="1574"/>
                  </a:lnTo>
                  <a:cubicBezTo>
                    <a:pt x="4245" y="1436"/>
                    <a:pt x="4162" y="1294"/>
                    <a:pt x="4024" y="1258"/>
                  </a:cubicBezTo>
                  <a:cubicBezTo>
                    <a:pt x="4002" y="1252"/>
                    <a:pt x="3979" y="1249"/>
                    <a:pt x="3957" y="1249"/>
                  </a:cubicBezTo>
                  <a:close/>
                  <a:moveTo>
                    <a:pt x="3628" y="2498"/>
                  </a:moveTo>
                  <a:cubicBezTo>
                    <a:pt x="3515" y="2498"/>
                    <a:pt x="3411" y="2575"/>
                    <a:pt x="3380" y="2692"/>
                  </a:cubicBezTo>
                  <a:lnTo>
                    <a:pt x="3315" y="2940"/>
                  </a:lnTo>
                  <a:cubicBezTo>
                    <a:pt x="3279" y="3078"/>
                    <a:pt x="3362" y="3220"/>
                    <a:pt x="3500" y="3256"/>
                  </a:cubicBezTo>
                  <a:cubicBezTo>
                    <a:pt x="3520" y="3263"/>
                    <a:pt x="3543" y="3265"/>
                    <a:pt x="3565" y="3265"/>
                  </a:cubicBezTo>
                  <a:cubicBezTo>
                    <a:pt x="3679" y="3265"/>
                    <a:pt x="3784" y="3189"/>
                    <a:pt x="3814" y="3071"/>
                  </a:cubicBezTo>
                  <a:lnTo>
                    <a:pt x="3879" y="2823"/>
                  </a:lnTo>
                  <a:cubicBezTo>
                    <a:pt x="3915" y="2685"/>
                    <a:pt x="3832" y="2543"/>
                    <a:pt x="3696" y="2507"/>
                  </a:cubicBezTo>
                  <a:cubicBezTo>
                    <a:pt x="3674" y="2501"/>
                    <a:pt x="3651" y="2498"/>
                    <a:pt x="3628" y="2498"/>
                  </a:cubicBezTo>
                  <a:close/>
                  <a:moveTo>
                    <a:pt x="3298" y="3746"/>
                  </a:moveTo>
                  <a:cubicBezTo>
                    <a:pt x="3185" y="3746"/>
                    <a:pt x="3081" y="3824"/>
                    <a:pt x="3053" y="3939"/>
                  </a:cubicBezTo>
                  <a:lnTo>
                    <a:pt x="2987" y="4189"/>
                  </a:lnTo>
                  <a:cubicBezTo>
                    <a:pt x="2951" y="4327"/>
                    <a:pt x="3032" y="4469"/>
                    <a:pt x="3170" y="4505"/>
                  </a:cubicBezTo>
                  <a:cubicBezTo>
                    <a:pt x="3192" y="4510"/>
                    <a:pt x="3215" y="4514"/>
                    <a:pt x="3236" y="4514"/>
                  </a:cubicBezTo>
                  <a:lnTo>
                    <a:pt x="3237" y="4514"/>
                  </a:lnTo>
                  <a:cubicBezTo>
                    <a:pt x="3351" y="4514"/>
                    <a:pt x="3456" y="4436"/>
                    <a:pt x="3486" y="4320"/>
                  </a:cubicBezTo>
                  <a:lnTo>
                    <a:pt x="3551" y="4070"/>
                  </a:lnTo>
                  <a:cubicBezTo>
                    <a:pt x="3588" y="3934"/>
                    <a:pt x="3505" y="3793"/>
                    <a:pt x="3367" y="3756"/>
                  </a:cubicBezTo>
                  <a:cubicBezTo>
                    <a:pt x="3344" y="3750"/>
                    <a:pt x="3321" y="3746"/>
                    <a:pt x="3298" y="3746"/>
                  </a:cubicBezTo>
                  <a:close/>
                  <a:moveTo>
                    <a:pt x="2974" y="4995"/>
                  </a:moveTo>
                  <a:cubicBezTo>
                    <a:pt x="2860" y="4995"/>
                    <a:pt x="2755" y="5072"/>
                    <a:pt x="2723" y="5188"/>
                  </a:cubicBezTo>
                  <a:lnTo>
                    <a:pt x="2658" y="5438"/>
                  </a:lnTo>
                  <a:cubicBezTo>
                    <a:pt x="2621" y="5576"/>
                    <a:pt x="2704" y="5718"/>
                    <a:pt x="2842" y="5754"/>
                  </a:cubicBezTo>
                  <a:cubicBezTo>
                    <a:pt x="2865" y="5759"/>
                    <a:pt x="2885" y="5763"/>
                    <a:pt x="2908" y="5763"/>
                  </a:cubicBezTo>
                  <a:cubicBezTo>
                    <a:pt x="3023" y="5763"/>
                    <a:pt x="3127" y="5685"/>
                    <a:pt x="3158" y="5570"/>
                  </a:cubicBezTo>
                  <a:lnTo>
                    <a:pt x="3223" y="5319"/>
                  </a:lnTo>
                  <a:cubicBezTo>
                    <a:pt x="3260" y="5181"/>
                    <a:pt x="3177" y="5040"/>
                    <a:pt x="3039" y="5004"/>
                  </a:cubicBezTo>
                  <a:cubicBezTo>
                    <a:pt x="3017" y="4998"/>
                    <a:pt x="2995" y="4995"/>
                    <a:pt x="2974" y="4995"/>
                  </a:cubicBezTo>
                  <a:close/>
                  <a:moveTo>
                    <a:pt x="2645" y="6244"/>
                  </a:moveTo>
                  <a:cubicBezTo>
                    <a:pt x="2531" y="6244"/>
                    <a:pt x="2426" y="6321"/>
                    <a:pt x="2395" y="6436"/>
                  </a:cubicBezTo>
                  <a:lnTo>
                    <a:pt x="2330" y="6686"/>
                  </a:lnTo>
                  <a:cubicBezTo>
                    <a:pt x="2294" y="6824"/>
                    <a:pt x="2376" y="6965"/>
                    <a:pt x="2514" y="7001"/>
                  </a:cubicBezTo>
                  <a:cubicBezTo>
                    <a:pt x="2535" y="7008"/>
                    <a:pt x="2558" y="7010"/>
                    <a:pt x="2580" y="7010"/>
                  </a:cubicBezTo>
                  <a:cubicBezTo>
                    <a:pt x="2694" y="7010"/>
                    <a:pt x="2799" y="6934"/>
                    <a:pt x="2828" y="6819"/>
                  </a:cubicBezTo>
                  <a:lnTo>
                    <a:pt x="2896" y="6568"/>
                  </a:lnTo>
                  <a:cubicBezTo>
                    <a:pt x="2932" y="6430"/>
                    <a:pt x="2849" y="6289"/>
                    <a:pt x="2711" y="6253"/>
                  </a:cubicBezTo>
                  <a:cubicBezTo>
                    <a:pt x="2689" y="6247"/>
                    <a:pt x="2667" y="6244"/>
                    <a:pt x="2645" y="6244"/>
                  </a:cubicBezTo>
                  <a:close/>
                  <a:moveTo>
                    <a:pt x="2317" y="7493"/>
                  </a:moveTo>
                  <a:cubicBezTo>
                    <a:pt x="2203" y="7493"/>
                    <a:pt x="2098" y="7570"/>
                    <a:pt x="2068" y="7685"/>
                  </a:cubicBezTo>
                  <a:lnTo>
                    <a:pt x="2002" y="7935"/>
                  </a:lnTo>
                  <a:cubicBezTo>
                    <a:pt x="1966" y="8073"/>
                    <a:pt x="2047" y="8214"/>
                    <a:pt x="2185" y="8251"/>
                  </a:cubicBezTo>
                  <a:cubicBezTo>
                    <a:pt x="2207" y="8257"/>
                    <a:pt x="2230" y="8259"/>
                    <a:pt x="2252" y="8259"/>
                  </a:cubicBezTo>
                  <a:cubicBezTo>
                    <a:pt x="2366" y="8259"/>
                    <a:pt x="2470" y="8183"/>
                    <a:pt x="2501" y="8068"/>
                  </a:cubicBezTo>
                  <a:lnTo>
                    <a:pt x="2566" y="7817"/>
                  </a:lnTo>
                  <a:cubicBezTo>
                    <a:pt x="2602" y="7679"/>
                    <a:pt x="2521" y="7538"/>
                    <a:pt x="2383" y="7502"/>
                  </a:cubicBezTo>
                  <a:cubicBezTo>
                    <a:pt x="2361" y="7496"/>
                    <a:pt x="2339" y="7493"/>
                    <a:pt x="2317" y="7493"/>
                  </a:cubicBezTo>
                  <a:close/>
                  <a:moveTo>
                    <a:pt x="1986" y="8742"/>
                  </a:moveTo>
                  <a:cubicBezTo>
                    <a:pt x="1872" y="8742"/>
                    <a:pt x="1769" y="8818"/>
                    <a:pt x="1740" y="8934"/>
                  </a:cubicBezTo>
                  <a:lnTo>
                    <a:pt x="1674" y="9184"/>
                  </a:lnTo>
                  <a:cubicBezTo>
                    <a:pt x="1638" y="9322"/>
                    <a:pt x="1719" y="9463"/>
                    <a:pt x="1857" y="9500"/>
                  </a:cubicBezTo>
                  <a:cubicBezTo>
                    <a:pt x="1880" y="9505"/>
                    <a:pt x="1902" y="9508"/>
                    <a:pt x="1923" y="9508"/>
                  </a:cubicBezTo>
                  <a:lnTo>
                    <a:pt x="1924" y="9508"/>
                  </a:lnTo>
                  <a:cubicBezTo>
                    <a:pt x="2038" y="9508"/>
                    <a:pt x="2142" y="9431"/>
                    <a:pt x="2173" y="9315"/>
                  </a:cubicBezTo>
                  <a:lnTo>
                    <a:pt x="2238" y="9065"/>
                  </a:lnTo>
                  <a:cubicBezTo>
                    <a:pt x="2275" y="8929"/>
                    <a:pt x="2192" y="8787"/>
                    <a:pt x="2054" y="8751"/>
                  </a:cubicBezTo>
                  <a:cubicBezTo>
                    <a:pt x="2031" y="8745"/>
                    <a:pt x="2008" y="8742"/>
                    <a:pt x="1986" y="8742"/>
                  </a:cubicBezTo>
                  <a:close/>
                  <a:moveTo>
                    <a:pt x="1659" y="9989"/>
                  </a:moveTo>
                  <a:cubicBezTo>
                    <a:pt x="1545" y="9989"/>
                    <a:pt x="1441" y="10067"/>
                    <a:pt x="1410" y="10183"/>
                  </a:cubicBezTo>
                  <a:lnTo>
                    <a:pt x="1345" y="10433"/>
                  </a:lnTo>
                  <a:cubicBezTo>
                    <a:pt x="1309" y="10571"/>
                    <a:pt x="1391" y="10712"/>
                    <a:pt x="1529" y="10749"/>
                  </a:cubicBezTo>
                  <a:cubicBezTo>
                    <a:pt x="1552" y="10754"/>
                    <a:pt x="1574" y="10757"/>
                    <a:pt x="1595" y="10757"/>
                  </a:cubicBezTo>
                  <a:cubicBezTo>
                    <a:pt x="1710" y="10757"/>
                    <a:pt x="1814" y="10680"/>
                    <a:pt x="1845" y="10564"/>
                  </a:cubicBezTo>
                  <a:lnTo>
                    <a:pt x="1911" y="10314"/>
                  </a:lnTo>
                  <a:cubicBezTo>
                    <a:pt x="1947" y="10176"/>
                    <a:pt x="1864" y="10034"/>
                    <a:pt x="1726" y="9998"/>
                  </a:cubicBezTo>
                  <a:cubicBezTo>
                    <a:pt x="1704" y="9992"/>
                    <a:pt x="1681" y="9989"/>
                    <a:pt x="1659" y="9989"/>
                  </a:cubicBezTo>
                  <a:close/>
                  <a:moveTo>
                    <a:pt x="1331" y="11238"/>
                  </a:moveTo>
                  <a:cubicBezTo>
                    <a:pt x="1217" y="11238"/>
                    <a:pt x="1113" y="11316"/>
                    <a:pt x="1083" y="11432"/>
                  </a:cubicBezTo>
                  <a:lnTo>
                    <a:pt x="1017" y="11682"/>
                  </a:lnTo>
                  <a:cubicBezTo>
                    <a:pt x="981" y="11820"/>
                    <a:pt x="1064" y="11961"/>
                    <a:pt x="1202" y="11998"/>
                  </a:cubicBezTo>
                  <a:cubicBezTo>
                    <a:pt x="1222" y="12003"/>
                    <a:pt x="1245" y="12006"/>
                    <a:pt x="1267" y="12006"/>
                  </a:cubicBezTo>
                  <a:lnTo>
                    <a:pt x="1267" y="12005"/>
                  </a:lnTo>
                  <a:cubicBezTo>
                    <a:pt x="1381" y="12005"/>
                    <a:pt x="1486" y="11929"/>
                    <a:pt x="1516" y="11813"/>
                  </a:cubicBezTo>
                  <a:lnTo>
                    <a:pt x="1581" y="11563"/>
                  </a:lnTo>
                  <a:cubicBezTo>
                    <a:pt x="1617" y="11425"/>
                    <a:pt x="1536" y="11283"/>
                    <a:pt x="1398" y="11247"/>
                  </a:cubicBezTo>
                  <a:cubicBezTo>
                    <a:pt x="1376" y="11241"/>
                    <a:pt x="1353" y="11238"/>
                    <a:pt x="1331" y="11238"/>
                  </a:cubicBezTo>
                  <a:close/>
                  <a:moveTo>
                    <a:pt x="1003" y="12488"/>
                  </a:moveTo>
                  <a:cubicBezTo>
                    <a:pt x="889" y="12488"/>
                    <a:pt x="785" y="12565"/>
                    <a:pt x="755" y="12681"/>
                  </a:cubicBezTo>
                  <a:lnTo>
                    <a:pt x="689" y="12931"/>
                  </a:lnTo>
                  <a:cubicBezTo>
                    <a:pt x="653" y="13069"/>
                    <a:pt x="736" y="13209"/>
                    <a:pt x="872" y="13245"/>
                  </a:cubicBezTo>
                  <a:cubicBezTo>
                    <a:pt x="894" y="13252"/>
                    <a:pt x="917" y="13254"/>
                    <a:pt x="939" y="13254"/>
                  </a:cubicBezTo>
                  <a:cubicBezTo>
                    <a:pt x="1053" y="13254"/>
                    <a:pt x="1158" y="13178"/>
                    <a:pt x="1188" y="13062"/>
                  </a:cubicBezTo>
                  <a:lnTo>
                    <a:pt x="1253" y="12812"/>
                  </a:lnTo>
                  <a:cubicBezTo>
                    <a:pt x="1290" y="12674"/>
                    <a:pt x="1207" y="12532"/>
                    <a:pt x="1069" y="12496"/>
                  </a:cubicBezTo>
                  <a:cubicBezTo>
                    <a:pt x="1047" y="12491"/>
                    <a:pt x="1025" y="12488"/>
                    <a:pt x="1003" y="12488"/>
                  </a:cubicBezTo>
                  <a:close/>
                  <a:moveTo>
                    <a:pt x="674" y="13736"/>
                  </a:moveTo>
                  <a:cubicBezTo>
                    <a:pt x="561" y="13736"/>
                    <a:pt x="457" y="13813"/>
                    <a:pt x="427" y="13928"/>
                  </a:cubicBezTo>
                  <a:lnTo>
                    <a:pt x="360" y="14178"/>
                  </a:lnTo>
                  <a:cubicBezTo>
                    <a:pt x="323" y="14316"/>
                    <a:pt x="406" y="14458"/>
                    <a:pt x="544" y="14494"/>
                  </a:cubicBezTo>
                  <a:cubicBezTo>
                    <a:pt x="567" y="14501"/>
                    <a:pt x="587" y="14503"/>
                    <a:pt x="610" y="14503"/>
                  </a:cubicBezTo>
                  <a:cubicBezTo>
                    <a:pt x="725" y="14503"/>
                    <a:pt x="829" y="14427"/>
                    <a:pt x="860" y="14309"/>
                  </a:cubicBezTo>
                  <a:lnTo>
                    <a:pt x="926" y="14059"/>
                  </a:lnTo>
                  <a:cubicBezTo>
                    <a:pt x="962" y="13921"/>
                    <a:pt x="879" y="13782"/>
                    <a:pt x="741" y="13745"/>
                  </a:cubicBezTo>
                  <a:cubicBezTo>
                    <a:pt x="718" y="13739"/>
                    <a:pt x="696" y="13736"/>
                    <a:pt x="674" y="13736"/>
                  </a:cubicBezTo>
                  <a:close/>
                  <a:moveTo>
                    <a:pt x="348" y="14984"/>
                  </a:moveTo>
                  <a:cubicBezTo>
                    <a:pt x="234" y="14984"/>
                    <a:pt x="128" y="15061"/>
                    <a:pt x="97" y="15177"/>
                  </a:cubicBezTo>
                  <a:lnTo>
                    <a:pt x="37" y="15410"/>
                  </a:lnTo>
                  <a:cubicBezTo>
                    <a:pt x="1" y="15548"/>
                    <a:pt x="82" y="15688"/>
                    <a:pt x="222" y="15724"/>
                  </a:cubicBezTo>
                  <a:cubicBezTo>
                    <a:pt x="242" y="15731"/>
                    <a:pt x="265" y="15733"/>
                    <a:pt x="287" y="15733"/>
                  </a:cubicBezTo>
                  <a:cubicBezTo>
                    <a:pt x="401" y="15733"/>
                    <a:pt x="505" y="15657"/>
                    <a:pt x="536" y="15541"/>
                  </a:cubicBezTo>
                  <a:lnTo>
                    <a:pt x="598" y="15308"/>
                  </a:lnTo>
                  <a:cubicBezTo>
                    <a:pt x="634" y="15170"/>
                    <a:pt x="551" y="15029"/>
                    <a:pt x="413" y="14993"/>
                  </a:cubicBezTo>
                  <a:cubicBezTo>
                    <a:pt x="391" y="14987"/>
                    <a:pt x="370" y="14984"/>
                    <a:pt x="348" y="149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0"/>
            <p:cNvSpPr/>
            <p:nvPr/>
          </p:nvSpPr>
          <p:spPr>
            <a:xfrm>
              <a:off x="1088848" y="4297448"/>
              <a:ext cx="171605" cy="49143"/>
            </a:xfrm>
            <a:custGeom>
              <a:avLst/>
              <a:gdLst/>
              <a:ahLst/>
              <a:cxnLst/>
              <a:rect l="l" t="t" r="r" b="b"/>
              <a:pathLst>
                <a:path w="15787" h="4521" extrusionOk="0">
                  <a:moveTo>
                    <a:pt x="288" y="1"/>
                  </a:moveTo>
                  <a:cubicBezTo>
                    <a:pt x="174" y="1"/>
                    <a:pt x="68" y="78"/>
                    <a:pt x="37" y="194"/>
                  </a:cubicBezTo>
                  <a:cubicBezTo>
                    <a:pt x="1" y="332"/>
                    <a:pt x="82" y="473"/>
                    <a:pt x="220" y="510"/>
                  </a:cubicBezTo>
                  <a:lnTo>
                    <a:pt x="453" y="570"/>
                  </a:lnTo>
                  <a:cubicBezTo>
                    <a:pt x="474" y="577"/>
                    <a:pt x="496" y="579"/>
                    <a:pt x="519" y="579"/>
                  </a:cubicBezTo>
                  <a:cubicBezTo>
                    <a:pt x="632" y="579"/>
                    <a:pt x="738" y="503"/>
                    <a:pt x="767" y="387"/>
                  </a:cubicBezTo>
                  <a:cubicBezTo>
                    <a:pt x="803" y="249"/>
                    <a:pt x="722" y="108"/>
                    <a:pt x="584" y="71"/>
                  </a:cubicBezTo>
                  <a:lnTo>
                    <a:pt x="353" y="9"/>
                  </a:lnTo>
                  <a:cubicBezTo>
                    <a:pt x="331" y="3"/>
                    <a:pt x="309" y="1"/>
                    <a:pt x="288" y="1"/>
                  </a:cubicBezTo>
                  <a:close/>
                  <a:moveTo>
                    <a:pt x="1516" y="324"/>
                  </a:moveTo>
                  <a:cubicBezTo>
                    <a:pt x="1402" y="324"/>
                    <a:pt x="1298" y="403"/>
                    <a:pt x="1267" y="518"/>
                  </a:cubicBezTo>
                  <a:cubicBezTo>
                    <a:pt x="1231" y="656"/>
                    <a:pt x="1314" y="796"/>
                    <a:pt x="1452" y="832"/>
                  </a:cubicBezTo>
                  <a:lnTo>
                    <a:pt x="1700" y="898"/>
                  </a:lnTo>
                  <a:cubicBezTo>
                    <a:pt x="1723" y="905"/>
                    <a:pt x="1745" y="906"/>
                    <a:pt x="1768" y="906"/>
                  </a:cubicBezTo>
                  <a:cubicBezTo>
                    <a:pt x="1881" y="906"/>
                    <a:pt x="1987" y="830"/>
                    <a:pt x="2016" y="715"/>
                  </a:cubicBezTo>
                  <a:cubicBezTo>
                    <a:pt x="2052" y="577"/>
                    <a:pt x="1971" y="435"/>
                    <a:pt x="1833" y="399"/>
                  </a:cubicBezTo>
                  <a:lnTo>
                    <a:pt x="1583" y="334"/>
                  </a:lnTo>
                  <a:cubicBezTo>
                    <a:pt x="1561" y="327"/>
                    <a:pt x="1538" y="324"/>
                    <a:pt x="1516" y="324"/>
                  </a:cubicBezTo>
                  <a:close/>
                  <a:moveTo>
                    <a:pt x="2765" y="653"/>
                  </a:moveTo>
                  <a:cubicBezTo>
                    <a:pt x="2651" y="653"/>
                    <a:pt x="2545" y="730"/>
                    <a:pt x="2516" y="846"/>
                  </a:cubicBezTo>
                  <a:cubicBezTo>
                    <a:pt x="2480" y="984"/>
                    <a:pt x="2561" y="1125"/>
                    <a:pt x="2699" y="1162"/>
                  </a:cubicBezTo>
                  <a:lnTo>
                    <a:pt x="2949" y="1227"/>
                  </a:lnTo>
                  <a:cubicBezTo>
                    <a:pt x="2972" y="1232"/>
                    <a:pt x="2994" y="1236"/>
                    <a:pt x="3015" y="1236"/>
                  </a:cubicBezTo>
                  <a:lnTo>
                    <a:pt x="3017" y="1236"/>
                  </a:lnTo>
                  <a:cubicBezTo>
                    <a:pt x="3130" y="1236"/>
                    <a:pt x="3236" y="1158"/>
                    <a:pt x="3265" y="1043"/>
                  </a:cubicBezTo>
                  <a:cubicBezTo>
                    <a:pt x="3301" y="905"/>
                    <a:pt x="3218" y="763"/>
                    <a:pt x="3080" y="727"/>
                  </a:cubicBezTo>
                  <a:lnTo>
                    <a:pt x="2830" y="661"/>
                  </a:lnTo>
                  <a:cubicBezTo>
                    <a:pt x="2809" y="656"/>
                    <a:pt x="2787" y="653"/>
                    <a:pt x="2765" y="653"/>
                  </a:cubicBezTo>
                  <a:close/>
                  <a:moveTo>
                    <a:pt x="4013" y="982"/>
                  </a:moveTo>
                  <a:cubicBezTo>
                    <a:pt x="3899" y="982"/>
                    <a:pt x="3796" y="1058"/>
                    <a:pt x="3765" y="1174"/>
                  </a:cubicBezTo>
                  <a:cubicBezTo>
                    <a:pt x="3727" y="1312"/>
                    <a:pt x="3810" y="1453"/>
                    <a:pt x="3948" y="1489"/>
                  </a:cubicBezTo>
                  <a:lnTo>
                    <a:pt x="4198" y="1555"/>
                  </a:lnTo>
                  <a:cubicBezTo>
                    <a:pt x="4219" y="1562"/>
                    <a:pt x="4242" y="1564"/>
                    <a:pt x="4264" y="1564"/>
                  </a:cubicBezTo>
                  <a:cubicBezTo>
                    <a:pt x="4378" y="1564"/>
                    <a:pt x="4483" y="1488"/>
                    <a:pt x="4514" y="1372"/>
                  </a:cubicBezTo>
                  <a:cubicBezTo>
                    <a:pt x="4550" y="1234"/>
                    <a:pt x="4468" y="1093"/>
                    <a:pt x="4329" y="1056"/>
                  </a:cubicBezTo>
                  <a:lnTo>
                    <a:pt x="4081" y="991"/>
                  </a:lnTo>
                  <a:cubicBezTo>
                    <a:pt x="4058" y="985"/>
                    <a:pt x="4036" y="982"/>
                    <a:pt x="4013" y="982"/>
                  </a:cubicBezTo>
                  <a:close/>
                  <a:moveTo>
                    <a:pt x="5263" y="1310"/>
                  </a:moveTo>
                  <a:cubicBezTo>
                    <a:pt x="5148" y="1310"/>
                    <a:pt x="5043" y="1387"/>
                    <a:pt x="5013" y="1503"/>
                  </a:cubicBezTo>
                  <a:cubicBezTo>
                    <a:pt x="4976" y="1641"/>
                    <a:pt x="5059" y="1783"/>
                    <a:pt x="5197" y="1819"/>
                  </a:cubicBezTo>
                  <a:lnTo>
                    <a:pt x="5447" y="1885"/>
                  </a:lnTo>
                  <a:cubicBezTo>
                    <a:pt x="5468" y="1890"/>
                    <a:pt x="5491" y="1893"/>
                    <a:pt x="5513" y="1893"/>
                  </a:cubicBezTo>
                  <a:cubicBezTo>
                    <a:pt x="5627" y="1893"/>
                    <a:pt x="5732" y="1816"/>
                    <a:pt x="5763" y="1700"/>
                  </a:cubicBezTo>
                  <a:cubicBezTo>
                    <a:pt x="5799" y="1562"/>
                    <a:pt x="5717" y="1420"/>
                    <a:pt x="5579" y="1384"/>
                  </a:cubicBezTo>
                  <a:lnTo>
                    <a:pt x="5328" y="1319"/>
                  </a:lnTo>
                  <a:cubicBezTo>
                    <a:pt x="5306" y="1313"/>
                    <a:pt x="5284" y="1310"/>
                    <a:pt x="5263" y="1310"/>
                  </a:cubicBezTo>
                  <a:close/>
                  <a:moveTo>
                    <a:pt x="6512" y="1638"/>
                  </a:moveTo>
                  <a:cubicBezTo>
                    <a:pt x="6397" y="1638"/>
                    <a:pt x="6292" y="1715"/>
                    <a:pt x="6262" y="1831"/>
                  </a:cubicBezTo>
                  <a:cubicBezTo>
                    <a:pt x="6225" y="1969"/>
                    <a:pt x="6308" y="2111"/>
                    <a:pt x="6446" y="2147"/>
                  </a:cubicBezTo>
                  <a:lnTo>
                    <a:pt x="6695" y="2212"/>
                  </a:lnTo>
                  <a:cubicBezTo>
                    <a:pt x="6717" y="2217"/>
                    <a:pt x="6740" y="2221"/>
                    <a:pt x="6762" y="2221"/>
                  </a:cubicBezTo>
                  <a:cubicBezTo>
                    <a:pt x="6876" y="2221"/>
                    <a:pt x="6981" y="2143"/>
                    <a:pt x="7010" y="2028"/>
                  </a:cubicBezTo>
                  <a:cubicBezTo>
                    <a:pt x="7047" y="1890"/>
                    <a:pt x="6964" y="1748"/>
                    <a:pt x="6826" y="1712"/>
                  </a:cubicBezTo>
                  <a:lnTo>
                    <a:pt x="6577" y="1646"/>
                  </a:lnTo>
                  <a:cubicBezTo>
                    <a:pt x="6555" y="1641"/>
                    <a:pt x="6533" y="1638"/>
                    <a:pt x="6512" y="1638"/>
                  </a:cubicBezTo>
                  <a:close/>
                  <a:moveTo>
                    <a:pt x="7758" y="1967"/>
                  </a:moveTo>
                  <a:cubicBezTo>
                    <a:pt x="7645" y="1967"/>
                    <a:pt x="7540" y="2045"/>
                    <a:pt x="7511" y="2161"/>
                  </a:cubicBezTo>
                  <a:cubicBezTo>
                    <a:pt x="7475" y="2299"/>
                    <a:pt x="7556" y="2438"/>
                    <a:pt x="7694" y="2475"/>
                  </a:cubicBezTo>
                  <a:lnTo>
                    <a:pt x="7944" y="2540"/>
                  </a:lnTo>
                  <a:cubicBezTo>
                    <a:pt x="7966" y="2547"/>
                    <a:pt x="7989" y="2549"/>
                    <a:pt x="8009" y="2549"/>
                  </a:cubicBezTo>
                  <a:lnTo>
                    <a:pt x="8011" y="2549"/>
                  </a:lnTo>
                  <a:cubicBezTo>
                    <a:pt x="8125" y="2549"/>
                    <a:pt x="8230" y="2473"/>
                    <a:pt x="8260" y="2357"/>
                  </a:cubicBezTo>
                  <a:cubicBezTo>
                    <a:pt x="8296" y="2217"/>
                    <a:pt x="8213" y="2078"/>
                    <a:pt x="8075" y="2042"/>
                  </a:cubicBezTo>
                  <a:lnTo>
                    <a:pt x="7825" y="1976"/>
                  </a:lnTo>
                  <a:cubicBezTo>
                    <a:pt x="7803" y="1970"/>
                    <a:pt x="7780" y="1967"/>
                    <a:pt x="7758" y="1967"/>
                  </a:cubicBezTo>
                  <a:close/>
                  <a:moveTo>
                    <a:pt x="9010" y="2295"/>
                  </a:moveTo>
                  <a:cubicBezTo>
                    <a:pt x="8895" y="2295"/>
                    <a:pt x="8790" y="2372"/>
                    <a:pt x="8760" y="2488"/>
                  </a:cubicBezTo>
                  <a:cubicBezTo>
                    <a:pt x="8722" y="2625"/>
                    <a:pt x="8805" y="2768"/>
                    <a:pt x="8943" y="2804"/>
                  </a:cubicBezTo>
                  <a:lnTo>
                    <a:pt x="9193" y="2870"/>
                  </a:lnTo>
                  <a:cubicBezTo>
                    <a:pt x="9214" y="2875"/>
                    <a:pt x="9236" y="2878"/>
                    <a:pt x="9258" y="2878"/>
                  </a:cubicBezTo>
                  <a:cubicBezTo>
                    <a:pt x="9372" y="2878"/>
                    <a:pt x="9478" y="2802"/>
                    <a:pt x="9509" y="2687"/>
                  </a:cubicBezTo>
                  <a:cubicBezTo>
                    <a:pt x="9545" y="2549"/>
                    <a:pt x="9462" y="2407"/>
                    <a:pt x="9324" y="2371"/>
                  </a:cubicBezTo>
                  <a:lnTo>
                    <a:pt x="9076" y="2304"/>
                  </a:lnTo>
                  <a:cubicBezTo>
                    <a:pt x="9054" y="2298"/>
                    <a:pt x="9032" y="2295"/>
                    <a:pt x="9010" y="2295"/>
                  </a:cubicBezTo>
                  <a:close/>
                  <a:moveTo>
                    <a:pt x="10255" y="2624"/>
                  </a:moveTo>
                  <a:cubicBezTo>
                    <a:pt x="10141" y="2624"/>
                    <a:pt x="10037" y="2701"/>
                    <a:pt x="10007" y="2816"/>
                  </a:cubicBezTo>
                  <a:cubicBezTo>
                    <a:pt x="9971" y="2954"/>
                    <a:pt x="10054" y="3096"/>
                    <a:pt x="10192" y="3132"/>
                  </a:cubicBezTo>
                  <a:lnTo>
                    <a:pt x="10442" y="3197"/>
                  </a:lnTo>
                  <a:cubicBezTo>
                    <a:pt x="10463" y="3204"/>
                    <a:pt x="10485" y="3206"/>
                    <a:pt x="10507" y="3206"/>
                  </a:cubicBezTo>
                  <a:cubicBezTo>
                    <a:pt x="10621" y="3206"/>
                    <a:pt x="10727" y="3130"/>
                    <a:pt x="10758" y="3013"/>
                  </a:cubicBezTo>
                  <a:cubicBezTo>
                    <a:pt x="10794" y="2877"/>
                    <a:pt x="10711" y="2735"/>
                    <a:pt x="10573" y="2699"/>
                  </a:cubicBezTo>
                  <a:lnTo>
                    <a:pt x="10323" y="2633"/>
                  </a:lnTo>
                  <a:cubicBezTo>
                    <a:pt x="10300" y="2627"/>
                    <a:pt x="10277" y="2624"/>
                    <a:pt x="10255" y="2624"/>
                  </a:cubicBezTo>
                  <a:close/>
                  <a:moveTo>
                    <a:pt x="11505" y="2952"/>
                  </a:moveTo>
                  <a:cubicBezTo>
                    <a:pt x="11391" y="2952"/>
                    <a:pt x="11287" y="3030"/>
                    <a:pt x="11256" y="3146"/>
                  </a:cubicBezTo>
                  <a:cubicBezTo>
                    <a:pt x="11220" y="3284"/>
                    <a:pt x="11303" y="3425"/>
                    <a:pt x="11441" y="3461"/>
                  </a:cubicBezTo>
                  <a:lnTo>
                    <a:pt x="11689" y="3527"/>
                  </a:lnTo>
                  <a:cubicBezTo>
                    <a:pt x="11712" y="3532"/>
                    <a:pt x="11734" y="3536"/>
                    <a:pt x="11757" y="3536"/>
                  </a:cubicBezTo>
                  <a:lnTo>
                    <a:pt x="11757" y="3534"/>
                  </a:lnTo>
                  <a:cubicBezTo>
                    <a:pt x="11870" y="3534"/>
                    <a:pt x="11976" y="3458"/>
                    <a:pt x="12005" y="3342"/>
                  </a:cubicBezTo>
                  <a:cubicBezTo>
                    <a:pt x="12041" y="3204"/>
                    <a:pt x="11958" y="3063"/>
                    <a:pt x="11820" y="3027"/>
                  </a:cubicBezTo>
                  <a:lnTo>
                    <a:pt x="11572" y="2961"/>
                  </a:lnTo>
                  <a:cubicBezTo>
                    <a:pt x="11550" y="2955"/>
                    <a:pt x="11527" y="2952"/>
                    <a:pt x="11505" y="2952"/>
                  </a:cubicBezTo>
                  <a:close/>
                  <a:moveTo>
                    <a:pt x="12753" y="3280"/>
                  </a:moveTo>
                  <a:cubicBezTo>
                    <a:pt x="12639" y="3280"/>
                    <a:pt x="12536" y="3358"/>
                    <a:pt x="12505" y="3473"/>
                  </a:cubicBezTo>
                  <a:cubicBezTo>
                    <a:pt x="12469" y="3611"/>
                    <a:pt x="12552" y="3753"/>
                    <a:pt x="12690" y="3789"/>
                  </a:cubicBezTo>
                  <a:lnTo>
                    <a:pt x="12938" y="3855"/>
                  </a:lnTo>
                  <a:cubicBezTo>
                    <a:pt x="12961" y="3860"/>
                    <a:pt x="12983" y="3863"/>
                    <a:pt x="13004" y="3863"/>
                  </a:cubicBezTo>
                  <a:lnTo>
                    <a:pt x="13006" y="3863"/>
                  </a:lnTo>
                  <a:cubicBezTo>
                    <a:pt x="13119" y="3863"/>
                    <a:pt x="13225" y="3786"/>
                    <a:pt x="13254" y="3670"/>
                  </a:cubicBezTo>
                  <a:cubicBezTo>
                    <a:pt x="13290" y="3532"/>
                    <a:pt x="13207" y="3391"/>
                    <a:pt x="13069" y="3354"/>
                  </a:cubicBezTo>
                  <a:lnTo>
                    <a:pt x="12821" y="3289"/>
                  </a:lnTo>
                  <a:cubicBezTo>
                    <a:pt x="12798" y="3283"/>
                    <a:pt x="12776" y="3280"/>
                    <a:pt x="12753" y="3280"/>
                  </a:cubicBezTo>
                  <a:close/>
                  <a:moveTo>
                    <a:pt x="14001" y="3609"/>
                  </a:moveTo>
                  <a:cubicBezTo>
                    <a:pt x="13888" y="3609"/>
                    <a:pt x="13785" y="3686"/>
                    <a:pt x="13754" y="3801"/>
                  </a:cubicBezTo>
                  <a:cubicBezTo>
                    <a:pt x="13716" y="3939"/>
                    <a:pt x="13799" y="4081"/>
                    <a:pt x="13937" y="4117"/>
                  </a:cubicBezTo>
                  <a:lnTo>
                    <a:pt x="14187" y="4183"/>
                  </a:lnTo>
                  <a:cubicBezTo>
                    <a:pt x="14208" y="4189"/>
                    <a:pt x="14230" y="4191"/>
                    <a:pt x="14253" y="4191"/>
                  </a:cubicBezTo>
                  <a:cubicBezTo>
                    <a:pt x="14367" y="4191"/>
                    <a:pt x="14472" y="4115"/>
                    <a:pt x="14503" y="4000"/>
                  </a:cubicBezTo>
                  <a:cubicBezTo>
                    <a:pt x="14539" y="3862"/>
                    <a:pt x="14456" y="3720"/>
                    <a:pt x="14318" y="3684"/>
                  </a:cubicBezTo>
                  <a:lnTo>
                    <a:pt x="14068" y="3618"/>
                  </a:lnTo>
                  <a:cubicBezTo>
                    <a:pt x="14046" y="3612"/>
                    <a:pt x="14023" y="3609"/>
                    <a:pt x="14001" y="3609"/>
                  </a:cubicBezTo>
                  <a:close/>
                  <a:moveTo>
                    <a:pt x="15250" y="3937"/>
                  </a:moveTo>
                  <a:cubicBezTo>
                    <a:pt x="15136" y="3937"/>
                    <a:pt x="15032" y="4015"/>
                    <a:pt x="15002" y="4131"/>
                  </a:cubicBezTo>
                  <a:cubicBezTo>
                    <a:pt x="14965" y="4269"/>
                    <a:pt x="15048" y="4410"/>
                    <a:pt x="15186" y="4446"/>
                  </a:cubicBezTo>
                  <a:lnTo>
                    <a:pt x="15436" y="4512"/>
                  </a:lnTo>
                  <a:cubicBezTo>
                    <a:pt x="15457" y="4517"/>
                    <a:pt x="15480" y="4521"/>
                    <a:pt x="15502" y="4521"/>
                  </a:cubicBezTo>
                  <a:cubicBezTo>
                    <a:pt x="15616" y="4521"/>
                    <a:pt x="15721" y="4443"/>
                    <a:pt x="15750" y="4327"/>
                  </a:cubicBezTo>
                  <a:cubicBezTo>
                    <a:pt x="15787" y="4189"/>
                    <a:pt x="15706" y="4048"/>
                    <a:pt x="15567" y="4012"/>
                  </a:cubicBezTo>
                  <a:lnTo>
                    <a:pt x="15317" y="3946"/>
                  </a:lnTo>
                  <a:cubicBezTo>
                    <a:pt x="15295" y="3940"/>
                    <a:pt x="15272" y="3937"/>
                    <a:pt x="15250" y="39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0"/>
            <p:cNvSpPr/>
            <p:nvPr/>
          </p:nvSpPr>
          <p:spPr>
            <a:xfrm>
              <a:off x="804750" y="4222727"/>
              <a:ext cx="171616" cy="49132"/>
            </a:xfrm>
            <a:custGeom>
              <a:avLst/>
              <a:gdLst/>
              <a:ahLst/>
              <a:cxnLst/>
              <a:rect l="l" t="t" r="r" b="b"/>
              <a:pathLst>
                <a:path w="15788" h="4520" extrusionOk="0">
                  <a:moveTo>
                    <a:pt x="283" y="1"/>
                  </a:moveTo>
                  <a:cubicBezTo>
                    <a:pt x="169" y="1"/>
                    <a:pt x="65" y="79"/>
                    <a:pt x="35" y="195"/>
                  </a:cubicBezTo>
                  <a:cubicBezTo>
                    <a:pt x="0" y="333"/>
                    <a:pt x="81" y="474"/>
                    <a:pt x="219" y="509"/>
                  </a:cubicBezTo>
                  <a:lnTo>
                    <a:pt x="452" y="571"/>
                  </a:lnTo>
                  <a:cubicBezTo>
                    <a:pt x="474" y="576"/>
                    <a:pt x="497" y="579"/>
                    <a:pt x="518" y="579"/>
                  </a:cubicBezTo>
                  <a:cubicBezTo>
                    <a:pt x="633" y="579"/>
                    <a:pt x="737" y="502"/>
                    <a:pt x="768" y="386"/>
                  </a:cubicBezTo>
                  <a:cubicBezTo>
                    <a:pt x="804" y="248"/>
                    <a:pt x="721" y="107"/>
                    <a:pt x="583" y="70"/>
                  </a:cubicBezTo>
                  <a:lnTo>
                    <a:pt x="350" y="10"/>
                  </a:lnTo>
                  <a:cubicBezTo>
                    <a:pt x="328" y="4"/>
                    <a:pt x="305" y="1"/>
                    <a:pt x="283" y="1"/>
                  </a:cubicBezTo>
                  <a:close/>
                  <a:moveTo>
                    <a:pt x="1514" y="325"/>
                  </a:moveTo>
                  <a:cubicBezTo>
                    <a:pt x="1400" y="325"/>
                    <a:pt x="1297" y="402"/>
                    <a:pt x="1266" y="517"/>
                  </a:cubicBezTo>
                  <a:cubicBezTo>
                    <a:pt x="1230" y="655"/>
                    <a:pt x="1313" y="797"/>
                    <a:pt x="1451" y="833"/>
                  </a:cubicBezTo>
                  <a:lnTo>
                    <a:pt x="1701" y="898"/>
                  </a:lnTo>
                  <a:cubicBezTo>
                    <a:pt x="1722" y="905"/>
                    <a:pt x="1744" y="907"/>
                    <a:pt x="1767" y="907"/>
                  </a:cubicBezTo>
                  <a:cubicBezTo>
                    <a:pt x="1880" y="907"/>
                    <a:pt x="1986" y="831"/>
                    <a:pt x="2017" y="714"/>
                  </a:cubicBezTo>
                  <a:cubicBezTo>
                    <a:pt x="2053" y="576"/>
                    <a:pt x="1970" y="436"/>
                    <a:pt x="1832" y="400"/>
                  </a:cubicBezTo>
                  <a:lnTo>
                    <a:pt x="1582" y="334"/>
                  </a:lnTo>
                  <a:cubicBezTo>
                    <a:pt x="1559" y="328"/>
                    <a:pt x="1537" y="325"/>
                    <a:pt x="1514" y="325"/>
                  </a:cubicBezTo>
                  <a:close/>
                  <a:moveTo>
                    <a:pt x="2766" y="654"/>
                  </a:moveTo>
                  <a:cubicBezTo>
                    <a:pt x="2652" y="654"/>
                    <a:pt x="2547" y="730"/>
                    <a:pt x="2515" y="845"/>
                  </a:cubicBezTo>
                  <a:cubicBezTo>
                    <a:pt x="2479" y="983"/>
                    <a:pt x="2562" y="1124"/>
                    <a:pt x="2700" y="1161"/>
                  </a:cubicBezTo>
                  <a:lnTo>
                    <a:pt x="2948" y="1228"/>
                  </a:lnTo>
                  <a:cubicBezTo>
                    <a:pt x="2971" y="1233"/>
                    <a:pt x="2993" y="1237"/>
                    <a:pt x="3016" y="1237"/>
                  </a:cubicBezTo>
                  <a:cubicBezTo>
                    <a:pt x="3130" y="1237"/>
                    <a:pt x="3235" y="1159"/>
                    <a:pt x="3264" y="1043"/>
                  </a:cubicBezTo>
                  <a:cubicBezTo>
                    <a:pt x="3302" y="905"/>
                    <a:pt x="3219" y="764"/>
                    <a:pt x="3081" y="728"/>
                  </a:cubicBezTo>
                  <a:lnTo>
                    <a:pt x="2831" y="662"/>
                  </a:lnTo>
                  <a:cubicBezTo>
                    <a:pt x="2809" y="656"/>
                    <a:pt x="2788" y="654"/>
                    <a:pt x="2766" y="654"/>
                  </a:cubicBezTo>
                  <a:close/>
                  <a:moveTo>
                    <a:pt x="4013" y="981"/>
                  </a:moveTo>
                  <a:cubicBezTo>
                    <a:pt x="3899" y="981"/>
                    <a:pt x="3795" y="1058"/>
                    <a:pt x="3764" y="1174"/>
                  </a:cubicBezTo>
                  <a:cubicBezTo>
                    <a:pt x="3728" y="1312"/>
                    <a:pt x="3809" y="1454"/>
                    <a:pt x="3947" y="1490"/>
                  </a:cubicBezTo>
                  <a:lnTo>
                    <a:pt x="4197" y="1556"/>
                  </a:lnTo>
                  <a:cubicBezTo>
                    <a:pt x="4220" y="1561"/>
                    <a:pt x="4242" y="1564"/>
                    <a:pt x="4263" y="1564"/>
                  </a:cubicBezTo>
                  <a:cubicBezTo>
                    <a:pt x="4379" y="1564"/>
                    <a:pt x="4482" y="1487"/>
                    <a:pt x="4513" y="1371"/>
                  </a:cubicBezTo>
                  <a:cubicBezTo>
                    <a:pt x="4549" y="1233"/>
                    <a:pt x="4467" y="1092"/>
                    <a:pt x="4329" y="1055"/>
                  </a:cubicBezTo>
                  <a:lnTo>
                    <a:pt x="4078" y="990"/>
                  </a:lnTo>
                  <a:cubicBezTo>
                    <a:pt x="4056" y="984"/>
                    <a:pt x="4034" y="981"/>
                    <a:pt x="4013" y="981"/>
                  </a:cubicBezTo>
                  <a:close/>
                  <a:moveTo>
                    <a:pt x="5260" y="1310"/>
                  </a:moveTo>
                  <a:cubicBezTo>
                    <a:pt x="5146" y="1310"/>
                    <a:pt x="5042" y="1388"/>
                    <a:pt x="5013" y="1502"/>
                  </a:cubicBezTo>
                  <a:cubicBezTo>
                    <a:pt x="4977" y="1640"/>
                    <a:pt x="5058" y="1782"/>
                    <a:pt x="5196" y="1818"/>
                  </a:cubicBezTo>
                  <a:lnTo>
                    <a:pt x="5447" y="1884"/>
                  </a:lnTo>
                  <a:cubicBezTo>
                    <a:pt x="5469" y="1890"/>
                    <a:pt x="5491" y="1892"/>
                    <a:pt x="5512" y="1892"/>
                  </a:cubicBezTo>
                  <a:cubicBezTo>
                    <a:pt x="5628" y="1892"/>
                    <a:pt x="5731" y="1816"/>
                    <a:pt x="5762" y="1699"/>
                  </a:cubicBezTo>
                  <a:cubicBezTo>
                    <a:pt x="5798" y="1563"/>
                    <a:pt x="5716" y="1421"/>
                    <a:pt x="5578" y="1385"/>
                  </a:cubicBezTo>
                  <a:lnTo>
                    <a:pt x="5327" y="1319"/>
                  </a:lnTo>
                  <a:cubicBezTo>
                    <a:pt x="5305" y="1313"/>
                    <a:pt x="5283" y="1310"/>
                    <a:pt x="5260" y="1310"/>
                  </a:cubicBezTo>
                  <a:close/>
                  <a:moveTo>
                    <a:pt x="6509" y="1638"/>
                  </a:moveTo>
                  <a:cubicBezTo>
                    <a:pt x="6395" y="1638"/>
                    <a:pt x="6291" y="1716"/>
                    <a:pt x="6261" y="1832"/>
                  </a:cubicBezTo>
                  <a:cubicBezTo>
                    <a:pt x="6225" y="1970"/>
                    <a:pt x="6307" y="2111"/>
                    <a:pt x="6445" y="2147"/>
                  </a:cubicBezTo>
                  <a:lnTo>
                    <a:pt x="6696" y="2213"/>
                  </a:lnTo>
                  <a:cubicBezTo>
                    <a:pt x="6718" y="2218"/>
                    <a:pt x="6739" y="2222"/>
                    <a:pt x="6761" y="2222"/>
                  </a:cubicBezTo>
                  <a:lnTo>
                    <a:pt x="6761" y="2220"/>
                  </a:lnTo>
                  <a:cubicBezTo>
                    <a:pt x="6875" y="2220"/>
                    <a:pt x="6980" y="2144"/>
                    <a:pt x="7011" y="2028"/>
                  </a:cubicBezTo>
                  <a:cubicBezTo>
                    <a:pt x="7048" y="1890"/>
                    <a:pt x="6965" y="1749"/>
                    <a:pt x="6827" y="1713"/>
                  </a:cubicBezTo>
                  <a:lnTo>
                    <a:pt x="6577" y="1647"/>
                  </a:lnTo>
                  <a:cubicBezTo>
                    <a:pt x="6554" y="1641"/>
                    <a:pt x="6532" y="1638"/>
                    <a:pt x="6509" y="1638"/>
                  </a:cubicBezTo>
                  <a:close/>
                  <a:moveTo>
                    <a:pt x="7759" y="1966"/>
                  </a:moveTo>
                  <a:cubicBezTo>
                    <a:pt x="7644" y="1966"/>
                    <a:pt x="7540" y="2044"/>
                    <a:pt x="7510" y="2160"/>
                  </a:cubicBezTo>
                  <a:cubicBezTo>
                    <a:pt x="7474" y="2298"/>
                    <a:pt x="7556" y="2439"/>
                    <a:pt x="7694" y="2475"/>
                  </a:cubicBezTo>
                  <a:lnTo>
                    <a:pt x="7943" y="2541"/>
                  </a:lnTo>
                  <a:cubicBezTo>
                    <a:pt x="7965" y="2546"/>
                    <a:pt x="7988" y="2549"/>
                    <a:pt x="8010" y="2549"/>
                  </a:cubicBezTo>
                  <a:cubicBezTo>
                    <a:pt x="8124" y="2549"/>
                    <a:pt x="8229" y="2472"/>
                    <a:pt x="8259" y="2356"/>
                  </a:cubicBezTo>
                  <a:cubicBezTo>
                    <a:pt x="8295" y="2218"/>
                    <a:pt x="8212" y="2077"/>
                    <a:pt x="8074" y="2041"/>
                  </a:cubicBezTo>
                  <a:lnTo>
                    <a:pt x="7826" y="1975"/>
                  </a:lnTo>
                  <a:cubicBezTo>
                    <a:pt x="7803" y="1969"/>
                    <a:pt x="7781" y="1966"/>
                    <a:pt x="7759" y="1966"/>
                  </a:cubicBezTo>
                  <a:close/>
                  <a:moveTo>
                    <a:pt x="9008" y="2295"/>
                  </a:moveTo>
                  <a:cubicBezTo>
                    <a:pt x="8893" y="2295"/>
                    <a:pt x="8789" y="2373"/>
                    <a:pt x="8759" y="2487"/>
                  </a:cubicBezTo>
                  <a:cubicBezTo>
                    <a:pt x="8723" y="2625"/>
                    <a:pt x="8805" y="2767"/>
                    <a:pt x="8944" y="2803"/>
                  </a:cubicBezTo>
                  <a:lnTo>
                    <a:pt x="9192" y="2869"/>
                  </a:lnTo>
                  <a:cubicBezTo>
                    <a:pt x="9214" y="2876"/>
                    <a:pt x="9237" y="2877"/>
                    <a:pt x="9257" y="2877"/>
                  </a:cubicBezTo>
                  <a:lnTo>
                    <a:pt x="9259" y="2877"/>
                  </a:lnTo>
                  <a:cubicBezTo>
                    <a:pt x="9373" y="2877"/>
                    <a:pt x="9478" y="2801"/>
                    <a:pt x="9508" y="2684"/>
                  </a:cubicBezTo>
                  <a:cubicBezTo>
                    <a:pt x="9544" y="2548"/>
                    <a:pt x="9461" y="2406"/>
                    <a:pt x="9323" y="2370"/>
                  </a:cubicBezTo>
                  <a:lnTo>
                    <a:pt x="9075" y="2304"/>
                  </a:lnTo>
                  <a:cubicBezTo>
                    <a:pt x="9052" y="2298"/>
                    <a:pt x="9030" y="2295"/>
                    <a:pt x="9008" y="2295"/>
                  </a:cubicBezTo>
                  <a:close/>
                  <a:moveTo>
                    <a:pt x="10255" y="2623"/>
                  </a:moveTo>
                  <a:cubicBezTo>
                    <a:pt x="10141" y="2623"/>
                    <a:pt x="10037" y="2701"/>
                    <a:pt x="10008" y="2817"/>
                  </a:cubicBezTo>
                  <a:cubicBezTo>
                    <a:pt x="9972" y="2955"/>
                    <a:pt x="10053" y="3095"/>
                    <a:pt x="10191" y="3131"/>
                  </a:cubicBezTo>
                  <a:lnTo>
                    <a:pt x="10441" y="3196"/>
                  </a:lnTo>
                  <a:cubicBezTo>
                    <a:pt x="10463" y="3203"/>
                    <a:pt x="10486" y="3205"/>
                    <a:pt x="10507" y="3205"/>
                  </a:cubicBezTo>
                  <a:cubicBezTo>
                    <a:pt x="10622" y="3205"/>
                    <a:pt x="10726" y="3129"/>
                    <a:pt x="10757" y="3014"/>
                  </a:cubicBezTo>
                  <a:cubicBezTo>
                    <a:pt x="10793" y="2876"/>
                    <a:pt x="10710" y="2734"/>
                    <a:pt x="10572" y="2698"/>
                  </a:cubicBezTo>
                  <a:lnTo>
                    <a:pt x="10322" y="2632"/>
                  </a:lnTo>
                  <a:cubicBezTo>
                    <a:pt x="10300" y="2626"/>
                    <a:pt x="10277" y="2623"/>
                    <a:pt x="10255" y="2623"/>
                  </a:cubicBezTo>
                  <a:close/>
                  <a:moveTo>
                    <a:pt x="11506" y="2952"/>
                  </a:moveTo>
                  <a:cubicBezTo>
                    <a:pt x="11392" y="2952"/>
                    <a:pt x="11287" y="3029"/>
                    <a:pt x="11255" y="3145"/>
                  </a:cubicBezTo>
                  <a:cubicBezTo>
                    <a:pt x="11219" y="3283"/>
                    <a:pt x="11302" y="3424"/>
                    <a:pt x="11440" y="3460"/>
                  </a:cubicBezTo>
                  <a:lnTo>
                    <a:pt x="11690" y="3526"/>
                  </a:lnTo>
                  <a:cubicBezTo>
                    <a:pt x="11711" y="3533"/>
                    <a:pt x="11733" y="3535"/>
                    <a:pt x="11756" y="3535"/>
                  </a:cubicBezTo>
                  <a:cubicBezTo>
                    <a:pt x="11869" y="3535"/>
                    <a:pt x="11975" y="3459"/>
                    <a:pt x="12006" y="3343"/>
                  </a:cubicBezTo>
                  <a:cubicBezTo>
                    <a:pt x="12042" y="3205"/>
                    <a:pt x="11959" y="3064"/>
                    <a:pt x="11821" y="3027"/>
                  </a:cubicBezTo>
                  <a:lnTo>
                    <a:pt x="11571" y="2960"/>
                  </a:lnTo>
                  <a:cubicBezTo>
                    <a:pt x="11549" y="2954"/>
                    <a:pt x="11528" y="2952"/>
                    <a:pt x="11506" y="2952"/>
                  </a:cubicBezTo>
                  <a:close/>
                  <a:moveTo>
                    <a:pt x="12752" y="3280"/>
                  </a:moveTo>
                  <a:cubicBezTo>
                    <a:pt x="12638" y="3280"/>
                    <a:pt x="12535" y="3357"/>
                    <a:pt x="12504" y="3472"/>
                  </a:cubicBezTo>
                  <a:cubicBezTo>
                    <a:pt x="12468" y="3610"/>
                    <a:pt x="12551" y="3752"/>
                    <a:pt x="12687" y="3788"/>
                  </a:cubicBezTo>
                  <a:lnTo>
                    <a:pt x="12937" y="3854"/>
                  </a:lnTo>
                  <a:cubicBezTo>
                    <a:pt x="12960" y="3861"/>
                    <a:pt x="12982" y="3862"/>
                    <a:pt x="13005" y="3862"/>
                  </a:cubicBezTo>
                  <a:cubicBezTo>
                    <a:pt x="13119" y="3862"/>
                    <a:pt x="13224" y="3786"/>
                    <a:pt x="13253" y="3671"/>
                  </a:cubicBezTo>
                  <a:cubicBezTo>
                    <a:pt x="13291" y="3533"/>
                    <a:pt x="13208" y="3391"/>
                    <a:pt x="13070" y="3355"/>
                  </a:cubicBezTo>
                  <a:lnTo>
                    <a:pt x="12820" y="3290"/>
                  </a:lnTo>
                  <a:cubicBezTo>
                    <a:pt x="12797" y="3283"/>
                    <a:pt x="12775" y="3280"/>
                    <a:pt x="12752" y="3280"/>
                  </a:cubicBezTo>
                  <a:close/>
                  <a:moveTo>
                    <a:pt x="14002" y="3608"/>
                  </a:moveTo>
                  <a:cubicBezTo>
                    <a:pt x="13888" y="3608"/>
                    <a:pt x="13784" y="3686"/>
                    <a:pt x="13753" y="3802"/>
                  </a:cubicBezTo>
                  <a:cubicBezTo>
                    <a:pt x="13717" y="3940"/>
                    <a:pt x="13800" y="4081"/>
                    <a:pt x="13938" y="4118"/>
                  </a:cubicBezTo>
                  <a:lnTo>
                    <a:pt x="14186" y="4183"/>
                  </a:lnTo>
                  <a:cubicBezTo>
                    <a:pt x="14209" y="4188"/>
                    <a:pt x="14231" y="4192"/>
                    <a:pt x="14252" y="4192"/>
                  </a:cubicBezTo>
                  <a:lnTo>
                    <a:pt x="14254" y="4192"/>
                  </a:lnTo>
                  <a:cubicBezTo>
                    <a:pt x="14368" y="4192"/>
                    <a:pt x="14473" y="4114"/>
                    <a:pt x="14502" y="3999"/>
                  </a:cubicBezTo>
                  <a:cubicBezTo>
                    <a:pt x="14538" y="3861"/>
                    <a:pt x="14456" y="3719"/>
                    <a:pt x="14318" y="3683"/>
                  </a:cubicBezTo>
                  <a:lnTo>
                    <a:pt x="14069" y="3617"/>
                  </a:lnTo>
                  <a:cubicBezTo>
                    <a:pt x="14047" y="3611"/>
                    <a:pt x="14024" y="3608"/>
                    <a:pt x="14002" y="3608"/>
                  </a:cubicBezTo>
                  <a:close/>
                  <a:moveTo>
                    <a:pt x="15250" y="3936"/>
                  </a:moveTo>
                  <a:cubicBezTo>
                    <a:pt x="15137" y="3936"/>
                    <a:pt x="15031" y="4014"/>
                    <a:pt x="15002" y="4130"/>
                  </a:cubicBezTo>
                  <a:cubicBezTo>
                    <a:pt x="14966" y="4268"/>
                    <a:pt x="15047" y="4409"/>
                    <a:pt x="15185" y="4445"/>
                  </a:cubicBezTo>
                  <a:lnTo>
                    <a:pt x="15435" y="4511"/>
                  </a:lnTo>
                  <a:cubicBezTo>
                    <a:pt x="15458" y="4516"/>
                    <a:pt x="15480" y="4520"/>
                    <a:pt x="15501" y="4520"/>
                  </a:cubicBezTo>
                  <a:cubicBezTo>
                    <a:pt x="15617" y="4520"/>
                    <a:pt x="15720" y="4442"/>
                    <a:pt x="15751" y="4326"/>
                  </a:cubicBezTo>
                  <a:cubicBezTo>
                    <a:pt x="15787" y="4188"/>
                    <a:pt x="15705" y="4047"/>
                    <a:pt x="15567" y="4011"/>
                  </a:cubicBezTo>
                  <a:lnTo>
                    <a:pt x="15316" y="3945"/>
                  </a:lnTo>
                  <a:cubicBezTo>
                    <a:pt x="15294" y="3939"/>
                    <a:pt x="15272" y="3936"/>
                    <a:pt x="15250" y="39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0"/>
            <p:cNvSpPr/>
            <p:nvPr/>
          </p:nvSpPr>
          <p:spPr>
            <a:xfrm>
              <a:off x="865481" y="4117201"/>
              <a:ext cx="126896" cy="126788"/>
            </a:xfrm>
            <a:custGeom>
              <a:avLst/>
              <a:gdLst/>
              <a:ahLst/>
              <a:cxnLst/>
              <a:rect l="l" t="t" r="r" b="b"/>
              <a:pathLst>
                <a:path w="11674" h="11664" extrusionOk="0">
                  <a:moveTo>
                    <a:pt x="286" y="0"/>
                  </a:moveTo>
                  <a:cubicBezTo>
                    <a:pt x="220" y="0"/>
                    <a:pt x="154" y="26"/>
                    <a:pt x="103" y="76"/>
                  </a:cubicBezTo>
                  <a:cubicBezTo>
                    <a:pt x="3" y="176"/>
                    <a:pt x="1" y="340"/>
                    <a:pt x="103" y="441"/>
                  </a:cubicBezTo>
                  <a:lnTo>
                    <a:pt x="286" y="624"/>
                  </a:lnTo>
                  <a:cubicBezTo>
                    <a:pt x="336" y="674"/>
                    <a:pt x="401" y="700"/>
                    <a:pt x="469" y="700"/>
                  </a:cubicBezTo>
                  <a:cubicBezTo>
                    <a:pt x="534" y="700"/>
                    <a:pt x="600" y="674"/>
                    <a:pt x="650" y="624"/>
                  </a:cubicBezTo>
                  <a:cubicBezTo>
                    <a:pt x="751" y="524"/>
                    <a:pt x="751" y="360"/>
                    <a:pt x="651" y="260"/>
                  </a:cubicBezTo>
                  <a:lnTo>
                    <a:pt x="469" y="77"/>
                  </a:lnTo>
                  <a:cubicBezTo>
                    <a:pt x="418" y="26"/>
                    <a:pt x="352" y="0"/>
                    <a:pt x="286" y="0"/>
                  </a:cubicBezTo>
                  <a:close/>
                  <a:moveTo>
                    <a:pt x="1196" y="915"/>
                  </a:moveTo>
                  <a:cubicBezTo>
                    <a:pt x="1130" y="915"/>
                    <a:pt x="1064" y="940"/>
                    <a:pt x="1014" y="990"/>
                  </a:cubicBezTo>
                  <a:cubicBezTo>
                    <a:pt x="914" y="1092"/>
                    <a:pt x="914" y="1254"/>
                    <a:pt x="1014" y="1356"/>
                  </a:cubicBezTo>
                  <a:lnTo>
                    <a:pt x="1197" y="1539"/>
                  </a:lnTo>
                  <a:cubicBezTo>
                    <a:pt x="1247" y="1589"/>
                    <a:pt x="1312" y="1615"/>
                    <a:pt x="1379" y="1615"/>
                  </a:cubicBezTo>
                  <a:cubicBezTo>
                    <a:pt x="1445" y="1615"/>
                    <a:pt x="1511" y="1590"/>
                    <a:pt x="1561" y="1540"/>
                  </a:cubicBezTo>
                  <a:cubicBezTo>
                    <a:pt x="1662" y="1439"/>
                    <a:pt x="1662" y="1275"/>
                    <a:pt x="1562" y="1175"/>
                  </a:cubicBezTo>
                  <a:lnTo>
                    <a:pt x="1379" y="992"/>
                  </a:lnTo>
                  <a:cubicBezTo>
                    <a:pt x="1328" y="941"/>
                    <a:pt x="1262" y="915"/>
                    <a:pt x="1196" y="915"/>
                  </a:cubicBezTo>
                  <a:close/>
                  <a:moveTo>
                    <a:pt x="2108" y="1830"/>
                  </a:moveTo>
                  <a:cubicBezTo>
                    <a:pt x="2042" y="1830"/>
                    <a:pt x="1975" y="1855"/>
                    <a:pt x="1925" y="1906"/>
                  </a:cubicBezTo>
                  <a:cubicBezTo>
                    <a:pt x="1825" y="2006"/>
                    <a:pt x="1825" y="2170"/>
                    <a:pt x="1925" y="2270"/>
                  </a:cubicBezTo>
                  <a:lnTo>
                    <a:pt x="2107" y="2453"/>
                  </a:lnTo>
                  <a:cubicBezTo>
                    <a:pt x="2157" y="2503"/>
                    <a:pt x="2225" y="2529"/>
                    <a:pt x="2290" y="2529"/>
                  </a:cubicBezTo>
                  <a:cubicBezTo>
                    <a:pt x="2356" y="2529"/>
                    <a:pt x="2421" y="2503"/>
                    <a:pt x="2473" y="2453"/>
                  </a:cubicBezTo>
                  <a:cubicBezTo>
                    <a:pt x="2573" y="2353"/>
                    <a:pt x="2573" y="2189"/>
                    <a:pt x="2473" y="2089"/>
                  </a:cubicBezTo>
                  <a:lnTo>
                    <a:pt x="2290" y="1906"/>
                  </a:lnTo>
                  <a:cubicBezTo>
                    <a:pt x="2240" y="1855"/>
                    <a:pt x="2174" y="1830"/>
                    <a:pt x="2108" y="1830"/>
                  </a:cubicBezTo>
                  <a:close/>
                  <a:moveTo>
                    <a:pt x="3019" y="2744"/>
                  </a:moveTo>
                  <a:cubicBezTo>
                    <a:pt x="2954" y="2744"/>
                    <a:pt x="2888" y="2769"/>
                    <a:pt x="2837" y="2819"/>
                  </a:cubicBezTo>
                  <a:cubicBezTo>
                    <a:pt x="2735" y="2921"/>
                    <a:pt x="2735" y="3084"/>
                    <a:pt x="2835" y="3185"/>
                  </a:cubicBezTo>
                  <a:lnTo>
                    <a:pt x="3018" y="3367"/>
                  </a:lnTo>
                  <a:cubicBezTo>
                    <a:pt x="3068" y="3419"/>
                    <a:pt x="3136" y="3443"/>
                    <a:pt x="3201" y="3443"/>
                  </a:cubicBezTo>
                  <a:cubicBezTo>
                    <a:pt x="3267" y="3443"/>
                    <a:pt x="3332" y="3419"/>
                    <a:pt x="3384" y="3369"/>
                  </a:cubicBezTo>
                  <a:cubicBezTo>
                    <a:pt x="3484" y="3269"/>
                    <a:pt x="3484" y="3105"/>
                    <a:pt x="3384" y="3003"/>
                  </a:cubicBezTo>
                  <a:lnTo>
                    <a:pt x="3203" y="2821"/>
                  </a:lnTo>
                  <a:cubicBezTo>
                    <a:pt x="3152" y="2769"/>
                    <a:pt x="3086" y="2744"/>
                    <a:pt x="3019" y="2744"/>
                  </a:cubicBezTo>
                  <a:close/>
                  <a:moveTo>
                    <a:pt x="3930" y="3660"/>
                  </a:moveTo>
                  <a:cubicBezTo>
                    <a:pt x="3864" y="3660"/>
                    <a:pt x="3798" y="3685"/>
                    <a:pt x="3748" y="3735"/>
                  </a:cubicBezTo>
                  <a:cubicBezTo>
                    <a:pt x="3648" y="3835"/>
                    <a:pt x="3646" y="3999"/>
                    <a:pt x="3748" y="4099"/>
                  </a:cubicBezTo>
                  <a:lnTo>
                    <a:pt x="3929" y="4282"/>
                  </a:lnTo>
                  <a:cubicBezTo>
                    <a:pt x="3981" y="4334"/>
                    <a:pt x="4047" y="4359"/>
                    <a:pt x="4112" y="4359"/>
                  </a:cubicBezTo>
                  <a:cubicBezTo>
                    <a:pt x="4178" y="4359"/>
                    <a:pt x="4245" y="4334"/>
                    <a:pt x="4295" y="4284"/>
                  </a:cubicBezTo>
                  <a:cubicBezTo>
                    <a:pt x="4395" y="4183"/>
                    <a:pt x="4397" y="4020"/>
                    <a:pt x="4295" y="3918"/>
                  </a:cubicBezTo>
                  <a:lnTo>
                    <a:pt x="4114" y="3735"/>
                  </a:lnTo>
                  <a:cubicBezTo>
                    <a:pt x="4063" y="3685"/>
                    <a:pt x="3997" y="3660"/>
                    <a:pt x="3930" y="3660"/>
                  </a:cubicBezTo>
                  <a:close/>
                  <a:moveTo>
                    <a:pt x="4841" y="4574"/>
                  </a:moveTo>
                  <a:cubicBezTo>
                    <a:pt x="4775" y="4574"/>
                    <a:pt x="4710" y="4599"/>
                    <a:pt x="4659" y="4649"/>
                  </a:cubicBezTo>
                  <a:cubicBezTo>
                    <a:pt x="4559" y="4749"/>
                    <a:pt x="4557" y="4913"/>
                    <a:pt x="4659" y="5015"/>
                  </a:cubicBezTo>
                  <a:lnTo>
                    <a:pt x="4840" y="5198"/>
                  </a:lnTo>
                  <a:cubicBezTo>
                    <a:pt x="4892" y="5248"/>
                    <a:pt x="4958" y="5274"/>
                    <a:pt x="5023" y="5274"/>
                  </a:cubicBezTo>
                  <a:cubicBezTo>
                    <a:pt x="5090" y="5274"/>
                    <a:pt x="5156" y="5248"/>
                    <a:pt x="5206" y="5198"/>
                  </a:cubicBezTo>
                  <a:cubicBezTo>
                    <a:pt x="5308" y="5098"/>
                    <a:pt x="5308" y="4934"/>
                    <a:pt x="5208" y="4834"/>
                  </a:cubicBezTo>
                  <a:lnTo>
                    <a:pt x="5025" y="4651"/>
                  </a:lnTo>
                  <a:cubicBezTo>
                    <a:pt x="4974" y="4600"/>
                    <a:pt x="4907" y="4574"/>
                    <a:pt x="4841" y="4574"/>
                  </a:cubicBezTo>
                  <a:close/>
                  <a:moveTo>
                    <a:pt x="5752" y="5489"/>
                  </a:moveTo>
                  <a:cubicBezTo>
                    <a:pt x="5686" y="5489"/>
                    <a:pt x="5620" y="5514"/>
                    <a:pt x="5570" y="5564"/>
                  </a:cubicBezTo>
                  <a:cubicBezTo>
                    <a:pt x="5470" y="5665"/>
                    <a:pt x="5470" y="5829"/>
                    <a:pt x="5570" y="5929"/>
                  </a:cubicBezTo>
                  <a:lnTo>
                    <a:pt x="5753" y="6112"/>
                  </a:lnTo>
                  <a:cubicBezTo>
                    <a:pt x="5803" y="6162"/>
                    <a:pt x="5868" y="6188"/>
                    <a:pt x="5935" y="6188"/>
                  </a:cubicBezTo>
                  <a:lnTo>
                    <a:pt x="5935" y="6188"/>
                  </a:lnTo>
                  <a:cubicBezTo>
                    <a:pt x="6002" y="6188"/>
                    <a:pt x="6067" y="6162"/>
                    <a:pt x="6117" y="6112"/>
                  </a:cubicBezTo>
                  <a:cubicBezTo>
                    <a:pt x="6219" y="6010"/>
                    <a:pt x="6219" y="5848"/>
                    <a:pt x="6117" y="5746"/>
                  </a:cubicBezTo>
                  <a:lnTo>
                    <a:pt x="5936" y="5564"/>
                  </a:lnTo>
                  <a:cubicBezTo>
                    <a:pt x="5885" y="5514"/>
                    <a:pt x="5818" y="5489"/>
                    <a:pt x="5752" y="5489"/>
                  </a:cubicBezTo>
                  <a:close/>
                  <a:moveTo>
                    <a:pt x="5935" y="6188"/>
                  </a:moveTo>
                  <a:cubicBezTo>
                    <a:pt x="5935" y="6188"/>
                    <a:pt x="5934" y="6188"/>
                    <a:pt x="5934" y="6188"/>
                  </a:cubicBezTo>
                  <a:lnTo>
                    <a:pt x="5936" y="6188"/>
                  </a:lnTo>
                  <a:cubicBezTo>
                    <a:pt x="5935" y="6188"/>
                    <a:pt x="5935" y="6188"/>
                    <a:pt x="5935" y="6188"/>
                  </a:cubicBezTo>
                  <a:close/>
                  <a:moveTo>
                    <a:pt x="6664" y="6403"/>
                  </a:moveTo>
                  <a:cubicBezTo>
                    <a:pt x="6598" y="6403"/>
                    <a:pt x="6532" y="6428"/>
                    <a:pt x="6483" y="6478"/>
                  </a:cubicBezTo>
                  <a:cubicBezTo>
                    <a:pt x="6381" y="6578"/>
                    <a:pt x="6381" y="6742"/>
                    <a:pt x="6481" y="6844"/>
                  </a:cubicBezTo>
                  <a:lnTo>
                    <a:pt x="6664" y="7027"/>
                  </a:lnTo>
                  <a:cubicBezTo>
                    <a:pt x="6714" y="7077"/>
                    <a:pt x="6779" y="7103"/>
                    <a:pt x="6847" y="7103"/>
                  </a:cubicBezTo>
                  <a:cubicBezTo>
                    <a:pt x="6912" y="7103"/>
                    <a:pt x="6978" y="7078"/>
                    <a:pt x="7028" y="7028"/>
                  </a:cubicBezTo>
                  <a:cubicBezTo>
                    <a:pt x="7130" y="6927"/>
                    <a:pt x="7130" y="6763"/>
                    <a:pt x="7029" y="6663"/>
                  </a:cubicBezTo>
                  <a:lnTo>
                    <a:pt x="6847" y="6480"/>
                  </a:lnTo>
                  <a:cubicBezTo>
                    <a:pt x="6796" y="6429"/>
                    <a:pt x="6730" y="6403"/>
                    <a:pt x="6664" y="6403"/>
                  </a:cubicBezTo>
                  <a:close/>
                  <a:moveTo>
                    <a:pt x="7575" y="7318"/>
                  </a:moveTo>
                  <a:cubicBezTo>
                    <a:pt x="7509" y="7318"/>
                    <a:pt x="7443" y="7343"/>
                    <a:pt x="7393" y="7392"/>
                  </a:cubicBezTo>
                  <a:cubicBezTo>
                    <a:pt x="7292" y="7494"/>
                    <a:pt x="7292" y="7658"/>
                    <a:pt x="7392" y="7758"/>
                  </a:cubicBezTo>
                  <a:lnTo>
                    <a:pt x="7575" y="7941"/>
                  </a:lnTo>
                  <a:cubicBezTo>
                    <a:pt x="7625" y="7993"/>
                    <a:pt x="7692" y="8017"/>
                    <a:pt x="7758" y="8017"/>
                  </a:cubicBezTo>
                  <a:cubicBezTo>
                    <a:pt x="7823" y="8017"/>
                    <a:pt x="7889" y="7993"/>
                    <a:pt x="7940" y="7943"/>
                  </a:cubicBezTo>
                  <a:cubicBezTo>
                    <a:pt x="8040" y="7841"/>
                    <a:pt x="8040" y="7679"/>
                    <a:pt x="7940" y="7577"/>
                  </a:cubicBezTo>
                  <a:lnTo>
                    <a:pt x="7758" y="7394"/>
                  </a:lnTo>
                  <a:cubicBezTo>
                    <a:pt x="7707" y="7343"/>
                    <a:pt x="7641" y="7318"/>
                    <a:pt x="7575" y="7318"/>
                  </a:cubicBezTo>
                  <a:close/>
                  <a:moveTo>
                    <a:pt x="8486" y="8232"/>
                  </a:moveTo>
                  <a:cubicBezTo>
                    <a:pt x="8420" y="8232"/>
                    <a:pt x="8354" y="8258"/>
                    <a:pt x="8304" y="8308"/>
                  </a:cubicBezTo>
                  <a:cubicBezTo>
                    <a:pt x="8203" y="8409"/>
                    <a:pt x="8203" y="8572"/>
                    <a:pt x="8303" y="8672"/>
                  </a:cubicBezTo>
                  <a:lnTo>
                    <a:pt x="8486" y="8855"/>
                  </a:lnTo>
                  <a:cubicBezTo>
                    <a:pt x="8536" y="8907"/>
                    <a:pt x="8603" y="8933"/>
                    <a:pt x="8668" y="8933"/>
                  </a:cubicBezTo>
                  <a:cubicBezTo>
                    <a:pt x="8734" y="8933"/>
                    <a:pt x="8800" y="8907"/>
                    <a:pt x="8851" y="8857"/>
                  </a:cubicBezTo>
                  <a:cubicBezTo>
                    <a:pt x="8951" y="8757"/>
                    <a:pt x="8951" y="8593"/>
                    <a:pt x="8851" y="8491"/>
                  </a:cubicBezTo>
                  <a:lnTo>
                    <a:pt x="8668" y="8308"/>
                  </a:lnTo>
                  <a:cubicBezTo>
                    <a:pt x="8618" y="8258"/>
                    <a:pt x="8552" y="8232"/>
                    <a:pt x="8486" y="8232"/>
                  </a:cubicBezTo>
                  <a:close/>
                  <a:moveTo>
                    <a:pt x="9397" y="9148"/>
                  </a:moveTo>
                  <a:cubicBezTo>
                    <a:pt x="9331" y="9148"/>
                    <a:pt x="9265" y="9173"/>
                    <a:pt x="9215" y="9223"/>
                  </a:cubicBezTo>
                  <a:cubicBezTo>
                    <a:pt x="9114" y="9325"/>
                    <a:pt x="9114" y="9487"/>
                    <a:pt x="9215" y="9589"/>
                  </a:cubicBezTo>
                  <a:lnTo>
                    <a:pt x="9396" y="9771"/>
                  </a:lnTo>
                  <a:cubicBezTo>
                    <a:pt x="9446" y="9821"/>
                    <a:pt x="9514" y="9847"/>
                    <a:pt x="9579" y="9847"/>
                  </a:cubicBezTo>
                  <a:cubicBezTo>
                    <a:pt x="9645" y="9847"/>
                    <a:pt x="9712" y="9821"/>
                    <a:pt x="9762" y="9771"/>
                  </a:cubicBezTo>
                  <a:cubicBezTo>
                    <a:pt x="9862" y="9670"/>
                    <a:pt x="9862" y="9507"/>
                    <a:pt x="9762" y="9406"/>
                  </a:cubicBezTo>
                  <a:lnTo>
                    <a:pt x="9579" y="9223"/>
                  </a:lnTo>
                  <a:cubicBezTo>
                    <a:pt x="9529" y="9173"/>
                    <a:pt x="9463" y="9148"/>
                    <a:pt x="9397" y="9148"/>
                  </a:cubicBezTo>
                  <a:close/>
                  <a:moveTo>
                    <a:pt x="10309" y="10061"/>
                  </a:moveTo>
                  <a:cubicBezTo>
                    <a:pt x="10243" y="10061"/>
                    <a:pt x="10177" y="10086"/>
                    <a:pt x="10126" y="10137"/>
                  </a:cubicBezTo>
                  <a:cubicBezTo>
                    <a:pt x="10026" y="10237"/>
                    <a:pt x="10024" y="10401"/>
                    <a:pt x="10126" y="10503"/>
                  </a:cubicBezTo>
                  <a:lnTo>
                    <a:pt x="10307" y="10686"/>
                  </a:lnTo>
                  <a:cubicBezTo>
                    <a:pt x="10357" y="10736"/>
                    <a:pt x="10425" y="10762"/>
                    <a:pt x="10490" y="10762"/>
                  </a:cubicBezTo>
                  <a:cubicBezTo>
                    <a:pt x="10556" y="10762"/>
                    <a:pt x="10623" y="10736"/>
                    <a:pt x="10673" y="10686"/>
                  </a:cubicBezTo>
                  <a:cubicBezTo>
                    <a:pt x="10773" y="10586"/>
                    <a:pt x="10775" y="10422"/>
                    <a:pt x="10673" y="10322"/>
                  </a:cubicBezTo>
                  <a:lnTo>
                    <a:pt x="10492" y="10139"/>
                  </a:lnTo>
                  <a:cubicBezTo>
                    <a:pt x="10442" y="10087"/>
                    <a:pt x="10375" y="10061"/>
                    <a:pt x="10309" y="10061"/>
                  </a:cubicBezTo>
                  <a:close/>
                  <a:moveTo>
                    <a:pt x="11220" y="10977"/>
                  </a:moveTo>
                  <a:cubicBezTo>
                    <a:pt x="11154" y="10977"/>
                    <a:pt x="11088" y="11002"/>
                    <a:pt x="11037" y="11052"/>
                  </a:cubicBezTo>
                  <a:cubicBezTo>
                    <a:pt x="10937" y="11153"/>
                    <a:pt x="10935" y="11315"/>
                    <a:pt x="11037" y="11417"/>
                  </a:cubicBezTo>
                  <a:lnTo>
                    <a:pt x="11206" y="11588"/>
                  </a:lnTo>
                  <a:cubicBezTo>
                    <a:pt x="11258" y="11638"/>
                    <a:pt x="11324" y="11664"/>
                    <a:pt x="11391" y="11664"/>
                  </a:cubicBezTo>
                  <a:cubicBezTo>
                    <a:pt x="11456" y="11664"/>
                    <a:pt x="11522" y="11640"/>
                    <a:pt x="11572" y="11590"/>
                  </a:cubicBezTo>
                  <a:cubicBezTo>
                    <a:pt x="11674" y="11488"/>
                    <a:pt x="11674" y="11324"/>
                    <a:pt x="11574" y="11224"/>
                  </a:cubicBezTo>
                  <a:lnTo>
                    <a:pt x="11403" y="11053"/>
                  </a:lnTo>
                  <a:cubicBezTo>
                    <a:pt x="11353" y="11002"/>
                    <a:pt x="11286" y="10977"/>
                    <a:pt x="11220" y="10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0"/>
            <p:cNvSpPr/>
            <p:nvPr/>
          </p:nvSpPr>
          <p:spPr>
            <a:xfrm>
              <a:off x="1072837" y="4325340"/>
              <a:ext cx="126853" cy="126799"/>
            </a:xfrm>
            <a:custGeom>
              <a:avLst/>
              <a:gdLst/>
              <a:ahLst/>
              <a:cxnLst/>
              <a:rect l="l" t="t" r="r" b="b"/>
              <a:pathLst>
                <a:path w="11670" h="11665" extrusionOk="0">
                  <a:moveTo>
                    <a:pt x="285" y="0"/>
                  </a:moveTo>
                  <a:cubicBezTo>
                    <a:pt x="219" y="0"/>
                    <a:pt x="152" y="26"/>
                    <a:pt x="101" y="76"/>
                  </a:cubicBezTo>
                  <a:cubicBezTo>
                    <a:pt x="1" y="176"/>
                    <a:pt x="1" y="340"/>
                    <a:pt x="101" y="440"/>
                  </a:cubicBezTo>
                  <a:lnTo>
                    <a:pt x="284" y="623"/>
                  </a:lnTo>
                  <a:cubicBezTo>
                    <a:pt x="334" y="675"/>
                    <a:pt x="399" y="700"/>
                    <a:pt x="466" y="700"/>
                  </a:cubicBezTo>
                  <a:cubicBezTo>
                    <a:pt x="532" y="699"/>
                    <a:pt x="598" y="675"/>
                    <a:pt x="648" y="625"/>
                  </a:cubicBezTo>
                  <a:cubicBezTo>
                    <a:pt x="749" y="523"/>
                    <a:pt x="749" y="361"/>
                    <a:pt x="649" y="259"/>
                  </a:cubicBezTo>
                  <a:lnTo>
                    <a:pt x="466" y="76"/>
                  </a:lnTo>
                  <a:cubicBezTo>
                    <a:pt x="417" y="25"/>
                    <a:pt x="351" y="0"/>
                    <a:pt x="285" y="0"/>
                  </a:cubicBezTo>
                  <a:close/>
                  <a:moveTo>
                    <a:pt x="1196" y="915"/>
                  </a:moveTo>
                  <a:cubicBezTo>
                    <a:pt x="1129" y="915"/>
                    <a:pt x="1063" y="940"/>
                    <a:pt x="1012" y="990"/>
                  </a:cubicBezTo>
                  <a:cubicBezTo>
                    <a:pt x="912" y="1090"/>
                    <a:pt x="912" y="1254"/>
                    <a:pt x="1012" y="1356"/>
                  </a:cubicBezTo>
                  <a:lnTo>
                    <a:pt x="1194" y="1539"/>
                  </a:lnTo>
                  <a:cubicBezTo>
                    <a:pt x="1244" y="1589"/>
                    <a:pt x="1310" y="1615"/>
                    <a:pt x="1377" y="1615"/>
                  </a:cubicBezTo>
                  <a:cubicBezTo>
                    <a:pt x="1443" y="1615"/>
                    <a:pt x="1508" y="1589"/>
                    <a:pt x="1558" y="1539"/>
                  </a:cubicBezTo>
                  <a:cubicBezTo>
                    <a:pt x="1660" y="1439"/>
                    <a:pt x="1660" y="1275"/>
                    <a:pt x="1560" y="1175"/>
                  </a:cubicBezTo>
                  <a:lnTo>
                    <a:pt x="1377" y="990"/>
                  </a:lnTo>
                  <a:cubicBezTo>
                    <a:pt x="1328" y="940"/>
                    <a:pt x="1262" y="915"/>
                    <a:pt x="1196" y="915"/>
                  </a:cubicBezTo>
                  <a:close/>
                  <a:moveTo>
                    <a:pt x="2106" y="1830"/>
                  </a:moveTo>
                  <a:cubicBezTo>
                    <a:pt x="2040" y="1830"/>
                    <a:pt x="1973" y="1855"/>
                    <a:pt x="1922" y="1905"/>
                  </a:cubicBezTo>
                  <a:cubicBezTo>
                    <a:pt x="1822" y="2006"/>
                    <a:pt x="1822" y="2170"/>
                    <a:pt x="1922" y="2270"/>
                  </a:cubicBezTo>
                  <a:lnTo>
                    <a:pt x="2105" y="2453"/>
                  </a:lnTo>
                  <a:cubicBezTo>
                    <a:pt x="2155" y="2503"/>
                    <a:pt x="2223" y="2529"/>
                    <a:pt x="2288" y="2529"/>
                  </a:cubicBezTo>
                  <a:cubicBezTo>
                    <a:pt x="2354" y="2529"/>
                    <a:pt x="2419" y="2503"/>
                    <a:pt x="2471" y="2453"/>
                  </a:cubicBezTo>
                  <a:cubicBezTo>
                    <a:pt x="2571" y="2351"/>
                    <a:pt x="2571" y="2189"/>
                    <a:pt x="2471" y="2087"/>
                  </a:cubicBezTo>
                  <a:lnTo>
                    <a:pt x="2288" y="1905"/>
                  </a:lnTo>
                  <a:cubicBezTo>
                    <a:pt x="2238" y="1855"/>
                    <a:pt x="2172" y="1830"/>
                    <a:pt x="2106" y="1830"/>
                  </a:cubicBezTo>
                  <a:close/>
                  <a:moveTo>
                    <a:pt x="3017" y="2744"/>
                  </a:moveTo>
                  <a:cubicBezTo>
                    <a:pt x="2951" y="2744"/>
                    <a:pt x="2885" y="2770"/>
                    <a:pt x="2835" y="2821"/>
                  </a:cubicBezTo>
                  <a:cubicBezTo>
                    <a:pt x="2733" y="2921"/>
                    <a:pt x="2733" y="3085"/>
                    <a:pt x="2833" y="3185"/>
                  </a:cubicBezTo>
                  <a:lnTo>
                    <a:pt x="3016" y="3368"/>
                  </a:lnTo>
                  <a:cubicBezTo>
                    <a:pt x="3066" y="3418"/>
                    <a:pt x="3134" y="3444"/>
                    <a:pt x="3199" y="3444"/>
                  </a:cubicBezTo>
                  <a:cubicBezTo>
                    <a:pt x="3265" y="3444"/>
                    <a:pt x="3332" y="3418"/>
                    <a:pt x="3382" y="3368"/>
                  </a:cubicBezTo>
                  <a:cubicBezTo>
                    <a:pt x="3482" y="3268"/>
                    <a:pt x="3482" y="3104"/>
                    <a:pt x="3382" y="3004"/>
                  </a:cubicBezTo>
                  <a:lnTo>
                    <a:pt x="3199" y="2821"/>
                  </a:lnTo>
                  <a:cubicBezTo>
                    <a:pt x="3149" y="2770"/>
                    <a:pt x="3083" y="2744"/>
                    <a:pt x="3017" y="2744"/>
                  </a:cubicBezTo>
                  <a:close/>
                  <a:moveTo>
                    <a:pt x="3927" y="3659"/>
                  </a:moveTo>
                  <a:cubicBezTo>
                    <a:pt x="3861" y="3659"/>
                    <a:pt x="3796" y="3684"/>
                    <a:pt x="3746" y="3733"/>
                  </a:cubicBezTo>
                  <a:cubicBezTo>
                    <a:pt x="3644" y="3835"/>
                    <a:pt x="3644" y="3999"/>
                    <a:pt x="3744" y="4099"/>
                  </a:cubicBezTo>
                  <a:lnTo>
                    <a:pt x="3927" y="4282"/>
                  </a:lnTo>
                  <a:cubicBezTo>
                    <a:pt x="3977" y="4334"/>
                    <a:pt x="4045" y="4358"/>
                    <a:pt x="4110" y="4358"/>
                  </a:cubicBezTo>
                  <a:cubicBezTo>
                    <a:pt x="4176" y="4358"/>
                    <a:pt x="4243" y="4334"/>
                    <a:pt x="4293" y="4284"/>
                  </a:cubicBezTo>
                  <a:cubicBezTo>
                    <a:pt x="4393" y="4182"/>
                    <a:pt x="4395" y="4020"/>
                    <a:pt x="4293" y="3918"/>
                  </a:cubicBezTo>
                  <a:lnTo>
                    <a:pt x="4112" y="3735"/>
                  </a:lnTo>
                  <a:cubicBezTo>
                    <a:pt x="4061" y="3684"/>
                    <a:pt x="3994" y="3659"/>
                    <a:pt x="3927" y="3659"/>
                  </a:cubicBezTo>
                  <a:close/>
                  <a:moveTo>
                    <a:pt x="4840" y="4573"/>
                  </a:moveTo>
                  <a:cubicBezTo>
                    <a:pt x="4774" y="4573"/>
                    <a:pt x="4708" y="4599"/>
                    <a:pt x="4657" y="4649"/>
                  </a:cubicBezTo>
                  <a:cubicBezTo>
                    <a:pt x="4557" y="4750"/>
                    <a:pt x="4555" y="4913"/>
                    <a:pt x="4657" y="5013"/>
                  </a:cubicBezTo>
                  <a:lnTo>
                    <a:pt x="4838" y="5196"/>
                  </a:lnTo>
                  <a:cubicBezTo>
                    <a:pt x="4890" y="5248"/>
                    <a:pt x="4955" y="5274"/>
                    <a:pt x="5021" y="5274"/>
                  </a:cubicBezTo>
                  <a:cubicBezTo>
                    <a:pt x="5088" y="5272"/>
                    <a:pt x="5154" y="5248"/>
                    <a:pt x="5204" y="5198"/>
                  </a:cubicBezTo>
                  <a:cubicBezTo>
                    <a:pt x="5304" y="5096"/>
                    <a:pt x="5306" y="4934"/>
                    <a:pt x="5204" y="4832"/>
                  </a:cubicBezTo>
                  <a:lnTo>
                    <a:pt x="5023" y="4649"/>
                  </a:lnTo>
                  <a:cubicBezTo>
                    <a:pt x="4972" y="4599"/>
                    <a:pt x="4906" y="4573"/>
                    <a:pt x="4840" y="4573"/>
                  </a:cubicBezTo>
                  <a:close/>
                  <a:moveTo>
                    <a:pt x="5752" y="5488"/>
                  </a:moveTo>
                  <a:cubicBezTo>
                    <a:pt x="5685" y="5488"/>
                    <a:pt x="5619" y="5514"/>
                    <a:pt x="5568" y="5564"/>
                  </a:cubicBezTo>
                  <a:cubicBezTo>
                    <a:pt x="5468" y="5664"/>
                    <a:pt x="5466" y="5828"/>
                    <a:pt x="5568" y="5930"/>
                  </a:cubicBezTo>
                  <a:lnTo>
                    <a:pt x="5749" y="6112"/>
                  </a:lnTo>
                  <a:cubicBezTo>
                    <a:pt x="5801" y="6162"/>
                    <a:pt x="5866" y="6188"/>
                    <a:pt x="5932" y="6188"/>
                  </a:cubicBezTo>
                  <a:cubicBezTo>
                    <a:pt x="5999" y="6188"/>
                    <a:pt x="6065" y="6162"/>
                    <a:pt x="6115" y="6112"/>
                  </a:cubicBezTo>
                  <a:cubicBezTo>
                    <a:pt x="6217" y="6012"/>
                    <a:pt x="6217" y="5848"/>
                    <a:pt x="6116" y="5748"/>
                  </a:cubicBezTo>
                  <a:lnTo>
                    <a:pt x="5934" y="5564"/>
                  </a:lnTo>
                  <a:cubicBezTo>
                    <a:pt x="5883" y="5513"/>
                    <a:pt x="5817" y="5488"/>
                    <a:pt x="5752" y="5488"/>
                  </a:cubicBezTo>
                  <a:close/>
                  <a:moveTo>
                    <a:pt x="6662" y="6403"/>
                  </a:moveTo>
                  <a:cubicBezTo>
                    <a:pt x="6596" y="6403"/>
                    <a:pt x="6530" y="6428"/>
                    <a:pt x="6480" y="6478"/>
                  </a:cubicBezTo>
                  <a:cubicBezTo>
                    <a:pt x="6379" y="6578"/>
                    <a:pt x="6379" y="6742"/>
                    <a:pt x="6479" y="6844"/>
                  </a:cubicBezTo>
                  <a:lnTo>
                    <a:pt x="6660" y="7027"/>
                  </a:lnTo>
                  <a:cubicBezTo>
                    <a:pt x="6712" y="7077"/>
                    <a:pt x="6777" y="7103"/>
                    <a:pt x="6845" y="7103"/>
                  </a:cubicBezTo>
                  <a:cubicBezTo>
                    <a:pt x="6910" y="7103"/>
                    <a:pt x="6976" y="7077"/>
                    <a:pt x="7026" y="7027"/>
                  </a:cubicBezTo>
                  <a:cubicBezTo>
                    <a:pt x="7127" y="6927"/>
                    <a:pt x="7127" y="6763"/>
                    <a:pt x="7027" y="6663"/>
                  </a:cubicBezTo>
                  <a:lnTo>
                    <a:pt x="6845" y="6480"/>
                  </a:lnTo>
                  <a:cubicBezTo>
                    <a:pt x="6794" y="6429"/>
                    <a:pt x="6728" y="6403"/>
                    <a:pt x="6662" y="6403"/>
                  </a:cubicBezTo>
                  <a:close/>
                  <a:moveTo>
                    <a:pt x="7572" y="7318"/>
                  </a:moveTo>
                  <a:cubicBezTo>
                    <a:pt x="7506" y="7318"/>
                    <a:pt x="7440" y="7343"/>
                    <a:pt x="7390" y="7393"/>
                  </a:cubicBezTo>
                  <a:cubicBezTo>
                    <a:pt x="7290" y="7494"/>
                    <a:pt x="7290" y="7658"/>
                    <a:pt x="7390" y="7758"/>
                  </a:cubicBezTo>
                  <a:lnTo>
                    <a:pt x="7573" y="7941"/>
                  </a:lnTo>
                  <a:cubicBezTo>
                    <a:pt x="7623" y="7991"/>
                    <a:pt x="7688" y="8017"/>
                    <a:pt x="7755" y="8017"/>
                  </a:cubicBezTo>
                  <a:cubicBezTo>
                    <a:pt x="7821" y="8017"/>
                    <a:pt x="7887" y="7991"/>
                    <a:pt x="7937" y="7941"/>
                  </a:cubicBezTo>
                  <a:cubicBezTo>
                    <a:pt x="8038" y="7841"/>
                    <a:pt x="8038" y="7677"/>
                    <a:pt x="7938" y="7575"/>
                  </a:cubicBezTo>
                  <a:lnTo>
                    <a:pt x="7755" y="7394"/>
                  </a:lnTo>
                  <a:cubicBezTo>
                    <a:pt x="7705" y="7343"/>
                    <a:pt x="7639" y="7318"/>
                    <a:pt x="7572" y="7318"/>
                  </a:cubicBezTo>
                  <a:close/>
                  <a:moveTo>
                    <a:pt x="8485" y="8233"/>
                  </a:moveTo>
                  <a:cubicBezTo>
                    <a:pt x="8419" y="8233"/>
                    <a:pt x="8353" y="8258"/>
                    <a:pt x="8302" y="8309"/>
                  </a:cubicBezTo>
                  <a:cubicBezTo>
                    <a:pt x="8201" y="8409"/>
                    <a:pt x="8201" y="8573"/>
                    <a:pt x="8301" y="8674"/>
                  </a:cubicBezTo>
                  <a:lnTo>
                    <a:pt x="8483" y="8856"/>
                  </a:lnTo>
                  <a:cubicBezTo>
                    <a:pt x="8533" y="8907"/>
                    <a:pt x="8599" y="8931"/>
                    <a:pt x="8666" y="8931"/>
                  </a:cubicBezTo>
                  <a:cubicBezTo>
                    <a:pt x="8732" y="8931"/>
                    <a:pt x="8797" y="8907"/>
                    <a:pt x="8847" y="8857"/>
                  </a:cubicBezTo>
                  <a:cubicBezTo>
                    <a:pt x="8949" y="8755"/>
                    <a:pt x="8949" y="8592"/>
                    <a:pt x="8849" y="8491"/>
                  </a:cubicBezTo>
                  <a:lnTo>
                    <a:pt x="8666" y="8309"/>
                  </a:lnTo>
                  <a:cubicBezTo>
                    <a:pt x="8617" y="8258"/>
                    <a:pt x="8551" y="8233"/>
                    <a:pt x="8485" y="8233"/>
                  </a:cubicBezTo>
                  <a:close/>
                  <a:moveTo>
                    <a:pt x="9396" y="9147"/>
                  </a:moveTo>
                  <a:cubicBezTo>
                    <a:pt x="9330" y="9147"/>
                    <a:pt x="9264" y="9172"/>
                    <a:pt x="9213" y="9223"/>
                  </a:cubicBezTo>
                  <a:cubicBezTo>
                    <a:pt x="9111" y="9323"/>
                    <a:pt x="9111" y="9487"/>
                    <a:pt x="9212" y="9587"/>
                  </a:cubicBezTo>
                  <a:lnTo>
                    <a:pt x="9394" y="9770"/>
                  </a:lnTo>
                  <a:cubicBezTo>
                    <a:pt x="9444" y="9822"/>
                    <a:pt x="9512" y="9848"/>
                    <a:pt x="9577" y="9848"/>
                  </a:cubicBezTo>
                  <a:cubicBezTo>
                    <a:pt x="9643" y="9846"/>
                    <a:pt x="9708" y="9822"/>
                    <a:pt x="9758" y="9772"/>
                  </a:cubicBezTo>
                  <a:cubicBezTo>
                    <a:pt x="9860" y="9672"/>
                    <a:pt x="9860" y="9508"/>
                    <a:pt x="9760" y="9406"/>
                  </a:cubicBezTo>
                  <a:lnTo>
                    <a:pt x="9579" y="9223"/>
                  </a:lnTo>
                  <a:cubicBezTo>
                    <a:pt x="9528" y="9172"/>
                    <a:pt x="9462" y="9147"/>
                    <a:pt x="9396" y="9147"/>
                  </a:cubicBezTo>
                  <a:close/>
                  <a:moveTo>
                    <a:pt x="10307" y="10061"/>
                  </a:moveTo>
                  <a:cubicBezTo>
                    <a:pt x="10241" y="10061"/>
                    <a:pt x="10175" y="10086"/>
                    <a:pt x="10124" y="10137"/>
                  </a:cubicBezTo>
                  <a:cubicBezTo>
                    <a:pt x="10022" y="10237"/>
                    <a:pt x="10022" y="10401"/>
                    <a:pt x="10122" y="10503"/>
                  </a:cubicBezTo>
                  <a:lnTo>
                    <a:pt x="10305" y="10686"/>
                  </a:lnTo>
                  <a:cubicBezTo>
                    <a:pt x="10355" y="10736"/>
                    <a:pt x="10423" y="10762"/>
                    <a:pt x="10488" y="10762"/>
                  </a:cubicBezTo>
                  <a:cubicBezTo>
                    <a:pt x="10554" y="10762"/>
                    <a:pt x="10619" y="10736"/>
                    <a:pt x="10671" y="10686"/>
                  </a:cubicBezTo>
                  <a:cubicBezTo>
                    <a:pt x="10771" y="10586"/>
                    <a:pt x="10773" y="10422"/>
                    <a:pt x="10671" y="10322"/>
                  </a:cubicBezTo>
                  <a:lnTo>
                    <a:pt x="10490" y="10137"/>
                  </a:lnTo>
                  <a:cubicBezTo>
                    <a:pt x="10439" y="10086"/>
                    <a:pt x="10373" y="10061"/>
                    <a:pt x="10307" y="10061"/>
                  </a:cubicBezTo>
                  <a:close/>
                  <a:moveTo>
                    <a:pt x="11216" y="10977"/>
                  </a:moveTo>
                  <a:cubicBezTo>
                    <a:pt x="11151" y="10977"/>
                    <a:pt x="11085" y="11002"/>
                    <a:pt x="11035" y="11052"/>
                  </a:cubicBezTo>
                  <a:cubicBezTo>
                    <a:pt x="10933" y="11154"/>
                    <a:pt x="10933" y="11316"/>
                    <a:pt x="11033" y="11417"/>
                  </a:cubicBezTo>
                  <a:lnTo>
                    <a:pt x="11204" y="11587"/>
                  </a:lnTo>
                  <a:cubicBezTo>
                    <a:pt x="11254" y="11638"/>
                    <a:pt x="11320" y="11664"/>
                    <a:pt x="11387" y="11664"/>
                  </a:cubicBezTo>
                  <a:cubicBezTo>
                    <a:pt x="11453" y="11662"/>
                    <a:pt x="11518" y="11638"/>
                    <a:pt x="11568" y="11588"/>
                  </a:cubicBezTo>
                  <a:cubicBezTo>
                    <a:pt x="11670" y="11488"/>
                    <a:pt x="11670" y="11324"/>
                    <a:pt x="11570" y="11223"/>
                  </a:cubicBezTo>
                  <a:lnTo>
                    <a:pt x="11401" y="11053"/>
                  </a:lnTo>
                  <a:cubicBezTo>
                    <a:pt x="11350" y="11002"/>
                    <a:pt x="11283" y="10977"/>
                    <a:pt x="11216" y="10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0"/>
            <p:cNvSpPr/>
            <p:nvPr/>
          </p:nvSpPr>
          <p:spPr>
            <a:xfrm>
              <a:off x="1073011" y="4117843"/>
              <a:ext cx="127320" cy="126320"/>
            </a:xfrm>
            <a:custGeom>
              <a:avLst/>
              <a:gdLst/>
              <a:ahLst/>
              <a:cxnLst/>
              <a:rect l="l" t="t" r="r" b="b"/>
              <a:pathLst>
                <a:path w="11713" h="11621" extrusionOk="0">
                  <a:moveTo>
                    <a:pt x="11429" y="1"/>
                  </a:moveTo>
                  <a:cubicBezTo>
                    <a:pt x="11363" y="1"/>
                    <a:pt x="11297" y="26"/>
                    <a:pt x="11247" y="75"/>
                  </a:cubicBezTo>
                  <a:lnTo>
                    <a:pt x="11064" y="258"/>
                  </a:lnTo>
                  <a:cubicBezTo>
                    <a:pt x="10964" y="358"/>
                    <a:pt x="10962" y="522"/>
                    <a:pt x="11064" y="622"/>
                  </a:cubicBezTo>
                  <a:cubicBezTo>
                    <a:pt x="11114" y="674"/>
                    <a:pt x="11179" y="698"/>
                    <a:pt x="11247" y="698"/>
                  </a:cubicBezTo>
                  <a:cubicBezTo>
                    <a:pt x="11312" y="698"/>
                    <a:pt x="11378" y="674"/>
                    <a:pt x="11428" y="624"/>
                  </a:cubicBezTo>
                  <a:lnTo>
                    <a:pt x="11611" y="441"/>
                  </a:lnTo>
                  <a:cubicBezTo>
                    <a:pt x="11713" y="341"/>
                    <a:pt x="11713" y="177"/>
                    <a:pt x="11613" y="77"/>
                  </a:cubicBezTo>
                  <a:cubicBezTo>
                    <a:pt x="11561" y="26"/>
                    <a:pt x="11495" y="1"/>
                    <a:pt x="11429" y="1"/>
                  </a:cubicBezTo>
                  <a:close/>
                  <a:moveTo>
                    <a:pt x="10514" y="911"/>
                  </a:moveTo>
                  <a:cubicBezTo>
                    <a:pt x="10449" y="911"/>
                    <a:pt x="10383" y="936"/>
                    <a:pt x="10332" y="986"/>
                  </a:cubicBezTo>
                  <a:lnTo>
                    <a:pt x="10150" y="1169"/>
                  </a:lnTo>
                  <a:cubicBezTo>
                    <a:pt x="10048" y="1269"/>
                    <a:pt x="10048" y="1433"/>
                    <a:pt x="10148" y="1533"/>
                  </a:cubicBezTo>
                  <a:cubicBezTo>
                    <a:pt x="10200" y="1585"/>
                    <a:pt x="10265" y="1611"/>
                    <a:pt x="10332" y="1611"/>
                  </a:cubicBezTo>
                  <a:cubicBezTo>
                    <a:pt x="10398" y="1611"/>
                    <a:pt x="10464" y="1585"/>
                    <a:pt x="10514" y="1535"/>
                  </a:cubicBezTo>
                  <a:lnTo>
                    <a:pt x="10696" y="1354"/>
                  </a:lnTo>
                  <a:cubicBezTo>
                    <a:pt x="10798" y="1252"/>
                    <a:pt x="10798" y="1090"/>
                    <a:pt x="10698" y="988"/>
                  </a:cubicBezTo>
                  <a:cubicBezTo>
                    <a:pt x="10647" y="937"/>
                    <a:pt x="10581" y="911"/>
                    <a:pt x="10514" y="911"/>
                  </a:cubicBezTo>
                  <a:close/>
                  <a:moveTo>
                    <a:pt x="9600" y="1822"/>
                  </a:moveTo>
                  <a:cubicBezTo>
                    <a:pt x="9534" y="1822"/>
                    <a:pt x="9468" y="1847"/>
                    <a:pt x="9418" y="1897"/>
                  </a:cubicBezTo>
                  <a:lnTo>
                    <a:pt x="9235" y="2080"/>
                  </a:lnTo>
                  <a:cubicBezTo>
                    <a:pt x="9133" y="2182"/>
                    <a:pt x="9133" y="2344"/>
                    <a:pt x="9233" y="2446"/>
                  </a:cubicBezTo>
                  <a:cubicBezTo>
                    <a:pt x="9285" y="2496"/>
                    <a:pt x="9351" y="2522"/>
                    <a:pt x="9416" y="2522"/>
                  </a:cubicBezTo>
                  <a:cubicBezTo>
                    <a:pt x="9484" y="2522"/>
                    <a:pt x="9549" y="2496"/>
                    <a:pt x="9599" y="2446"/>
                  </a:cubicBezTo>
                  <a:lnTo>
                    <a:pt x="9782" y="2263"/>
                  </a:lnTo>
                  <a:cubicBezTo>
                    <a:pt x="9884" y="2163"/>
                    <a:pt x="9884" y="1999"/>
                    <a:pt x="9782" y="1897"/>
                  </a:cubicBezTo>
                  <a:cubicBezTo>
                    <a:pt x="9732" y="1847"/>
                    <a:pt x="9666" y="1822"/>
                    <a:pt x="9600" y="1822"/>
                  </a:cubicBezTo>
                  <a:close/>
                  <a:moveTo>
                    <a:pt x="8685" y="2733"/>
                  </a:moveTo>
                  <a:cubicBezTo>
                    <a:pt x="8619" y="2733"/>
                    <a:pt x="8553" y="2759"/>
                    <a:pt x="8502" y="2810"/>
                  </a:cubicBezTo>
                  <a:lnTo>
                    <a:pt x="8319" y="2993"/>
                  </a:lnTo>
                  <a:cubicBezTo>
                    <a:pt x="8219" y="3093"/>
                    <a:pt x="8219" y="3257"/>
                    <a:pt x="8319" y="3357"/>
                  </a:cubicBezTo>
                  <a:cubicBezTo>
                    <a:pt x="8371" y="3407"/>
                    <a:pt x="8436" y="3433"/>
                    <a:pt x="8502" y="3433"/>
                  </a:cubicBezTo>
                  <a:cubicBezTo>
                    <a:pt x="8569" y="3433"/>
                    <a:pt x="8635" y="3407"/>
                    <a:pt x="8685" y="3357"/>
                  </a:cubicBezTo>
                  <a:lnTo>
                    <a:pt x="8868" y="3174"/>
                  </a:lnTo>
                  <a:cubicBezTo>
                    <a:pt x="8969" y="3074"/>
                    <a:pt x="8969" y="2910"/>
                    <a:pt x="8868" y="2810"/>
                  </a:cubicBezTo>
                  <a:cubicBezTo>
                    <a:pt x="8818" y="2759"/>
                    <a:pt x="8752" y="2733"/>
                    <a:pt x="8685" y="2733"/>
                  </a:cubicBezTo>
                  <a:close/>
                  <a:moveTo>
                    <a:pt x="7771" y="3644"/>
                  </a:moveTo>
                  <a:cubicBezTo>
                    <a:pt x="7705" y="3644"/>
                    <a:pt x="7639" y="3670"/>
                    <a:pt x="7589" y="3721"/>
                  </a:cubicBezTo>
                  <a:lnTo>
                    <a:pt x="7406" y="3902"/>
                  </a:lnTo>
                  <a:cubicBezTo>
                    <a:pt x="7305" y="4002"/>
                    <a:pt x="7305" y="4166"/>
                    <a:pt x="7405" y="4268"/>
                  </a:cubicBezTo>
                  <a:cubicBezTo>
                    <a:pt x="7455" y="4318"/>
                    <a:pt x="7522" y="4344"/>
                    <a:pt x="7588" y="4344"/>
                  </a:cubicBezTo>
                  <a:cubicBezTo>
                    <a:pt x="7653" y="4344"/>
                    <a:pt x="7719" y="4318"/>
                    <a:pt x="7770" y="4268"/>
                  </a:cubicBezTo>
                  <a:lnTo>
                    <a:pt x="7953" y="4086"/>
                  </a:lnTo>
                  <a:cubicBezTo>
                    <a:pt x="8053" y="3986"/>
                    <a:pt x="8055" y="3823"/>
                    <a:pt x="7953" y="3721"/>
                  </a:cubicBezTo>
                  <a:cubicBezTo>
                    <a:pt x="7903" y="3670"/>
                    <a:pt x="7837" y="3644"/>
                    <a:pt x="7771" y="3644"/>
                  </a:cubicBezTo>
                  <a:close/>
                  <a:moveTo>
                    <a:pt x="6857" y="4556"/>
                  </a:moveTo>
                  <a:cubicBezTo>
                    <a:pt x="6791" y="4556"/>
                    <a:pt x="6725" y="4582"/>
                    <a:pt x="6675" y="4632"/>
                  </a:cubicBezTo>
                  <a:lnTo>
                    <a:pt x="6490" y="4813"/>
                  </a:lnTo>
                  <a:cubicBezTo>
                    <a:pt x="6390" y="4915"/>
                    <a:pt x="6389" y="5078"/>
                    <a:pt x="6490" y="5179"/>
                  </a:cubicBezTo>
                  <a:cubicBezTo>
                    <a:pt x="6540" y="5230"/>
                    <a:pt x="6608" y="5254"/>
                    <a:pt x="6673" y="5254"/>
                  </a:cubicBezTo>
                  <a:cubicBezTo>
                    <a:pt x="6739" y="5254"/>
                    <a:pt x="6804" y="5230"/>
                    <a:pt x="6854" y="5180"/>
                  </a:cubicBezTo>
                  <a:lnTo>
                    <a:pt x="7039" y="4997"/>
                  </a:lnTo>
                  <a:cubicBezTo>
                    <a:pt x="7139" y="4897"/>
                    <a:pt x="7141" y="4733"/>
                    <a:pt x="7039" y="4633"/>
                  </a:cubicBezTo>
                  <a:cubicBezTo>
                    <a:pt x="6989" y="4582"/>
                    <a:pt x="6923" y="4556"/>
                    <a:pt x="6857" y="4556"/>
                  </a:cubicBezTo>
                  <a:close/>
                  <a:moveTo>
                    <a:pt x="5941" y="5468"/>
                  </a:moveTo>
                  <a:cubicBezTo>
                    <a:pt x="5875" y="5468"/>
                    <a:pt x="5809" y="5493"/>
                    <a:pt x="5759" y="5543"/>
                  </a:cubicBezTo>
                  <a:lnTo>
                    <a:pt x="5576" y="5725"/>
                  </a:lnTo>
                  <a:cubicBezTo>
                    <a:pt x="5474" y="5826"/>
                    <a:pt x="5474" y="5989"/>
                    <a:pt x="5576" y="6091"/>
                  </a:cubicBezTo>
                  <a:cubicBezTo>
                    <a:pt x="5626" y="6141"/>
                    <a:pt x="5693" y="6165"/>
                    <a:pt x="5759" y="6165"/>
                  </a:cubicBezTo>
                  <a:cubicBezTo>
                    <a:pt x="5824" y="6165"/>
                    <a:pt x="5890" y="6141"/>
                    <a:pt x="5942" y="6091"/>
                  </a:cubicBezTo>
                  <a:lnTo>
                    <a:pt x="6125" y="5908"/>
                  </a:lnTo>
                  <a:cubicBezTo>
                    <a:pt x="6225" y="5807"/>
                    <a:pt x="6225" y="5644"/>
                    <a:pt x="6125" y="5543"/>
                  </a:cubicBezTo>
                  <a:cubicBezTo>
                    <a:pt x="6074" y="5493"/>
                    <a:pt x="6007" y="5468"/>
                    <a:pt x="5941" y="5468"/>
                  </a:cubicBezTo>
                  <a:close/>
                  <a:moveTo>
                    <a:pt x="5027" y="6378"/>
                  </a:moveTo>
                  <a:cubicBezTo>
                    <a:pt x="4961" y="6378"/>
                    <a:pt x="4895" y="6403"/>
                    <a:pt x="4845" y="6453"/>
                  </a:cubicBezTo>
                  <a:lnTo>
                    <a:pt x="4662" y="6636"/>
                  </a:lnTo>
                  <a:cubicBezTo>
                    <a:pt x="4560" y="6738"/>
                    <a:pt x="4560" y="6900"/>
                    <a:pt x="4662" y="7002"/>
                  </a:cubicBezTo>
                  <a:cubicBezTo>
                    <a:pt x="4712" y="7052"/>
                    <a:pt x="4777" y="7078"/>
                    <a:pt x="4845" y="7078"/>
                  </a:cubicBezTo>
                  <a:cubicBezTo>
                    <a:pt x="4910" y="7078"/>
                    <a:pt x="4976" y="7052"/>
                    <a:pt x="5027" y="7002"/>
                  </a:cubicBezTo>
                  <a:lnTo>
                    <a:pt x="5210" y="6819"/>
                  </a:lnTo>
                  <a:cubicBezTo>
                    <a:pt x="5310" y="6717"/>
                    <a:pt x="5310" y="6555"/>
                    <a:pt x="5210" y="6453"/>
                  </a:cubicBezTo>
                  <a:cubicBezTo>
                    <a:pt x="5159" y="6403"/>
                    <a:pt x="5093" y="6378"/>
                    <a:pt x="5027" y="6378"/>
                  </a:cubicBezTo>
                  <a:close/>
                  <a:moveTo>
                    <a:pt x="4113" y="7290"/>
                  </a:moveTo>
                  <a:cubicBezTo>
                    <a:pt x="4047" y="7290"/>
                    <a:pt x="3981" y="7315"/>
                    <a:pt x="3930" y="7366"/>
                  </a:cubicBezTo>
                  <a:lnTo>
                    <a:pt x="3747" y="7547"/>
                  </a:lnTo>
                  <a:cubicBezTo>
                    <a:pt x="3646" y="7647"/>
                    <a:pt x="3646" y="7811"/>
                    <a:pt x="3746" y="7913"/>
                  </a:cubicBezTo>
                  <a:cubicBezTo>
                    <a:pt x="3797" y="7963"/>
                    <a:pt x="3863" y="7989"/>
                    <a:pt x="3928" y="7989"/>
                  </a:cubicBezTo>
                  <a:cubicBezTo>
                    <a:pt x="3996" y="7989"/>
                    <a:pt x="4061" y="7963"/>
                    <a:pt x="4111" y="7913"/>
                  </a:cubicBezTo>
                  <a:lnTo>
                    <a:pt x="4294" y="7732"/>
                  </a:lnTo>
                  <a:cubicBezTo>
                    <a:pt x="4396" y="7632"/>
                    <a:pt x="4396" y="7468"/>
                    <a:pt x="4296" y="7366"/>
                  </a:cubicBezTo>
                  <a:cubicBezTo>
                    <a:pt x="4245" y="7315"/>
                    <a:pt x="4179" y="7290"/>
                    <a:pt x="4113" y="7290"/>
                  </a:cubicBezTo>
                  <a:close/>
                  <a:moveTo>
                    <a:pt x="3199" y="8201"/>
                  </a:moveTo>
                  <a:cubicBezTo>
                    <a:pt x="3132" y="8201"/>
                    <a:pt x="3066" y="8227"/>
                    <a:pt x="3016" y="8277"/>
                  </a:cubicBezTo>
                  <a:lnTo>
                    <a:pt x="2833" y="8458"/>
                  </a:lnTo>
                  <a:cubicBezTo>
                    <a:pt x="2731" y="8558"/>
                    <a:pt x="2731" y="8722"/>
                    <a:pt x="2831" y="8824"/>
                  </a:cubicBezTo>
                  <a:cubicBezTo>
                    <a:pt x="2881" y="8874"/>
                    <a:pt x="2949" y="8900"/>
                    <a:pt x="3014" y="8900"/>
                  </a:cubicBezTo>
                  <a:cubicBezTo>
                    <a:pt x="3080" y="8900"/>
                    <a:pt x="3147" y="8876"/>
                    <a:pt x="3197" y="8826"/>
                  </a:cubicBezTo>
                  <a:lnTo>
                    <a:pt x="3380" y="8643"/>
                  </a:lnTo>
                  <a:cubicBezTo>
                    <a:pt x="3482" y="8543"/>
                    <a:pt x="3482" y="8379"/>
                    <a:pt x="3382" y="8277"/>
                  </a:cubicBezTo>
                  <a:cubicBezTo>
                    <a:pt x="3331" y="8226"/>
                    <a:pt x="3265" y="8201"/>
                    <a:pt x="3199" y="8201"/>
                  </a:cubicBezTo>
                  <a:close/>
                  <a:moveTo>
                    <a:pt x="2283" y="9112"/>
                  </a:moveTo>
                  <a:cubicBezTo>
                    <a:pt x="2217" y="9112"/>
                    <a:pt x="2151" y="9137"/>
                    <a:pt x="2100" y="9188"/>
                  </a:cubicBezTo>
                  <a:lnTo>
                    <a:pt x="1917" y="9371"/>
                  </a:lnTo>
                  <a:cubicBezTo>
                    <a:pt x="1817" y="9471"/>
                    <a:pt x="1817" y="9635"/>
                    <a:pt x="1917" y="9735"/>
                  </a:cubicBezTo>
                  <a:cubicBezTo>
                    <a:pt x="1967" y="9787"/>
                    <a:pt x="2034" y="9811"/>
                    <a:pt x="2100" y="9811"/>
                  </a:cubicBezTo>
                  <a:cubicBezTo>
                    <a:pt x="2165" y="9811"/>
                    <a:pt x="2233" y="9787"/>
                    <a:pt x="2283" y="9735"/>
                  </a:cubicBezTo>
                  <a:lnTo>
                    <a:pt x="2465" y="9552"/>
                  </a:lnTo>
                  <a:cubicBezTo>
                    <a:pt x="2566" y="9452"/>
                    <a:pt x="2566" y="9288"/>
                    <a:pt x="2465" y="9188"/>
                  </a:cubicBezTo>
                  <a:cubicBezTo>
                    <a:pt x="2415" y="9137"/>
                    <a:pt x="2349" y="9112"/>
                    <a:pt x="2283" y="9112"/>
                  </a:cubicBezTo>
                  <a:close/>
                  <a:moveTo>
                    <a:pt x="1368" y="10024"/>
                  </a:moveTo>
                  <a:cubicBezTo>
                    <a:pt x="1302" y="10024"/>
                    <a:pt x="1236" y="10049"/>
                    <a:pt x="1185" y="10099"/>
                  </a:cubicBezTo>
                  <a:lnTo>
                    <a:pt x="1002" y="10282"/>
                  </a:lnTo>
                  <a:cubicBezTo>
                    <a:pt x="902" y="10384"/>
                    <a:pt x="902" y="10546"/>
                    <a:pt x="1002" y="10647"/>
                  </a:cubicBezTo>
                  <a:cubicBezTo>
                    <a:pt x="1053" y="10698"/>
                    <a:pt x="1120" y="10723"/>
                    <a:pt x="1185" y="10723"/>
                  </a:cubicBezTo>
                  <a:cubicBezTo>
                    <a:pt x="1251" y="10723"/>
                    <a:pt x="1316" y="10698"/>
                    <a:pt x="1368" y="10647"/>
                  </a:cubicBezTo>
                  <a:lnTo>
                    <a:pt x="1551" y="10465"/>
                  </a:lnTo>
                  <a:cubicBezTo>
                    <a:pt x="1651" y="10363"/>
                    <a:pt x="1651" y="10201"/>
                    <a:pt x="1551" y="10099"/>
                  </a:cubicBezTo>
                  <a:cubicBezTo>
                    <a:pt x="1500" y="10049"/>
                    <a:pt x="1434" y="10024"/>
                    <a:pt x="1368" y="10024"/>
                  </a:cubicBezTo>
                  <a:close/>
                  <a:moveTo>
                    <a:pt x="454" y="10935"/>
                  </a:moveTo>
                  <a:cubicBezTo>
                    <a:pt x="388" y="10935"/>
                    <a:pt x="322" y="10960"/>
                    <a:pt x="271" y="11010"/>
                  </a:cubicBezTo>
                  <a:lnTo>
                    <a:pt x="102" y="11179"/>
                  </a:lnTo>
                  <a:cubicBezTo>
                    <a:pt x="0" y="11281"/>
                    <a:pt x="0" y="11443"/>
                    <a:pt x="100" y="11545"/>
                  </a:cubicBezTo>
                  <a:cubicBezTo>
                    <a:pt x="152" y="11595"/>
                    <a:pt x="218" y="11621"/>
                    <a:pt x="285" y="11621"/>
                  </a:cubicBezTo>
                  <a:cubicBezTo>
                    <a:pt x="350" y="11621"/>
                    <a:pt x="416" y="11595"/>
                    <a:pt x="466" y="11545"/>
                  </a:cubicBezTo>
                  <a:lnTo>
                    <a:pt x="635" y="11376"/>
                  </a:lnTo>
                  <a:cubicBezTo>
                    <a:pt x="737" y="11275"/>
                    <a:pt x="737" y="11112"/>
                    <a:pt x="637" y="11012"/>
                  </a:cubicBezTo>
                  <a:cubicBezTo>
                    <a:pt x="586" y="10960"/>
                    <a:pt x="520" y="10935"/>
                    <a:pt x="454" y="109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0"/>
            <p:cNvSpPr/>
            <p:nvPr/>
          </p:nvSpPr>
          <p:spPr>
            <a:xfrm>
              <a:off x="864850" y="4325177"/>
              <a:ext cx="127364" cy="126320"/>
            </a:xfrm>
            <a:custGeom>
              <a:avLst/>
              <a:gdLst/>
              <a:ahLst/>
              <a:cxnLst/>
              <a:rect l="l" t="t" r="r" b="b"/>
              <a:pathLst>
                <a:path w="11717" h="11621" extrusionOk="0">
                  <a:moveTo>
                    <a:pt x="11432" y="1"/>
                  </a:moveTo>
                  <a:cubicBezTo>
                    <a:pt x="11366" y="1"/>
                    <a:pt x="11300" y="26"/>
                    <a:pt x="11250" y="75"/>
                  </a:cubicBezTo>
                  <a:lnTo>
                    <a:pt x="11066" y="258"/>
                  </a:lnTo>
                  <a:cubicBezTo>
                    <a:pt x="10966" y="358"/>
                    <a:pt x="10964" y="522"/>
                    <a:pt x="11066" y="622"/>
                  </a:cubicBezTo>
                  <a:cubicBezTo>
                    <a:pt x="11116" y="674"/>
                    <a:pt x="11183" y="700"/>
                    <a:pt x="11249" y="700"/>
                  </a:cubicBezTo>
                  <a:cubicBezTo>
                    <a:pt x="11314" y="700"/>
                    <a:pt x="11380" y="674"/>
                    <a:pt x="11430" y="624"/>
                  </a:cubicBezTo>
                  <a:lnTo>
                    <a:pt x="11614" y="443"/>
                  </a:lnTo>
                  <a:cubicBezTo>
                    <a:pt x="11714" y="341"/>
                    <a:pt x="11716" y="177"/>
                    <a:pt x="11614" y="77"/>
                  </a:cubicBezTo>
                  <a:cubicBezTo>
                    <a:pt x="11564" y="26"/>
                    <a:pt x="11498" y="1"/>
                    <a:pt x="11432" y="1"/>
                  </a:cubicBezTo>
                  <a:close/>
                  <a:moveTo>
                    <a:pt x="10517" y="912"/>
                  </a:moveTo>
                  <a:cubicBezTo>
                    <a:pt x="10451" y="912"/>
                    <a:pt x="10385" y="937"/>
                    <a:pt x="10334" y="988"/>
                  </a:cubicBezTo>
                  <a:lnTo>
                    <a:pt x="10151" y="1169"/>
                  </a:lnTo>
                  <a:cubicBezTo>
                    <a:pt x="10051" y="1271"/>
                    <a:pt x="10050" y="1433"/>
                    <a:pt x="10151" y="1535"/>
                  </a:cubicBezTo>
                  <a:cubicBezTo>
                    <a:pt x="10201" y="1585"/>
                    <a:pt x="10267" y="1611"/>
                    <a:pt x="10334" y="1611"/>
                  </a:cubicBezTo>
                  <a:cubicBezTo>
                    <a:pt x="10400" y="1611"/>
                    <a:pt x="10465" y="1585"/>
                    <a:pt x="10517" y="1535"/>
                  </a:cubicBezTo>
                  <a:lnTo>
                    <a:pt x="10700" y="1354"/>
                  </a:lnTo>
                  <a:cubicBezTo>
                    <a:pt x="10800" y="1252"/>
                    <a:pt x="10800" y="1090"/>
                    <a:pt x="10700" y="988"/>
                  </a:cubicBezTo>
                  <a:cubicBezTo>
                    <a:pt x="10649" y="937"/>
                    <a:pt x="10583" y="912"/>
                    <a:pt x="10517" y="912"/>
                  </a:cubicBezTo>
                  <a:close/>
                  <a:moveTo>
                    <a:pt x="9602" y="1822"/>
                  </a:moveTo>
                  <a:cubicBezTo>
                    <a:pt x="9536" y="1822"/>
                    <a:pt x="9471" y="1847"/>
                    <a:pt x="9420" y="1897"/>
                  </a:cubicBezTo>
                  <a:lnTo>
                    <a:pt x="9237" y="2080"/>
                  </a:lnTo>
                  <a:cubicBezTo>
                    <a:pt x="9135" y="2180"/>
                    <a:pt x="9135" y="2344"/>
                    <a:pt x="9235" y="2446"/>
                  </a:cubicBezTo>
                  <a:cubicBezTo>
                    <a:pt x="9287" y="2496"/>
                    <a:pt x="9353" y="2522"/>
                    <a:pt x="9420" y="2522"/>
                  </a:cubicBezTo>
                  <a:cubicBezTo>
                    <a:pt x="9486" y="2522"/>
                    <a:pt x="9551" y="2496"/>
                    <a:pt x="9601" y="2446"/>
                  </a:cubicBezTo>
                  <a:lnTo>
                    <a:pt x="9784" y="2265"/>
                  </a:lnTo>
                  <a:cubicBezTo>
                    <a:pt x="9886" y="2165"/>
                    <a:pt x="9886" y="2001"/>
                    <a:pt x="9786" y="1899"/>
                  </a:cubicBezTo>
                  <a:cubicBezTo>
                    <a:pt x="9735" y="1848"/>
                    <a:pt x="9668" y="1822"/>
                    <a:pt x="9602" y="1822"/>
                  </a:cubicBezTo>
                  <a:close/>
                  <a:moveTo>
                    <a:pt x="8688" y="2733"/>
                  </a:moveTo>
                  <a:cubicBezTo>
                    <a:pt x="8622" y="2733"/>
                    <a:pt x="8556" y="2759"/>
                    <a:pt x="8506" y="2810"/>
                  </a:cubicBezTo>
                  <a:lnTo>
                    <a:pt x="8323" y="2991"/>
                  </a:lnTo>
                  <a:cubicBezTo>
                    <a:pt x="8221" y="3091"/>
                    <a:pt x="8221" y="3255"/>
                    <a:pt x="8321" y="3357"/>
                  </a:cubicBezTo>
                  <a:cubicBezTo>
                    <a:pt x="8371" y="3407"/>
                    <a:pt x="8438" y="3433"/>
                    <a:pt x="8504" y="3433"/>
                  </a:cubicBezTo>
                  <a:cubicBezTo>
                    <a:pt x="8569" y="3433"/>
                    <a:pt x="8637" y="3407"/>
                    <a:pt x="8687" y="3357"/>
                  </a:cubicBezTo>
                  <a:lnTo>
                    <a:pt x="8870" y="3176"/>
                  </a:lnTo>
                  <a:cubicBezTo>
                    <a:pt x="8971" y="3076"/>
                    <a:pt x="8971" y="2912"/>
                    <a:pt x="8870" y="2810"/>
                  </a:cubicBezTo>
                  <a:cubicBezTo>
                    <a:pt x="8820" y="2759"/>
                    <a:pt x="8754" y="2733"/>
                    <a:pt x="8688" y="2733"/>
                  </a:cubicBezTo>
                  <a:close/>
                  <a:moveTo>
                    <a:pt x="7774" y="3645"/>
                  </a:moveTo>
                  <a:cubicBezTo>
                    <a:pt x="7707" y="3645"/>
                    <a:pt x="7641" y="3671"/>
                    <a:pt x="7590" y="3721"/>
                  </a:cubicBezTo>
                  <a:lnTo>
                    <a:pt x="7407" y="3902"/>
                  </a:lnTo>
                  <a:cubicBezTo>
                    <a:pt x="7307" y="4004"/>
                    <a:pt x="7307" y="4166"/>
                    <a:pt x="7407" y="4268"/>
                  </a:cubicBezTo>
                  <a:cubicBezTo>
                    <a:pt x="7457" y="4318"/>
                    <a:pt x="7524" y="4344"/>
                    <a:pt x="7590" y="4344"/>
                  </a:cubicBezTo>
                  <a:cubicBezTo>
                    <a:pt x="7655" y="4344"/>
                    <a:pt x="7721" y="4318"/>
                    <a:pt x="7772" y="4268"/>
                  </a:cubicBezTo>
                  <a:lnTo>
                    <a:pt x="7955" y="4086"/>
                  </a:lnTo>
                  <a:cubicBezTo>
                    <a:pt x="8055" y="3985"/>
                    <a:pt x="8057" y="3823"/>
                    <a:pt x="7955" y="3721"/>
                  </a:cubicBezTo>
                  <a:cubicBezTo>
                    <a:pt x="7905" y="3670"/>
                    <a:pt x="7840" y="3645"/>
                    <a:pt x="7774" y="3645"/>
                  </a:cubicBezTo>
                  <a:close/>
                  <a:moveTo>
                    <a:pt x="6858" y="4556"/>
                  </a:moveTo>
                  <a:cubicBezTo>
                    <a:pt x="6792" y="4556"/>
                    <a:pt x="6726" y="4581"/>
                    <a:pt x="6675" y="4632"/>
                  </a:cubicBezTo>
                  <a:lnTo>
                    <a:pt x="6492" y="4813"/>
                  </a:lnTo>
                  <a:cubicBezTo>
                    <a:pt x="6392" y="4915"/>
                    <a:pt x="6390" y="5078"/>
                    <a:pt x="6492" y="5179"/>
                  </a:cubicBezTo>
                  <a:cubicBezTo>
                    <a:pt x="6542" y="5230"/>
                    <a:pt x="6608" y="5254"/>
                    <a:pt x="6675" y="5254"/>
                  </a:cubicBezTo>
                  <a:cubicBezTo>
                    <a:pt x="6741" y="5254"/>
                    <a:pt x="6806" y="5230"/>
                    <a:pt x="6856" y="5180"/>
                  </a:cubicBezTo>
                  <a:lnTo>
                    <a:pt x="7039" y="4997"/>
                  </a:lnTo>
                  <a:cubicBezTo>
                    <a:pt x="7141" y="4897"/>
                    <a:pt x="7141" y="4733"/>
                    <a:pt x="7041" y="4633"/>
                  </a:cubicBezTo>
                  <a:cubicBezTo>
                    <a:pt x="6991" y="4581"/>
                    <a:pt x="6924" y="4556"/>
                    <a:pt x="6858" y="4556"/>
                  </a:cubicBezTo>
                  <a:close/>
                  <a:moveTo>
                    <a:pt x="5944" y="5468"/>
                  </a:moveTo>
                  <a:cubicBezTo>
                    <a:pt x="5878" y="5468"/>
                    <a:pt x="5812" y="5493"/>
                    <a:pt x="5761" y="5543"/>
                  </a:cubicBezTo>
                  <a:lnTo>
                    <a:pt x="5578" y="5725"/>
                  </a:lnTo>
                  <a:cubicBezTo>
                    <a:pt x="5476" y="5826"/>
                    <a:pt x="5476" y="5989"/>
                    <a:pt x="5578" y="6091"/>
                  </a:cubicBezTo>
                  <a:cubicBezTo>
                    <a:pt x="5628" y="6141"/>
                    <a:pt x="5694" y="6167"/>
                    <a:pt x="5761" y="6167"/>
                  </a:cubicBezTo>
                  <a:cubicBezTo>
                    <a:pt x="5826" y="6167"/>
                    <a:pt x="5892" y="6141"/>
                    <a:pt x="5942" y="6091"/>
                  </a:cubicBezTo>
                  <a:lnTo>
                    <a:pt x="6125" y="5908"/>
                  </a:lnTo>
                  <a:cubicBezTo>
                    <a:pt x="6227" y="5808"/>
                    <a:pt x="6227" y="5644"/>
                    <a:pt x="6127" y="5543"/>
                  </a:cubicBezTo>
                  <a:cubicBezTo>
                    <a:pt x="6076" y="5493"/>
                    <a:pt x="6010" y="5468"/>
                    <a:pt x="5944" y="5468"/>
                  </a:cubicBezTo>
                  <a:close/>
                  <a:moveTo>
                    <a:pt x="5028" y="6379"/>
                  </a:moveTo>
                  <a:cubicBezTo>
                    <a:pt x="4962" y="6379"/>
                    <a:pt x="4896" y="6404"/>
                    <a:pt x="4846" y="6453"/>
                  </a:cubicBezTo>
                  <a:lnTo>
                    <a:pt x="4664" y="6636"/>
                  </a:lnTo>
                  <a:cubicBezTo>
                    <a:pt x="4562" y="6736"/>
                    <a:pt x="4562" y="6900"/>
                    <a:pt x="4662" y="7000"/>
                  </a:cubicBezTo>
                  <a:cubicBezTo>
                    <a:pt x="4714" y="7052"/>
                    <a:pt x="4779" y="7076"/>
                    <a:pt x="4845" y="7076"/>
                  </a:cubicBezTo>
                  <a:cubicBezTo>
                    <a:pt x="4912" y="7076"/>
                    <a:pt x="4978" y="7052"/>
                    <a:pt x="5028" y="7002"/>
                  </a:cubicBezTo>
                  <a:lnTo>
                    <a:pt x="5210" y="6819"/>
                  </a:lnTo>
                  <a:cubicBezTo>
                    <a:pt x="5312" y="6719"/>
                    <a:pt x="5312" y="6555"/>
                    <a:pt x="5212" y="6455"/>
                  </a:cubicBezTo>
                  <a:cubicBezTo>
                    <a:pt x="5161" y="6404"/>
                    <a:pt x="5094" y="6379"/>
                    <a:pt x="5028" y="6379"/>
                  </a:cubicBezTo>
                  <a:close/>
                  <a:moveTo>
                    <a:pt x="4114" y="7289"/>
                  </a:moveTo>
                  <a:cubicBezTo>
                    <a:pt x="4048" y="7289"/>
                    <a:pt x="3982" y="7314"/>
                    <a:pt x="3932" y="7364"/>
                  </a:cubicBezTo>
                  <a:lnTo>
                    <a:pt x="3747" y="7547"/>
                  </a:lnTo>
                  <a:cubicBezTo>
                    <a:pt x="3647" y="7647"/>
                    <a:pt x="3647" y="7811"/>
                    <a:pt x="3747" y="7913"/>
                  </a:cubicBezTo>
                  <a:cubicBezTo>
                    <a:pt x="3799" y="7963"/>
                    <a:pt x="3865" y="7989"/>
                    <a:pt x="3930" y="7989"/>
                  </a:cubicBezTo>
                  <a:lnTo>
                    <a:pt x="3930" y="7987"/>
                  </a:lnTo>
                  <a:cubicBezTo>
                    <a:pt x="3996" y="7987"/>
                    <a:pt x="4063" y="7963"/>
                    <a:pt x="4113" y="7913"/>
                  </a:cubicBezTo>
                  <a:lnTo>
                    <a:pt x="4296" y="7730"/>
                  </a:lnTo>
                  <a:cubicBezTo>
                    <a:pt x="4398" y="7630"/>
                    <a:pt x="4398" y="7466"/>
                    <a:pt x="4296" y="7364"/>
                  </a:cubicBezTo>
                  <a:cubicBezTo>
                    <a:pt x="4246" y="7314"/>
                    <a:pt x="4180" y="7289"/>
                    <a:pt x="4114" y="7289"/>
                  </a:cubicBezTo>
                  <a:close/>
                  <a:moveTo>
                    <a:pt x="3199" y="8200"/>
                  </a:moveTo>
                  <a:cubicBezTo>
                    <a:pt x="3133" y="8200"/>
                    <a:pt x="3068" y="8226"/>
                    <a:pt x="3018" y="8275"/>
                  </a:cubicBezTo>
                  <a:lnTo>
                    <a:pt x="2835" y="8458"/>
                  </a:lnTo>
                  <a:cubicBezTo>
                    <a:pt x="2733" y="8558"/>
                    <a:pt x="2733" y="8722"/>
                    <a:pt x="2833" y="8822"/>
                  </a:cubicBezTo>
                  <a:cubicBezTo>
                    <a:pt x="2883" y="8874"/>
                    <a:pt x="2950" y="8898"/>
                    <a:pt x="3016" y="8898"/>
                  </a:cubicBezTo>
                  <a:cubicBezTo>
                    <a:pt x="3082" y="8898"/>
                    <a:pt x="3147" y="8874"/>
                    <a:pt x="3199" y="8824"/>
                  </a:cubicBezTo>
                  <a:lnTo>
                    <a:pt x="3382" y="8641"/>
                  </a:lnTo>
                  <a:cubicBezTo>
                    <a:pt x="3482" y="8541"/>
                    <a:pt x="3484" y="8377"/>
                    <a:pt x="3382" y="8277"/>
                  </a:cubicBezTo>
                  <a:cubicBezTo>
                    <a:pt x="3331" y="8226"/>
                    <a:pt x="3265" y="8200"/>
                    <a:pt x="3199" y="8200"/>
                  </a:cubicBezTo>
                  <a:close/>
                  <a:moveTo>
                    <a:pt x="2284" y="9111"/>
                  </a:moveTo>
                  <a:cubicBezTo>
                    <a:pt x="2219" y="9111"/>
                    <a:pt x="2153" y="9136"/>
                    <a:pt x="2102" y="9186"/>
                  </a:cubicBezTo>
                  <a:lnTo>
                    <a:pt x="1919" y="9369"/>
                  </a:lnTo>
                  <a:cubicBezTo>
                    <a:pt x="1819" y="9471"/>
                    <a:pt x="1819" y="9633"/>
                    <a:pt x="1919" y="9735"/>
                  </a:cubicBezTo>
                  <a:cubicBezTo>
                    <a:pt x="1969" y="9785"/>
                    <a:pt x="2036" y="9811"/>
                    <a:pt x="2102" y="9811"/>
                  </a:cubicBezTo>
                  <a:cubicBezTo>
                    <a:pt x="2167" y="9811"/>
                    <a:pt x="2234" y="9785"/>
                    <a:pt x="2284" y="9735"/>
                  </a:cubicBezTo>
                  <a:lnTo>
                    <a:pt x="2467" y="9552"/>
                  </a:lnTo>
                  <a:cubicBezTo>
                    <a:pt x="2567" y="9452"/>
                    <a:pt x="2567" y="9288"/>
                    <a:pt x="2467" y="9186"/>
                  </a:cubicBezTo>
                  <a:cubicBezTo>
                    <a:pt x="2416" y="9136"/>
                    <a:pt x="2350" y="9111"/>
                    <a:pt x="2284" y="9111"/>
                  </a:cubicBezTo>
                  <a:close/>
                  <a:moveTo>
                    <a:pt x="1369" y="10022"/>
                  </a:moveTo>
                  <a:cubicBezTo>
                    <a:pt x="1304" y="10022"/>
                    <a:pt x="1238" y="10047"/>
                    <a:pt x="1187" y="10097"/>
                  </a:cubicBezTo>
                  <a:lnTo>
                    <a:pt x="1004" y="10280"/>
                  </a:lnTo>
                  <a:cubicBezTo>
                    <a:pt x="904" y="10380"/>
                    <a:pt x="903" y="10544"/>
                    <a:pt x="1004" y="10646"/>
                  </a:cubicBezTo>
                  <a:cubicBezTo>
                    <a:pt x="1054" y="10696"/>
                    <a:pt x="1120" y="10722"/>
                    <a:pt x="1187" y="10722"/>
                  </a:cubicBezTo>
                  <a:cubicBezTo>
                    <a:pt x="1253" y="10722"/>
                    <a:pt x="1318" y="10696"/>
                    <a:pt x="1368" y="10646"/>
                  </a:cubicBezTo>
                  <a:lnTo>
                    <a:pt x="1551" y="10465"/>
                  </a:lnTo>
                  <a:cubicBezTo>
                    <a:pt x="1653" y="10363"/>
                    <a:pt x="1653" y="10201"/>
                    <a:pt x="1553" y="10099"/>
                  </a:cubicBezTo>
                  <a:cubicBezTo>
                    <a:pt x="1502" y="10048"/>
                    <a:pt x="1436" y="10022"/>
                    <a:pt x="1369" y="10022"/>
                  </a:cubicBezTo>
                  <a:close/>
                  <a:moveTo>
                    <a:pt x="454" y="10933"/>
                  </a:moveTo>
                  <a:cubicBezTo>
                    <a:pt x="388" y="10933"/>
                    <a:pt x="323" y="10958"/>
                    <a:pt x="273" y="11008"/>
                  </a:cubicBezTo>
                  <a:lnTo>
                    <a:pt x="102" y="11179"/>
                  </a:lnTo>
                  <a:cubicBezTo>
                    <a:pt x="0" y="11279"/>
                    <a:pt x="0" y="11443"/>
                    <a:pt x="102" y="11545"/>
                  </a:cubicBezTo>
                  <a:cubicBezTo>
                    <a:pt x="152" y="11595"/>
                    <a:pt x="218" y="11621"/>
                    <a:pt x="285" y="11621"/>
                  </a:cubicBezTo>
                  <a:lnTo>
                    <a:pt x="283" y="11619"/>
                  </a:lnTo>
                  <a:cubicBezTo>
                    <a:pt x="351" y="11619"/>
                    <a:pt x="416" y="11595"/>
                    <a:pt x="466" y="11545"/>
                  </a:cubicBezTo>
                  <a:lnTo>
                    <a:pt x="637" y="11376"/>
                  </a:lnTo>
                  <a:cubicBezTo>
                    <a:pt x="737" y="11274"/>
                    <a:pt x="739" y="11110"/>
                    <a:pt x="637" y="11010"/>
                  </a:cubicBezTo>
                  <a:cubicBezTo>
                    <a:pt x="587" y="10959"/>
                    <a:pt x="520" y="10933"/>
                    <a:pt x="454" y="10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0"/>
            <p:cNvSpPr/>
            <p:nvPr/>
          </p:nvSpPr>
          <p:spPr>
            <a:xfrm>
              <a:off x="1088588" y="4219184"/>
              <a:ext cx="170952" cy="51741"/>
            </a:xfrm>
            <a:custGeom>
              <a:avLst/>
              <a:gdLst/>
              <a:ahLst/>
              <a:cxnLst/>
              <a:rect l="l" t="t" r="r" b="b"/>
              <a:pathLst>
                <a:path w="15727" h="4760" extrusionOk="0">
                  <a:moveTo>
                    <a:pt x="15438" y="0"/>
                  </a:moveTo>
                  <a:cubicBezTo>
                    <a:pt x="15415" y="0"/>
                    <a:pt x="15392" y="3"/>
                    <a:pt x="15369" y="10"/>
                  </a:cubicBezTo>
                  <a:lnTo>
                    <a:pt x="15121" y="79"/>
                  </a:lnTo>
                  <a:cubicBezTo>
                    <a:pt x="14983" y="119"/>
                    <a:pt x="14901" y="260"/>
                    <a:pt x="14941" y="398"/>
                  </a:cubicBezTo>
                  <a:cubicBezTo>
                    <a:pt x="14972" y="512"/>
                    <a:pt x="15076" y="586"/>
                    <a:pt x="15190" y="586"/>
                  </a:cubicBezTo>
                  <a:cubicBezTo>
                    <a:pt x="15212" y="586"/>
                    <a:pt x="15236" y="583"/>
                    <a:pt x="15259" y="577"/>
                  </a:cubicBezTo>
                  <a:lnTo>
                    <a:pt x="15507" y="507"/>
                  </a:lnTo>
                  <a:cubicBezTo>
                    <a:pt x="15645" y="469"/>
                    <a:pt x="15726" y="326"/>
                    <a:pt x="15686" y="189"/>
                  </a:cubicBezTo>
                  <a:cubicBezTo>
                    <a:pt x="15655" y="75"/>
                    <a:pt x="15551" y="0"/>
                    <a:pt x="15438" y="0"/>
                  </a:cubicBezTo>
                  <a:close/>
                  <a:moveTo>
                    <a:pt x="14194" y="349"/>
                  </a:moveTo>
                  <a:cubicBezTo>
                    <a:pt x="14171" y="349"/>
                    <a:pt x="14148" y="352"/>
                    <a:pt x="14125" y="358"/>
                  </a:cubicBezTo>
                  <a:lnTo>
                    <a:pt x="13877" y="427"/>
                  </a:lnTo>
                  <a:cubicBezTo>
                    <a:pt x="13739" y="465"/>
                    <a:pt x="13659" y="609"/>
                    <a:pt x="13697" y="747"/>
                  </a:cubicBezTo>
                  <a:cubicBezTo>
                    <a:pt x="13730" y="860"/>
                    <a:pt x="13834" y="935"/>
                    <a:pt x="13946" y="935"/>
                  </a:cubicBezTo>
                  <a:cubicBezTo>
                    <a:pt x="13970" y="935"/>
                    <a:pt x="13992" y="931"/>
                    <a:pt x="14016" y="924"/>
                  </a:cubicBezTo>
                  <a:lnTo>
                    <a:pt x="14265" y="855"/>
                  </a:lnTo>
                  <a:cubicBezTo>
                    <a:pt x="14401" y="817"/>
                    <a:pt x="14482" y="674"/>
                    <a:pt x="14444" y="538"/>
                  </a:cubicBezTo>
                  <a:cubicBezTo>
                    <a:pt x="14411" y="423"/>
                    <a:pt x="14307" y="349"/>
                    <a:pt x="14194" y="349"/>
                  </a:cubicBezTo>
                  <a:close/>
                  <a:moveTo>
                    <a:pt x="12952" y="697"/>
                  </a:moveTo>
                  <a:cubicBezTo>
                    <a:pt x="12929" y="697"/>
                    <a:pt x="12905" y="700"/>
                    <a:pt x="12881" y="707"/>
                  </a:cubicBezTo>
                  <a:lnTo>
                    <a:pt x="12633" y="776"/>
                  </a:lnTo>
                  <a:cubicBezTo>
                    <a:pt x="12495" y="816"/>
                    <a:pt x="12415" y="959"/>
                    <a:pt x="12453" y="1095"/>
                  </a:cubicBezTo>
                  <a:cubicBezTo>
                    <a:pt x="12486" y="1209"/>
                    <a:pt x="12590" y="1283"/>
                    <a:pt x="12702" y="1283"/>
                  </a:cubicBezTo>
                  <a:cubicBezTo>
                    <a:pt x="12726" y="1283"/>
                    <a:pt x="12750" y="1280"/>
                    <a:pt x="12773" y="1274"/>
                  </a:cubicBezTo>
                  <a:lnTo>
                    <a:pt x="13021" y="1204"/>
                  </a:lnTo>
                  <a:cubicBezTo>
                    <a:pt x="13159" y="1164"/>
                    <a:pt x="13238" y="1023"/>
                    <a:pt x="13200" y="885"/>
                  </a:cubicBezTo>
                  <a:cubicBezTo>
                    <a:pt x="13168" y="772"/>
                    <a:pt x="13065" y="697"/>
                    <a:pt x="12952" y="697"/>
                  </a:cubicBezTo>
                  <a:close/>
                  <a:moveTo>
                    <a:pt x="11710" y="1045"/>
                  </a:moveTo>
                  <a:cubicBezTo>
                    <a:pt x="11686" y="1045"/>
                    <a:pt x="11663" y="1049"/>
                    <a:pt x="11639" y="1055"/>
                  </a:cubicBezTo>
                  <a:lnTo>
                    <a:pt x="11391" y="1124"/>
                  </a:lnTo>
                  <a:cubicBezTo>
                    <a:pt x="11253" y="1162"/>
                    <a:pt x="11172" y="1306"/>
                    <a:pt x="11211" y="1442"/>
                  </a:cubicBezTo>
                  <a:cubicBezTo>
                    <a:pt x="11242" y="1557"/>
                    <a:pt x="11346" y="1632"/>
                    <a:pt x="11460" y="1632"/>
                  </a:cubicBezTo>
                  <a:cubicBezTo>
                    <a:pt x="11482" y="1632"/>
                    <a:pt x="11506" y="1628"/>
                    <a:pt x="11529" y="1621"/>
                  </a:cubicBezTo>
                  <a:lnTo>
                    <a:pt x="11777" y="1552"/>
                  </a:lnTo>
                  <a:cubicBezTo>
                    <a:pt x="11915" y="1514"/>
                    <a:pt x="11996" y="1371"/>
                    <a:pt x="11956" y="1233"/>
                  </a:cubicBezTo>
                  <a:cubicBezTo>
                    <a:pt x="11925" y="1120"/>
                    <a:pt x="11822" y="1045"/>
                    <a:pt x="11710" y="1045"/>
                  </a:cubicBezTo>
                  <a:close/>
                  <a:moveTo>
                    <a:pt x="10462" y="1393"/>
                  </a:moveTo>
                  <a:cubicBezTo>
                    <a:pt x="10440" y="1393"/>
                    <a:pt x="10417" y="1396"/>
                    <a:pt x="10395" y="1402"/>
                  </a:cubicBezTo>
                  <a:lnTo>
                    <a:pt x="10147" y="1473"/>
                  </a:lnTo>
                  <a:cubicBezTo>
                    <a:pt x="10009" y="1511"/>
                    <a:pt x="9929" y="1654"/>
                    <a:pt x="9967" y="1790"/>
                  </a:cubicBezTo>
                  <a:cubicBezTo>
                    <a:pt x="10000" y="1904"/>
                    <a:pt x="10104" y="1980"/>
                    <a:pt x="10216" y="1980"/>
                  </a:cubicBezTo>
                  <a:cubicBezTo>
                    <a:pt x="10240" y="1980"/>
                    <a:pt x="10262" y="1977"/>
                    <a:pt x="10286" y="1970"/>
                  </a:cubicBezTo>
                  <a:lnTo>
                    <a:pt x="10535" y="1901"/>
                  </a:lnTo>
                  <a:cubicBezTo>
                    <a:pt x="10671" y="1861"/>
                    <a:pt x="10752" y="1720"/>
                    <a:pt x="10713" y="1582"/>
                  </a:cubicBezTo>
                  <a:cubicBezTo>
                    <a:pt x="10681" y="1468"/>
                    <a:pt x="10575" y="1393"/>
                    <a:pt x="10462" y="1393"/>
                  </a:cubicBezTo>
                  <a:close/>
                  <a:moveTo>
                    <a:pt x="9221" y="1741"/>
                  </a:moveTo>
                  <a:cubicBezTo>
                    <a:pt x="9198" y="1741"/>
                    <a:pt x="9175" y="1744"/>
                    <a:pt x="9151" y="1751"/>
                  </a:cubicBezTo>
                  <a:lnTo>
                    <a:pt x="8903" y="1820"/>
                  </a:lnTo>
                  <a:cubicBezTo>
                    <a:pt x="8767" y="1859"/>
                    <a:pt x="8685" y="2001"/>
                    <a:pt x="8723" y="2139"/>
                  </a:cubicBezTo>
                  <a:cubicBezTo>
                    <a:pt x="8756" y="2253"/>
                    <a:pt x="8860" y="2327"/>
                    <a:pt x="8972" y="2327"/>
                  </a:cubicBezTo>
                  <a:cubicBezTo>
                    <a:pt x="8996" y="2327"/>
                    <a:pt x="9018" y="2323"/>
                    <a:pt x="9043" y="2318"/>
                  </a:cubicBezTo>
                  <a:lnTo>
                    <a:pt x="9291" y="2247"/>
                  </a:lnTo>
                  <a:cubicBezTo>
                    <a:pt x="9429" y="2210"/>
                    <a:pt x="9508" y="2066"/>
                    <a:pt x="9470" y="1930"/>
                  </a:cubicBezTo>
                  <a:cubicBezTo>
                    <a:pt x="9437" y="1815"/>
                    <a:pt x="9334" y="1741"/>
                    <a:pt x="9221" y="1741"/>
                  </a:cubicBezTo>
                  <a:close/>
                  <a:moveTo>
                    <a:pt x="7978" y="2090"/>
                  </a:moveTo>
                  <a:cubicBezTo>
                    <a:pt x="7955" y="2090"/>
                    <a:pt x="7932" y="2093"/>
                    <a:pt x="7909" y="2099"/>
                  </a:cubicBezTo>
                  <a:lnTo>
                    <a:pt x="7661" y="2168"/>
                  </a:lnTo>
                  <a:cubicBezTo>
                    <a:pt x="7523" y="2206"/>
                    <a:pt x="7442" y="2349"/>
                    <a:pt x="7481" y="2487"/>
                  </a:cubicBezTo>
                  <a:cubicBezTo>
                    <a:pt x="7512" y="2601"/>
                    <a:pt x="7616" y="2675"/>
                    <a:pt x="7730" y="2675"/>
                  </a:cubicBezTo>
                  <a:cubicBezTo>
                    <a:pt x="7752" y="2675"/>
                    <a:pt x="7776" y="2672"/>
                    <a:pt x="7799" y="2665"/>
                  </a:cubicBezTo>
                  <a:lnTo>
                    <a:pt x="8047" y="2596"/>
                  </a:lnTo>
                  <a:cubicBezTo>
                    <a:pt x="8185" y="2558"/>
                    <a:pt x="8266" y="2415"/>
                    <a:pt x="8227" y="2279"/>
                  </a:cubicBezTo>
                  <a:cubicBezTo>
                    <a:pt x="8195" y="2164"/>
                    <a:pt x="8090" y="2090"/>
                    <a:pt x="7978" y="2090"/>
                  </a:cubicBezTo>
                  <a:close/>
                  <a:moveTo>
                    <a:pt x="6734" y="2438"/>
                  </a:moveTo>
                  <a:cubicBezTo>
                    <a:pt x="6712" y="2438"/>
                    <a:pt x="6688" y="2441"/>
                    <a:pt x="6665" y="2448"/>
                  </a:cubicBezTo>
                  <a:lnTo>
                    <a:pt x="6417" y="2517"/>
                  </a:lnTo>
                  <a:cubicBezTo>
                    <a:pt x="6279" y="2555"/>
                    <a:pt x="6199" y="2698"/>
                    <a:pt x="6237" y="2836"/>
                  </a:cubicBezTo>
                  <a:cubicBezTo>
                    <a:pt x="6270" y="2950"/>
                    <a:pt x="6374" y="3024"/>
                    <a:pt x="6486" y="3024"/>
                  </a:cubicBezTo>
                  <a:cubicBezTo>
                    <a:pt x="6510" y="3024"/>
                    <a:pt x="6532" y="3020"/>
                    <a:pt x="6557" y="3013"/>
                  </a:cubicBezTo>
                  <a:lnTo>
                    <a:pt x="6805" y="2944"/>
                  </a:lnTo>
                  <a:cubicBezTo>
                    <a:pt x="6941" y="2907"/>
                    <a:pt x="7022" y="2763"/>
                    <a:pt x="6983" y="2627"/>
                  </a:cubicBezTo>
                  <a:cubicBezTo>
                    <a:pt x="6951" y="2512"/>
                    <a:pt x="6847" y="2438"/>
                    <a:pt x="6734" y="2438"/>
                  </a:cubicBezTo>
                  <a:close/>
                  <a:moveTo>
                    <a:pt x="5492" y="2786"/>
                  </a:moveTo>
                  <a:cubicBezTo>
                    <a:pt x="5469" y="2786"/>
                    <a:pt x="5445" y="2789"/>
                    <a:pt x="5421" y="2796"/>
                  </a:cubicBezTo>
                  <a:lnTo>
                    <a:pt x="5173" y="2865"/>
                  </a:lnTo>
                  <a:cubicBezTo>
                    <a:pt x="5037" y="2903"/>
                    <a:pt x="4956" y="3046"/>
                    <a:pt x="4994" y="3183"/>
                  </a:cubicBezTo>
                  <a:cubicBezTo>
                    <a:pt x="5026" y="3298"/>
                    <a:pt x="5130" y="3372"/>
                    <a:pt x="5242" y="3372"/>
                  </a:cubicBezTo>
                  <a:cubicBezTo>
                    <a:pt x="5266" y="3372"/>
                    <a:pt x="5289" y="3369"/>
                    <a:pt x="5313" y="3362"/>
                  </a:cubicBezTo>
                  <a:lnTo>
                    <a:pt x="5561" y="3293"/>
                  </a:lnTo>
                  <a:cubicBezTo>
                    <a:pt x="5699" y="3255"/>
                    <a:pt x="5779" y="3112"/>
                    <a:pt x="5741" y="2974"/>
                  </a:cubicBezTo>
                  <a:cubicBezTo>
                    <a:pt x="5709" y="2861"/>
                    <a:pt x="5604" y="2786"/>
                    <a:pt x="5492" y="2786"/>
                  </a:cubicBezTo>
                  <a:close/>
                  <a:moveTo>
                    <a:pt x="4248" y="3134"/>
                  </a:moveTo>
                  <a:cubicBezTo>
                    <a:pt x="4225" y="3134"/>
                    <a:pt x="4202" y="3137"/>
                    <a:pt x="4179" y="3143"/>
                  </a:cubicBezTo>
                  <a:lnTo>
                    <a:pt x="3929" y="3214"/>
                  </a:lnTo>
                  <a:cubicBezTo>
                    <a:pt x="3793" y="3252"/>
                    <a:pt x="3712" y="3395"/>
                    <a:pt x="3751" y="3531"/>
                  </a:cubicBezTo>
                  <a:cubicBezTo>
                    <a:pt x="3782" y="3645"/>
                    <a:pt x="3886" y="3721"/>
                    <a:pt x="4000" y="3721"/>
                  </a:cubicBezTo>
                  <a:cubicBezTo>
                    <a:pt x="4022" y="3721"/>
                    <a:pt x="4046" y="3717"/>
                    <a:pt x="4069" y="3710"/>
                  </a:cubicBezTo>
                  <a:lnTo>
                    <a:pt x="4317" y="3641"/>
                  </a:lnTo>
                  <a:cubicBezTo>
                    <a:pt x="4455" y="3602"/>
                    <a:pt x="4535" y="3460"/>
                    <a:pt x="4497" y="3322"/>
                  </a:cubicBezTo>
                  <a:cubicBezTo>
                    <a:pt x="4465" y="3209"/>
                    <a:pt x="4360" y="3134"/>
                    <a:pt x="4248" y="3134"/>
                  </a:cubicBezTo>
                  <a:close/>
                  <a:moveTo>
                    <a:pt x="3003" y="3482"/>
                  </a:moveTo>
                  <a:cubicBezTo>
                    <a:pt x="2981" y="3482"/>
                    <a:pt x="2958" y="3485"/>
                    <a:pt x="2935" y="3491"/>
                  </a:cubicBezTo>
                  <a:lnTo>
                    <a:pt x="2687" y="3560"/>
                  </a:lnTo>
                  <a:cubicBezTo>
                    <a:pt x="2549" y="3600"/>
                    <a:pt x="2470" y="3742"/>
                    <a:pt x="2508" y="3880"/>
                  </a:cubicBezTo>
                  <a:cubicBezTo>
                    <a:pt x="2540" y="3993"/>
                    <a:pt x="2644" y="4068"/>
                    <a:pt x="2756" y="4068"/>
                  </a:cubicBezTo>
                  <a:cubicBezTo>
                    <a:pt x="2780" y="4068"/>
                    <a:pt x="2803" y="4064"/>
                    <a:pt x="2827" y="4059"/>
                  </a:cubicBezTo>
                  <a:lnTo>
                    <a:pt x="3075" y="3988"/>
                  </a:lnTo>
                  <a:cubicBezTo>
                    <a:pt x="3211" y="3950"/>
                    <a:pt x="3292" y="3807"/>
                    <a:pt x="3253" y="3671"/>
                  </a:cubicBezTo>
                  <a:cubicBezTo>
                    <a:pt x="3221" y="3556"/>
                    <a:pt x="3116" y="3482"/>
                    <a:pt x="3003" y="3482"/>
                  </a:cubicBezTo>
                  <a:close/>
                  <a:moveTo>
                    <a:pt x="1761" y="3830"/>
                  </a:moveTo>
                  <a:cubicBezTo>
                    <a:pt x="1738" y="3830"/>
                    <a:pt x="1715" y="3833"/>
                    <a:pt x="1691" y="3840"/>
                  </a:cubicBezTo>
                  <a:lnTo>
                    <a:pt x="1443" y="3909"/>
                  </a:lnTo>
                  <a:cubicBezTo>
                    <a:pt x="1307" y="3949"/>
                    <a:pt x="1226" y="4090"/>
                    <a:pt x="1264" y="4228"/>
                  </a:cubicBezTo>
                  <a:cubicBezTo>
                    <a:pt x="1296" y="4342"/>
                    <a:pt x="1400" y="4416"/>
                    <a:pt x="1512" y="4416"/>
                  </a:cubicBezTo>
                  <a:cubicBezTo>
                    <a:pt x="1536" y="4416"/>
                    <a:pt x="1559" y="4413"/>
                    <a:pt x="1583" y="4407"/>
                  </a:cubicBezTo>
                  <a:lnTo>
                    <a:pt x="1831" y="4337"/>
                  </a:lnTo>
                  <a:cubicBezTo>
                    <a:pt x="1969" y="4299"/>
                    <a:pt x="2049" y="4156"/>
                    <a:pt x="2011" y="4019"/>
                  </a:cubicBezTo>
                  <a:cubicBezTo>
                    <a:pt x="1978" y="3905"/>
                    <a:pt x="1874" y="3830"/>
                    <a:pt x="1761" y="3830"/>
                  </a:cubicBezTo>
                  <a:close/>
                  <a:moveTo>
                    <a:pt x="518" y="4179"/>
                  </a:moveTo>
                  <a:cubicBezTo>
                    <a:pt x="496" y="4179"/>
                    <a:pt x="472" y="4182"/>
                    <a:pt x="449" y="4188"/>
                  </a:cubicBezTo>
                  <a:lnTo>
                    <a:pt x="218" y="4252"/>
                  </a:lnTo>
                  <a:cubicBezTo>
                    <a:pt x="80" y="4290"/>
                    <a:pt x="1" y="4433"/>
                    <a:pt x="39" y="4571"/>
                  </a:cubicBezTo>
                  <a:cubicBezTo>
                    <a:pt x="72" y="4685"/>
                    <a:pt x="175" y="4759"/>
                    <a:pt x="287" y="4759"/>
                  </a:cubicBezTo>
                  <a:cubicBezTo>
                    <a:pt x="311" y="4759"/>
                    <a:pt x="334" y="4756"/>
                    <a:pt x="358" y="4749"/>
                  </a:cubicBezTo>
                  <a:lnTo>
                    <a:pt x="587" y="4685"/>
                  </a:lnTo>
                  <a:cubicBezTo>
                    <a:pt x="725" y="4647"/>
                    <a:pt x="805" y="4504"/>
                    <a:pt x="767" y="4368"/>
                  </a:cubicBezTo>
                  <a:cubicBezTo>
                    <a:pt x="735" y="4253"/>
                    <a:pt x="631" y="4179"/>
                    <a:pt x="518" y="41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0"/>
            <p:cNvSpPr/>
            <p:nvPr/>
          </p:nvSpPr>
          <p:spPr>
            <a:xfrm>
              <a:off x="805707" y="4298393"/>
              <a:ext cx="170920" cy="51741"/>
            </a:xfrm>
            <a:custGeom>
              <a:avLst/>
              <a:gdLst/>
              <a:ahLst/>
              <a:cxnLst/>
              <a:rect l="l" t="t" r="r" b="b"/>
              <a:pathLst>
                <a:path w="15724" h="4760" extrusionOk="0">
                  <a:moveTo>
                    <a:pt x="15436" y="1"/>
                  </a:moveTo>
                  <a:cubicBezTo>
                    <a:pt x="15413" y="1"/>
                    <a:pt x="15390" y="4"/>
                    <a:pt x="15366" y="10"/>
                  </a:cubicBezTo>
                  <a:lnTo>
                    <a:pt x="15118" y="79"/>
                  </a:lnTo>
                  <a:cubicBezTo>
                    <a:pt x="14982" y="117"/>
                    <a:pt x="14901" y="260"/>
                    <a:pt x="14940" y="398"/>
                  </a:cubicBezTo>
                  <a:cubicBezTo>
                    <a:pt x="14971" y="512"/>
                    <a:pt x="15075" y="586"/>
                    <a:pt x="15189" y="586"/>
                  </a:cubicBezTo>
                  <a:cubicBezTo>
                    <a:pt x="15211" y="586"/>
                    <a:pt x="15235" y="583"/>
                    <a:pt x="15258" y="576"/>
                  </a:cubicBezTo>
                  <a:lnTo>
                    <a:pt x="15506" y="507"/>
                  </a:lnTo>
                  <a:cubicBezTo>
                    <a:pt x="15644" y="469"/>
                    <a:pt x="15724" y="326"/>
                    <a:pt x="15686" y="188"/>
                  </a:cubicBezTo>
                  <a:cubicBezTo>
                    <a:pt x="15654" y="75"/>
                    <a:pt x="15550" y="1"/>
                    <a:pt x="15436" y="1"/>
                  </a:cubicBezTo>
                  <a:close/>
                  <a:moveTo>
                    <a:pt x="14193" y="348"/>
                  </a:moveTo>
                  <a:cubicBezTo>
                    <a:pt x="14170" y="348"/>
                    <a:pt x="14147" y="351"/>
                    <a:pt x="14124" y="357"/>
                  </a:cubicBezTo>
                  <a:lnTo>
                    <a:pt x="13876" y="428"/>
                  </a:lnTo>
                  <a:cubicBezTo>
                    <a:pt x="13738" y="466"/>
                    <a:pt x="13658" y="609"/>
                    <a:pt x="13696" y="745"/>
                  </a:cubicBezTo>
                  <a:cubicBezTo>
                    <a:pt x="13729" y="859"/>
                    <a:pt x="13831" y="935"/>
                    <a:pt x="13945" y="935"/>
                  </a:cubicBezTo>
                  <a:cubicBezTo>
                    <a:pt x="13967" y="935"/>
                    <a:pt x="13991" y="931"/>
                    <a:pt x="14014" y="925"/>
                  </a:cubicBezTo>
                  <a:lnTo>
                    <a:pt x="14262" y="856"/>
                  </a:lnTo>
                  <a:cubicBezTo>
                    <a:pt x="14400" y="816"/>
                    <a:pt x="14481" y="674"/>
                    <a:pt x="14442" y="536"/>
                  </a:cubicBezTo>
                  <a:cubicBezTo>
                    <a:pt x="14410" y="423"/>
                    <a:pt x="14305" y="348"/>
                    <a:pt x="14193" y="348"/>
                  </a:cubicBezTo>
                  <a:close/>
                  <a:moveTo>
                    <a:pt x="12949" y="696"/>
                  </a:moveTo>
                  <a:cubicBezTo>
                    <a:pt x="12926" y="696"/>
                    <a:pt x="12903" y="699"/>
                    <a:pt x="12880" y="705"/>
                  </a:cubicBezTo>
                  <a:lnTo>
                    <a:pt x="12632" y="776"/>
                  </a:lnTo>
                  <a:cubicBezTo>
                    <a:pt x="12494" y="814"/>
                    <a:pt x="12415" y="957"/>
                    <a:pt x="12453" y="1094"/>
                  </a:cubicBezTo>
                  <a:cubicBezTo>
                    <a:pt x="12485" y="1207"/>
                    <a:pt x="12589" y="1283"/>
                    <a:pt x="12701" y="1283"/>
                  </a:cubicBezTo>
                  <a:cubicBezTo>
                    <a:pt x="12725" y="1283"/>
                    <a:pt x="12748" y="1280"/>
                    <a:pt x="12772" y="1273"/>
                  </a:cubicBezTo>
                  <a:lnTo>
                    <a:pt x="13020" y="1204"/>
                  </a:lnTo>
                  <a:cubicBezTo>
                    <a:pt x="13156" y="1164"/>
                    <a:pt x="13238" y="1023"/>
                    <a:pt x="13198" y="885"/>
                  </a:cubicBezTo>
                  <a:cubicBezTo>
                    <a:pt x="13166" y="771"/>
                    <a:pt x="13062" y="696"/>
                    <a:pt x="12949" y="696"/>
                  </a:cubicBezTo>
                  <a:close/>
                  <a:moveTo>
                    <a:pt x="11704" y="1045"/>
                  </a:moveTo>
                  <a:cubicBezTo>
                    <a:pt x="11682" y="1045"/>
                    <a:pt x="11659" y="1048"/>
                    <a:pt x="11637" y="1054"/>
                  </a:cubicBezTo>
                  <a:lnTo>
                    <a:pt x="11388" y="1125"/>
                  </a:lnTo>
                  <a:cubicBezTo>
                    <a:pt x="11252" y="1163"/>
                    <a:pt x="11171" y="1306"/>
                    <a:pt x="11209" y="1442"/>
                  </a:cubicBezTo>
                  <a:cubicBezTo>
                    <a:pt x="11241" y="1556"/>
                    <a:pt x="11345" y="1630"/>
                    <a:pt x="11457" y="1630"/>
                  </a:cubicBezTo>
                  <a:cubicBezTo>
                    <a:pt x="11481" y="1630"/>
                    <a:pt x="11504" y="1628"/>
                    <a:pt x="11528" y="1622"/>
                  </a:cubicBezTo>
                  <a:lnTo>
                    <a:pt x="11776" y="1551"/>
                  </a:lnTo>
                  <a:cubicBezTo>
                    <a:pt x="11914" y="1513"/>
                    <a:pt x="11994" y="1370"/>
                    <a:pt x="11956" y="1233"/>
                  </a:cubicBezTo>
                  <a:cubicBezTo>
                    <a:pt x="11924" y="1118"/>
                    <a:pt x="11818" y="1045"/>
                    <a:pt x="11704" y="1045"/>
                  </a:cubicBezTo>
                  <a:close/>
                  <a:moveTo>
                    <a:pt x="10464" y="1393"/>
                  </a:moveTo>
                  <a:cubicBezTo>
                    <a:pt x="10441" y="1393"/>
                    <a:pt x="10417" y="1396"/>
                    <a:pt x="10394" y="1402"/>
                  </a:cubicBezTo>
                  <a:lnTo>
                    <a:pt x="10146" y="1471"/>
                  </a:lnTo>
                  <a:cubicBezTo>
                    <a:pt x="10008" y="1511"/>
                    <a:pt x="9927" y="1653"/>
                    <a:pt x="9967" y="1791"/>
                  </a:cubicBezTo>
                  <a:cubicBezTo>
                    <a:pt x="9998" y="1904"/>
                    <a:pt x="10101" y="1979"/>
                    <a:pt x="10215" y="1979"/>
                  </a:cubicBezTo>
                  <a:cubicBezTo>
                    <a:pt x="10237" y="1979"/>
                    <a:pt x="10262" y="1975"/>
                    <a:pt x="10284" y="1970"/>
                  </a:cubicBezTo>
                  <a:lnTo>
                    <a:pt x="10532" y="1899"/>
                  </a:lnTo>
                  <a:cubicBezTo>
                    <a:pt x="10670" y="1861"/>
                    <a:pt x="10752" y="1718"/>
                    <a:pt x="10712" y="1582"/>
                  </a:cubicBezTo>
                  <a:cubicBezTo>
                    <a:pt x="10680" y="1467"/>
                    <a:pt x="10576" y="1393"/>
                    <a:pt x="10464" y="1393"/>
                  </a:cubicBezTo>
                  <a:close/>
                  <a:moveTo>
                    <a:pt x="9220" y="1741"/>
                  </a:moveTo>
                  <a:cubicBezTo>
                    <a:pt x="9197" y="1741"/>
                    <a:pt x="9174" y="1745"/>
                    <a:pt x="9151" y="1751"/>
                  </a:cubicBezTo>
                  <a:lnTo>
                    <a:pt x="8902" y="1820"/>
                  </a:lnTo>
                  <a:cubicBezTo>
                    <a:pt x="8764" y="1860"/>
                    <a:pt x="8685" y="2001"/>
                    <a:pt x="8723" y="2139"/>
                  </a:cubicBezTo>
                  <a:cubicBezTo>
                    <a:pt x="8755" y="2253"/>
                    <a:pt x="8859" y="2327"/>
                    <a:pt x="8971" y="2327"/>
                  </a:cubicBezTo>
                  <a:cubicBezTo>
                    <a:pt x="8995" y="2327"/>
                    <a:pt x="9018" y="2324"/>
                    <a:pt x="9042" y="2319"/>
                  </a:cubicBezTo>
                  <a:lnTo>
                    <a:pt x="9290" y="2248"/>
                  </a:lnTo>
                  <a:cubicBezTo>
                    <a:pt x="9427" y="2210"/>
                    <a:pt x="9508" y="2067"/>
                    <a:pt x="9468" y="1930"/>
                  </a:cubicBezTo>
                  <a:cubicBezTo>
                    <a:pt x="9436" y="1816"/>
                    <a:pt x="9332" y="1741"/>
                    <a:pt x="9220" y="1741"/>
                  </a:cubicBezTo>
                  <a:close/>
                  <a:moveTo>
                    <a:pt x="7977" y="2090"/>
                  </a:moveTo>
                  <a:cubicBezTo>
                    <a:pt x="7953" y="2090"/>
                    <a:pt x="7930" y="2093"/>
                    <a:pt x="7907" y="2099"/>
                  </a:cubicBezTo>
                  <a:lnTo>
                    <a:pt x="7658" y="2168"/>
                  </a:lnTo>
                  <a:cubicBezTo>
                    <a:pt x="7522" y="2206"/>
                    <a:pt x="7441" y="2350"/>
                    <a:pt x="7481" y="2488"/>
                  </a:cubicBezTo>
                  <a:cubicBezTo>
                    <a:pt x="7512" y="2601"/>
                    <a:pt x="7615" y="2676"/>
                    <a:pt x="7727" y="2676"/>
                  </a:cubicBezTo>
                  <a:cubicBezTo>
                    <a:pt x="7751" y="2676"/>
                    <a:pt x="7774" y="2672"/>
                    <a:pt x="7798" y="2665"/>
                  </a:cubicBezTo>
                  <a:lnTo>
                    <a:pt x="8046" y="2596"/>
                  </a:lnTo>
                  <a:cubicBezTo>
                    <a:pt x="8184" y="2558"/>
                    <a:pt x="8264" y="2415"/>
                    <a:pt x="8226" y="2277"/>
                  </a:cubicBezTo>
                  <a:cubicBezTo>
                    <a:pt x="8194" y="2164"/>
                    <a:pt x="8090" y="2090"/>
                    <a:pt x="7977" y="2090"/>
                  </a:cubicBezTo>
                  <a:close/>
                  <a:moveTo>
                    <a:pt x="6733" y="2437"/>
                  </a:moveTo>
                  <a:cubicBezTo>
                    <a:pt x="6710" y="2437"/>
                    <a:pt x="6687" y="2440"/>
                    <a:pt x="6664" y="2446"/>
                  </a:cubicBezTo>
                  <a:lnTo>
                    <a:pt x="6416" y="2517"/>
                  </a:lnTo>
                  <a:cubicBezTo>
                    <a:pt x="6278" y="2555"/>
                    <a:pt x="6199" y="2698"/>
                    <a:pt x="6237" y="2834"/>
                  </a:cubicBezTo>
                  <a:cubicBezTo>
                    <a:pt x="6269" y="2948"/>
                    <a:pt x="6371" y="3024"/>
                    <a:pt x="6485" y="3024"/>
                  </a:cubicBezTo>
                  <a:cubicBezTo>
                    <a:pt x="6507" y="3024"/>
                    <a:pt x="6532" y="3021"/>
                    <a:pt x="6554" y="3014"/>
                  </a:cubicBezTo>
                  <a:lnTo>
                    <a:pt x="6803" y="2945"/>
                  </a:lnTo>
                  <a:cubicBezTo>
                    <a:pt x="6941" y="2905"/>
                    <a:pt x="7022" y="2764"/>
                    <a:pt x="6982" y="2626"/>
                  </a:cubicBezTo>
                  <a:cubicBezTo>
                    <a:pt x="6950" y="2512"/>
                    <a:pt x="6846" y="2437"/>
                    <a:pt x="6733" y="2437"/>
                  </a:cubicBezTo>
                  <a:close/>
                  <a:moveTo>
                    <a:pt x="5489" y="2785"/>
                  </a:moveTo>
                  <a:cubicBezTo>
                    <a:pt x="5466" y="2785"/>
                    <a:pt x="5443" y="2788"/>
                    <a:pt x="5421" y="2795"/>
                  </a:cubicBezTo>
                  <a:lnTo>
                    <a:pt x="5172" y="2865"/>
                  </a:lnTo>
                  <a:cubicBezTo>
                    <a:pt x="5034" y="2903"/>
                    <a:pt x="4955" y="3047"/>
                    <a:pt x="4993" y="3183"/>
                  </a:cubicBezTo>
                  <a:cubicBezTo>
                    <a:pt x="5026" y="3297"/>
                    <a:pt x="5129" y="3373"/>
                    <a:pt x="5241" y="3373"/>
                  </a:cubicBezTo>
                  <a:cubicBezTo>
                    <a:pt x="5265" y="3373"/>
                    <a:pt x="5288" y="3369"/>
                    <a:pt x="5312" y="3362"/>
                  </a:cubicBezTo>
                  <a:lnTo>
                    <a:pt x="5560" y="3293"/>
                  </a:lnTo>
                  <a:cubicBezTo>
                    <a:pt x="5697" y="3254"/>
                    <a:pt x="5778" y="3112"/>
                    <a:pt x="5738" y="2974"/>
                  </a:cubicBezTo>
                  <a:cubicBezTo>
                    <a:pt x="5706" y="2861"/>
                    <a:pt x="5602" y="2785"/>
                    <a:pt x="5489" y="2785"/>
                  </a:cubicBezTo>
                  <a:close/>
                  <a:moveTo>
                    <a:pt x="4247" y="3134"/>
                  </a:moveTo>
                  <a:cubicBezTo>
                    <a:pt x="4224" y="3134"/>
                    <a:pt x="4200" y="3137"/>
                    <a:pt x="4177" y="3143"/>
                  </a:cubicBezTo>
                  <a:lnTo>
                    <a:pt x="3928" y="3214"/>
                  </a:lnTo>
                  <a:cubicBezTo>
                    <a:pt x="3792" y="3252"/>
                    <a:pt x="3711" y="3395"/>
                    <a:pt x="3751" y="3531"/>
                  </a:cubicBezTo>
                  <a:cubicBezTo>
                    <a:pt x="3782" y="3645"/>
                    <a:pt x="3885" y="3719"/>
                    <a:pt x="3999" y="3719"/>
                  </a:cubicBezTo>
                  <a:cubicBezTo>
                    <a:pt x="4021" y="3719"/>
                    <a:pt x="4046" y="3718"/>
                    <a:pt x="4068" y="3711"/>
                  </a:cubicBezTo>
                  <a:lnTo>
                    <a:pt x="4316" y="3640"/>
                  </a:lnTo>
                  <a:cubicBezTo>
                    <a:pt x="4454" y="3602"/>
                    <a:pt x="4534" y="3459"/>
                    <a:pt x="4496" y="3323"/>
                  </a:cubicBezTo>
                  <a:cubicBezTo>
                    <a:pt x="4464" y="3208"/>
                    <a:pt x="4360" y="3134"/>
                    <a:pt x="4247" y="3134"/>
                  </a:cubicBezTo>
                  <a:close/>
                  <a:moveTo>
                    <a:pt x="3004" y="3482"/>
                  </a:moveTo>
                  <a:cubicBezTo>
                    <a:pt x="2981" y="3482"/>
                    <a:pt x="2958" y="3485"/>
                    <a:pt x="2935" y="3492"/>
                  </a:cubicBezTo>
                  <a:lnTo>
                    <a:pt x="2686" y="3561"/>
                  </a:lnTo>
                  <a:cubicBezTo>
                    <a:pt x="2548" y="3600"/>
                    <a:pt x="2469" y="3742"/>
                    <a:pt x="2507" y="3880"/>
                  </a:cubicBezTo>
                  <a:cubicBezTo>
                    <a:pt x="2540" y="3994"/>
                    <a:pt x="2643" y="4068"/>
                    <a:pt x="2755" y="4068"/>
                  </a:cubicBezTo>
                  <a:cubicBezTo>
                    <a:pt x="2778" y="4068"/>
                    <a:pt x="2802" y="4064"/>
                    <a:pt x="2824" y="4059"/>
                  </a:cubicBezTo>
                  <a:lnTo>
                    <a:pt x="3074" y="3989"/>
                  </a:lnTo>
                  <a:cubicBezTo>
                    <a:pt x="3211" y="3951"/>
                    <a:pt x="3292" y="3807"/>
                    <a:pt x="3252" y="3671"/>
                  </a:cubicBezTo>
                  <a:cubicBezTo>
                    <a:pt x="3220" y="3556"/>
                    <a:pt x="3116" y="3482"/>
                    <a:pt x="3004" y="3482"/>
                  </a:cubicBezTo>
                  <a:close/>
                  <a:moveTo>
                    <a:pt x="1761" y="3831"/>
                  </a:moveTo>
                  <a:cubicBezTo>
                    <a:pt x="1737" y="3831"/>
                    <a:pt x="1714" y="3834"/>
                    <a:pt x="1691" y="3840"/>
                  </a:cubicBezTo>
                  <a:lnTo>
                    <a:pt x="1442" y="3909"/>
                  </a:lnTo>
                  <a:cubicBezTo>
                    <a:pt x="1304" y="3949"/>
                    <a:pt x="1225" y="4092"/>
                    <a:pt x="1263" y="4228"/>
                  </a:cubicBezTo>
                  <a:cubicBezTo>
                    <a:pt x="1296" y="4342"/>
                    <a:pt x="1399" y="4416"/>
                    <a:pt x="1511" y="4416"/>
                  </a:cubicBezTo>
                  <a:cubicBezTo>
                    <a:pt x="1535" y="4416"/>
                    <a:pt x="1558" y="4413"/>
                    <a:pt x="1582" y="4408"/>
                  </a:cubicBezTo>
                  <a:lnTo>
                    <a:pt x="1830" y="4337"/>
                  </a:lnTo>
                  <a:cubicBezTo>
                    <a:pt x="1967" y="4299"/>
                    <a:pt x="2048" y="4156"/>
                    <a:pt x="2008" y="4018"/>
                  </a:cubicBezTo>
                  <a:cubicBezTo>
                    <a:pt x="1977" y="3905"/>
                    <a:pt x="1874" y="3831"/>
                    <a:pt x="1761" y="3831"/>
                  </a:cubicBezTo>
                  <a:close/>
                  <a:moveTo>
                    <a:pt x="518" y="4179"/>
                  </a:moveTo>
                  <a:cubicBezTo>
                    <a:pt x="495" y="4179"/>
                    <a:pt x="471" y="4182"/>
                    <a:pt x="447" y="4189"/>
                  </a:cubicBezTo>
                  <a:lnTo>
                    <a:pt x="217" y="4253"/>
                  </a:lnTo>
                  <a:cubicBezTo>
                    <a:pt x="79" y="4290"/>
                    <a:pt x="0" y="4434"/>
                    <a:pt x="38" y="4572"/>
                  </a:cubicBezTo>
                  <a:cubicBezTo>
                    <a:pt x="69" y="4686"/>
                    <a:pt x="173" y="4760"/>
                    <a:pt x="286" y="4760"/>
                  </a:cubicBezTo>
                  <a:cubicBezTo>
                    <a:pt x="309" y="4760"/>
                    <a:pt x="333" y="4756"/>
                    <a:pt x="355" y="4749"/>
                  </a:cubicBezTo>
                  <a:lnTo>
                    <a:pt x="587" y="4686"/>
                  </a:lnTo>
                  <a:cubicBezTo>
                    <a:pt x="725" y="4648"/>
                    <a:pt x="804" y="4504"/>
                    <a:pt x="766" y="4366"/>
                  </a:cubicBezTo>
                  <a:cubicBezTo>
                    <a:pt x="735" y="4254"/>
                    <a:pt x="631" y="4179"/>
                    <a:pt x="518" y="41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0"/>
            <p:cNvSpPr/>
            <p:nvPr/>
          </p:nvSpPr>
          <p:spPr>
            <a:xfrm>
              <a:off x="966811" y="4058058"/>
              <a:ext cx="52383" cy="170311"/>
            </a:xfrm>
            <a:custGeom>
              <a:avLst/>
              <a:gdLst/>
              <a:ahLst/>
              <a:cxnLst/>
              <a:rect l="l" t="t" r="r" b="b"/>
              <a:pathLst>
                <a:path w="4819" h="15668" extrusionOk="0">
                  <a:moveTo>
                    <a:pt x="287" y="0"/>
                  </a:moveTo>
                  <a:cubicBezTo>
                    <a:pt x="264" y="0"/>
                    <a:pt x="241" y="3"/>
                    <a:pt x="218" y="10"/>
                  </a:cubicBezTo>
                  <a:cubicBezTo>
                    <a:pt x="80" y="48"/>
                    <a:pt x="0" y="191"/>
                    <a:pt x="38" y="329"/>
                  </a:cubicBezTo>
                  <a:lnTo>
                    <a:pt x="109" y="577"/>
                  </a:lnTo>
                  <a:cubicBezTo>
                    <a:pt x="140" y="691"/>
                    <a:pt x="244" y="765"/>
                    <a:pt x="357" y="765"/>
                  </a:cubicBezTo>
                  <a:cubicBezTo>
                    <a:pt x="380" y="765"/>
                    <a:pt x="404" y="762"/>
                    <a:pt x="426" y="757"/>
                  </a:cubicBezTo>
                  <a:cubicBezTo>
                    <a:pt x="564" y="717"/>
                    <a:pt x="644" y="576"/>
                    <a:pt x="606" y="438"/>
                  </a:cubicBezTo>
                  <a:lnTo>
                    <a:pt x="537" y="189"/>
                  </a:lnTo>
                  <a:cubicBezTo>
                    <a:pt x="504" y="75"/>
                    <a:pt x="399" y="0"/>
                    <a:pt x="287" y="0"/>
                  </a:cubicBezTo>
                  <a:close/>
                  <a:moveTo>
                    <a:pt x="635" y="1244"/>
                  </a:moveTo>
                  <a:cubicBezTo>
                    <a:pt x="612" y="1244"/>
                    <a:pt x="589" y="1247"/>
                    <a:pt x="566" y="1254"/>
                  </a:cubicBezTo>
                  <a:cubicBezTo>
                    <a:pt x="428" y="1292"/>
                    <a:pt x="349" y="1435"/>
                    <a:pt x="387" y="1571"/>
                  </a:cubicBezTo>
                  <a:lnTo>
                    <a:pt x="457" y="1820"/>
                  </a:lnTo>
                  <a:cubicBezTo>
                    <a:pt x="489" y="1935"/>
                    <a:pt x="592" y="2009"/>
                    <a:pt x="706" y="2009"/>
                  </a:cubicBezTo>
                  <a:cubicBezTo>
                    <a:pt x="728" y="2009"/>
                    <a:pt x="752" y="2006"/>
                    <a:pt x="775" y="1999"/>
                  </a:cubicBezTo>
                  <a:cubicBezTo>
                    <a:pt x="913" y="1961"/>
                    <a:pt x="992" y="1818"/>
                    <a:pt x="954" y="1682"/>
                  </a:cubicBezTo>
                  <a:lnTo>
                    <a:pt x="884" y="1433"/>
                  </a:lnTo>
                  <a:cubicBezTo>
                    <a:pt x="852" y="1318"/>
                    <a:pt x="748" y="1244"/>
                    <a:pt x="635" y="1244"/>
                  </a:cubicBezTo>
                  <a:close/>
                  <a:moveTo>
                    <a:pt x="983" y="2487"/>
                  </a:moveTo>
                  <a:cubicBezTo>
                    <a:pt x="960" y="2487"/>
                    <a:pt x="937" y="2490"/>
                    <a:pt x="915" y="2496"/>
                  </a:cubicBezTo>
                  <a:cubicBezTo>
                    <a:pt x="777" y="2536"/>
                    <a:pt x="697" y="2677"/>
                    <a:pt x="735" y="2815"/>
                  </a:cubicBezTo>
                  <a:lnTo>
                    <a:pt x="804" y="3063"/>
                  </a:lnTo>
                  <a:cubicBezTo>
                    <a:pt x="837" y="3177"/>
                    <a:pt x="941" y="3252"/>
                    <a:pt x="1053" y="3252"/>
                  </a:cubicBezTo>
                  <a:cubicBezTo>
                    <a:pt x="1077" y="3252"/>
                    <a:pt x="1099" y="3250"/>
                    <a:pt x="1123" y="3243"/>
                  </a:cubicBezTo>
                  <a:cubicBezTo>
                    <a:pt x="1261" y="3205"/>
                    <a:pt x="1341" y="3062"/>
                    <a:pt x="1303" y="2924"/>
                  </a:cubicBezTo>
                  <a:lnTo>
                    <a:pt x="1232" y="2675"/>
                  </a:lnTo>
                  <a:cubicBezTo>
                    <a:pt x="1200" y="2562"/>
                    <a:pt x="1096" y="2487"/>
                    <a:pt x="983" y="2487"/>
                  </a:cubicBezTo>
                  <a:close/>
                  <a:moveTo>
                    <a:pt x="1330" y="3731"/>
                  </a:moveTo>
                  <a:cubicBezTo>
                    <a:pt x="1308" y="3731"/>
                    <a:pt x="1285" y="3734"/>
                    <a:pt x="1263" y="3740"/>
                  </a:cubicBezTo>
                  <a:cubicBezTo>
                    <a:pt x="1125" y="3778"/>
                    <a:pt x="1046" y="3921"/>
                    <a:pt x="1084" y="4059"/>
                  </a:cubicBezTo>
                  <a:lnTo>
                    <a:pt x="1153" y="4307"/>
                  </a:lnTo>
                  <a:cubicBezTo>
                    <a:pt x="1185" y="4421"/>
                    <a:pt x="1289" y="4495"/>
                    <a:pt x="1401" y="4495"/>
                  </a:cubicBezTo>
                  <a:cubicBezTo>
                    <a:pt x="1425" y="4495"/>
                    <a:pt x="1448" y="4492"/>
                    <a:pt x="1472" y="4485"/>
                  </a:cubicBezTo>
                  <a:cubicBezTo>
                    <a:pt x="1608" y="4447"/>
                    <a:pt x="1689" y="4304"/>
                    <a:pt x="1651" y="4168"/>
                  </a:cubicBezTo>
                  <a:lnTo>
                    <a:pt x="1581" y="3919"/>
                  </a:lnTo>
                  <a:cubicBezTo>
                    <a:pt x="1549" y="3804"/>
                    <a:pt x="1443" y="3731"/>
                    <a:pt x="1330" y="3731"/>
                  </a:cubicBezTo>
                  <a:close/>
                  <a:moveTo>
                    <a:pt x="1681" y="4974"/>
                  </a:moveTo>
                  <a:cubicBezTo>
                    <a:pt x="1658" y="4974"/>
                    <a:pt x="1635" y="4977"/>
                    <a:pt x="1612" y="4984"/>
                  </a:cubicBezTo>
                  <a:cubicBezTo>
                    <a:pt x="1474" y="5022"/>
                    <a:pt x="1393" y="5165"/>
                    <a:pt x="1432" y="5301"/>
                  </a:cubicBezTo>
                  <a:lnTo>
                    <a:pt x="1501" y="5551"/>
                  </a:lnTo>
                  <a:cubicBezTo>
                    <a:pt x="1534" y="5665"/>
                    <a:pt x="1638" y="5739"/>
                    <a:pt x="1750" y="5739"/>
                  </a:cubicBezTo>
                  <a:cubicBezTo>
                    <a:pt x="1774" y="5739"/>
                    <a:pt x="1796" y="5736"/>
                    <a:pt x="1820" y="5729"/>
                  </a:cubicBezTo>
                  <a:cubicBezTo>
                    <a:pt x="1957" y="5691"/>
                    <a:pt x="2038" y="5548"/>
                    <a:pt x="1998" y="5411"/>
                  </a:cubicBezTo>
                  <a:lnTo>
                    <a:pt x="1929" y="5163"/>
                  </a:lnTo>
                  <a:cubicBezTo>
                    <a:pt x="1898" y="5048"/>
                    <a:pt x="1793" y="4974"/>
                    <a:pt x="1681" y="4974"/>
                  </a:cubicBezTo>
                  <a:close/>
                  <a:moveTo>
                    <a:pt x="2028" y="6218"/>
                  </a:moveTo>
                  <a:cubicBezTo>
                    <a:pt x="2005" y="6218"/>
                    <a:pt x="1982" y="6221"/>
                    <a:pt x="1958" y="6227"/>
                  </a:cubicBezTo>
                  <a:cubicBezTo>
                    <a:pt x="1822" y="6265"/>
                    <a:pt x="1741" y="6409"/>
                    <a:pt x="1781" y="6545"/>
                  </a:cubicBezTo>
                  <a:lnTo>
                    <a:pt x="1850" y="6793"/>
                  </a:lnTo>
                  <a:cubicBezTo>
                    <a:pt x="1882" y="6907"/>
                    <a:pt x="1986" y="6983"/>
                    <a:pt x="2098" y="6983"/>
                  </a:cubicBezTo>
                  <a:cubicBezTo>
                    <a:pt x="2122" y="6983"/>
                    <a:pt x="2145" y="6980"/>
                    <a:pt x="2169" y="6973"/>
                  </a:cubicBezTo>
                  <a:cubicBezTo>
                    <a:pt x="2305" y="6935"/>
                    <a:pt x="2386" y="6792"/>
                    <a:pt x="2347" y="6654"/>
                  </a:cubicBezTo>
                  <a:lnTo>
                    <a:pt x="2278" y="6405"/>
                  </a:lnTo>
                  <a:cubicBezTo>
                    <a:pt x="2246" y="6292"/>
                    <a:pt x="2142" y="6218"/>
                    <a:pt x="2028" y="6218"/>
                  </a:cubicBezTo>
                  <a:close/>
                  <a:moveTo>
                    <a:pt x="2377" y="7460"/>
                  </a:moveTo>
                  <a:cubicBezTo>
                    <a:pt x="2354" y="7460"/>
                    <a:pt x="2330" y="7463"/>
                    <a:pt x="2307" y="7470"/>
                  </a:cubicBezTo>
                  <a:cubicBezTo>
                    <a:pt x="2171" y="7508"/>
                    <a:pt x="2090" y="7651"/>
                    <a:pt x="2129" y="7789"/>
                  </a:cubicBezTo>
                  <a:lnTo>
                    <a:pt x="2198" y="8037"/>
                  </a:lnTo>
                  <a:cubicBezTo>
                    <a:pt x="2231" y="8151"/>
                    <a:pt x="2334" y="8225"/>
                    <a:pt x="2447" y="8225"/>
                  </a:cubicBezTo>
                  <a:cubicBezTo>
                    <a:pt x="2469" y="8225"/>
                    <a:pt x="2493" y="8222"/>
                    <a:pt x="2516" y="8217"/>
                  </a:cubicBezTo>
                  <a:cubicBezTo>
                    <a:pt x="2654" y="8177"/>
                    <a:pt x="2735" y="8036"/>
                    <a:pt x="2695" y="7898"/>
                  </a:cubicBezTo>
                  <a:lnTo>
                    <a:pt x="2626" y="7649"/>
                  </a:lnTo>
                  <a:cubicBezTo>
                    <a:pt x="2595" y="7534"/>
                    <a:pt x="2490" y="7460"/>
                    <a:pt x="2377" y="7460"/>
                  </a:cubicBezTo>
                  <a:close/>
                  <a:moveTo>
                    <a:pt x="2724" y="8704"/>
                  </a:moveTo>
                  <a:cubicBezTo>
                    <a:pt x="2702" y="8704"/>
                    <a:pt x="2678" y="8707"/>
                    <a:pt x="2655" y="8714"/>
                  </a:cubicBezTo>
                  <a:cubicBezTo>
                    <a:pt x="2519" y="8751"/>
                    <a:pt x="2438" y="8895"/>
                    <a:pt x="2476" y="9031"/>
                  </a:cubicBezTo>
                  <a:lnTo>
                    <a:pt x="2547" y="9279"/>
                  </a:lnTo>
                  <a:cubicBezTo>
                    <a:pt x="2578" y="9395"/>
                    <a:pt x="2681" y="9469"/>
                    <a:pt x="2795" y="9469"/>
                  </a:cubicBezTo>
                  <a:cubicBezTo>
                    <a:pt x="2818" y="9469"/>
                    <a:pt x="2842" y="9466"/>
                    <a:pt x="2864" y="9459"/>
                  </a:cubicBezTo>
                  <a:cubicBezTo>
                    <a:pt x="3002" y="9421"/>
                    <a:pt x="3082" y="9278"/>
                    <a:pt x="3044" y="9141"/>
                  </a:cubicBezTo>
                  <a:lnTo>
                    <a:pt x="2975" y="8893"/>
                  </a:lnTo>
                  <a:cubicBezTo>
                    <a:pt x="2942" y="8778"/>
                    <a:pt x="2837" y="8704"/>
                    <a:pt x="2724" y="8704"/>
                  </a:cubicBezTo>
                  <a:close/>
                  <a:moveTo>
                    <a:pt x="3073" y="9946"/>
                  </a:moveTo>
                  <a:cubicBezTo>
                    <a:pt x="3050" y="9946"/>
                    <a:pt x="3027" y="9949"/>
                    <a:pt x="3004" y="9956"/>
                  </a:cubicBezTo>
                  <a:cubicBezTo>
                    <a:pt x="2866" y="9995"/>
                    <a:pt x="2786" y="10137"/>
                    <a:pt x="2824" y="10275"/>
                  </a:cubicBezTo>
                  <a:lnTo>
                    <a:pt x="2895" y="10523"/>
                  </a:lnTo>
                  <a:cubicBezTo>
                    <a:pt x="2926" y="10637"/>
                    <a:pt x="3030" y="10711"/>
                    <a:pt x="3144" y="10711"/>
                  </a:cubicBezTo>
                  <a:cubicBezTo>
                    <a:pt x="3166" y="10711"/>
                    <a:pt x="3190" y="10710"/>
                    <a:pt x="3213" y="10703"/>
                  </a:cubicBezTo>
                  <a:cubicBezTo>
                    <a:pt x="3351" y="10663"/>
                    <a:pt x="3430" y="10522"/>
                    <a:pt x="3392" y="10384"/>
                  </a:cubicBezTo>
                  <a:lnTo>
                    <a:pt x="3321" y="10135"/>
                  </a:lnTo>
                  <a:cubicBezTo>
                    <a:pt x="3290" y="10022"/>
                    <a:pt x="3186" y="9946"/>
                    <a:pt x="3073" y="9946"/>
                  </a:cubicBezTo>
                  <a:close/>
                  <a:moveTo>
                    <a:pt x="3421" y="11190"/>
                  </a:moveTo>
                  <a:cubicBezTo>
                    <a:pt x="3399" y="11190"/>
                    <a:pt x="3375" y="11193"/>
                    <a:pt x="3352" y="11200"/>
                  </a:cubicBezTo>
                  <a:cubicBezTo>
                    <a:pt x="3214" y="11239"/>
                    <a:pt x="3135" y="11381"/>
                    <a:pt x="3173" y="11519"/>
                  </a:cubicBezTo>
                  <a:lnTo>
                    <a:pt x="3244" y="11767"/>
                  </a:lnTo>
                  <a:cubicBezTo>
                    <a:pt x="3275" y="11881"/>
                    <a:pt x="3378" y="11955"/>
                    <a:pt x="3492" y="11955"/>
                  </a:cubicBezTo>
                  <a:cubicBezTo>
                    <a:pt x="3515" y="11955"/>
                    <a:pt x="3539" y="11952"/>
                    <a:pt x="3561" y="11945"/>
                  </a:cubicBezTo>
                  <a:cubicBezTo>
                    <a:pt x="3699" y="11907"/>
                    <a:pt x="3778" y="11764"/>
                    <a:pt x="3741" y="11627"/>
                  </a:cubicBezTo>
                  <a:lnTo>
                    <a:pt x="3670" y="11379"/>
                  </a:lnTo>
                  <a:cubicBezTo>
                    <a:pt x="3638" y="11264"/>
                    <a:pt x="3534" y="11190"/>
                    <a:pt x="3421" y="11190"/>
                  </a:cubicBezTo>
                  <a:close/>
                  <a:moveTo>
                    <a:pt x="3771" y="12434"/>
                  </a:moveTo>
                  <a:cubicBezTo>
                    <a:pt x="3748" y="12434"/>
                    <a:pt x="3724" y="12437"/>
                    <a:pt x="3701" y="12443"/>
                  </a:cubicBezTo>
                  <a:cubicBezTo>
                    <a:pt x="3563" y="12481"/>
                    <a:pt x="3483" y="12625"/>
                    <a:pt x="3521" y="12761"/>
                  </a:cubicBezTo>
                  <a:lnTo>
                    <a:pt x="3590" y="13009"/>
                  </a:lnTo>
                  <a:cubicBezTo>
                    <a:pt x="3623" y="13123"/>
                    <a:pt x="3727" y="13199"/>
                    <a:pt x="3839" y="13199"/>
                  </a:cubicBezTo>
                  <a:cubicBezTo>
                    <a:pt x="3863" y="13199"/>
                    <a:pt x="3885" y="13196"/>
                    <a:pt x="3910" y="13189"/>
                  </a:cubicBezTo>
                  <a:cubicBezTo>
                    <a:pt x="4048" y="13151"/>
                    <a:pt x="4127" y="13008"/>
                    <a:pt x="4089" y="12871"/>
                  </a:cubicBezTo>
                  <a:lnTo>
                    <a:pt x="4018" y="12621"/>
                  </a:lnTo>
                  <a:cubicBezTo>
                    <a:pt x="3987" y="12508"/>
                    <a:pt x="3884" y="12434"/>
                    <a:pt x="3771" y="12434"/>
                  </a:cubicBezTo>
                  <a:close/>
                  <a:moveTo>
                    <a:pt x="4116" y="13677"/>
                  </a:moveTo>
                  <a:cubicBezTo>
                    <a:pt x="4094" y="13677"/>
                    <a:pt x="4072" y="13680"/>
                    <a:pt x="4049" y="13686"/>
                  </a:cubicBezTo>
                  <a:cubicBezTo>
                    <a:pt x="3911" y="13725"/>
                    <a:pt x="3830" y="13867"/>
                    <a:pt x="3870" y="14005"/>
                  </a:cubicBezTo>
                  <a:lnTo>
                    <a:pt x="3939" y="14253"/>
                  </a:lnTo>
                  <a:cubicBezTo>
                    <a:pt x="3972" y="14367"/>
                    <a:pt x="4075" y="14441"/>
                    <a:pt x="4187" y="14441"/>
                  </a:cubicBezTo>
                  <a:cubicBezTo>
                    <a:pt x="4212" y="14441"/>
                    <a:pt x="4234" y="14438"/>
                    <a:pt x="4258" y="14433"/>
                  </a:cubicBezTo>
                  <a:cubicBezTo>
                    <a:pt x="4394" y="14393"/>
                    <a:pt x="4475" y="14251"/>
                    <a:pt x="4436" y="14113"/>
                  </a:cubicBezTo>
                  <a:lnTo>
                    <a:pt x="4367" y="13865"/>
                  </a:lnTo>
                  <a:cubicBezTo>
                    <a:pt x="4335" y="13751"/>
                    <a:pt x="4230" y="13677"/>
                    <a:pt x="4116" y="13677"/>
                  </a:cubicBezTo>
                  <a:close/>
                  <a:moveTo>
                    <a:pt x="4465" y="14921"/>
                  </a:moveTo>
                  <a:cubicBezTo>
                    <a:pt x="4442" y="14921"/>
                    <a:pt x="4419" y="14923"/>
                    <a:pt x="4396" y="14929"/>
                  </a:cubicBezTo>
                  <a:cubicBezTo>
                    <a:pt x="4260" y="14967"/>
                    <a:pt x="4179" y="15111"/>
                    <a:pt x="4218" y="15249"/>
                  </a:cubicBezTo>
                  <a:lnTo>
                    <a:pt x="4282" y="15480"/>
                  </a:lnTo>
                  <a:cubicBezTo>
                    <a:pt x="4315" y="15594"/>
                    <a:pt x="4419" y="15668"/>
                    <a:pt x="4531" y="15668"/>
                  </a:cubicBezTo>
                  <a:cubicBezTo>
                    <a:pt x="4555" y="15668"/>
                    <a:pt x="4577" y="15664"/>
                    <a:pt x="4601" y="15658"/>
                  </a:cubicBezTo>
                  <a:cubicBezTo>
                    <a:pt x="4738" y="15620"/>
                    <a:pt x="4819" y="15476"/>
                    <a:pt x="4779" y="15340"/>
                  </a:cubicBezTo>
                  <a:lnTo>
                    <a:pt x="4715" y="15109"/>
                  </a:lnTo>
                  <a:cubicBezTo>
                    <a:pt x="4684" y="14994"/>
                    <a:pt x="4580" y="14921"/>
                    <a:pt x="4465" y="14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0"/>
            <p:cNvSpPr/>
            <p:nvPr/>
          </p:nvSpPr>
          <p:spPr>
            <a:xfrm>
              <a:off x="1046021" y="4340960"/>
              <a:ext cx="52372" cy="170322"/>
            </a:xfrm>
            <a:custGeom>
              <a:avLst/>
              <a:gdLst/>
              <a:ahLst/>
              <a:cxnLst/>
              <a:rect l="l" t="t" r="r" b="b"/>
              <a:pathLst>
                <a:path w="4818" h="15669" extrusionOk="0">
                  <a:moveTo>
                    <a:pt x="287" y="1"/>
                  </a:moveTo>
                  <a:cubicBezTo>
                    <a:pt x="264" y="1"/>
                    <a:pt x="241" y="4"/>
                    <a:pt x="218" y="10"/>
                  </a:cubicBezTo>
                  <a:cubicBezTo>
                    <a:pt x="82" y="48"/>
                    <a:pt x="1" y="192"/>
                    <a:pt x="39" y="328"/>
                  </a:cubicBezTo>
                  <a:lnTo>
                    <a:pt x="109" y="578"/>
                  </a:lnTo>
                  <a:cubicBezTo>
                    <a:pt x="140" y="692"/>
                    <a:pt x="244" y="766"/>
                    <a:pt x="358" y="766"/>
                  </a:cubicBezTo>
                  <a:cubicBezTo>
                    <a:pt x="380" y="766"/>
                    <a:pt x="404" y="763"/>
                    <a:pt x="427" y="756"/>
                  </a:cubicBezTo>
                  <a:cubicBezTo>
                    <a:pt x="565" y="718"/>
                    <a:pt x="644" y="575"/>
                    <a:pt x="606" y="438"/>
                  </a:cubicBezTo>
                  <a:lnTo>
                    <a:pt x="537" y="190"/>
                  </a:lnTo>
                  <a:cubicBezTo>
                    <a:pt x="504" y="75"/>
                    <a:pt x="400" y="1"/>
                    <a:pt x="287" y="1"/>
                  </a:cubicBezTo>
                  <a:close/>
                  <a:moveTo>
                    <a:pt x="636" y="1245"/>
                  </a:moveTo>
                  <a:cubicBezTo>
                    <a:pt x="613" y="1245"/>
                    <a:pt x="589" y="1248"/>
                    <a:pt x="566" y="1254"/>
                  </a:cubicBezTo>
                  <a:cubicBezTo>
                    <a:pt x="428" y="1292"/>
                    <a:pt x="349" y="1435"/>
                    <a:pt x="387" y="1572"/>
                  </a:cubicBezTo>
                  <a:lnTo>
                    <a:pt x="458" y="1820"/>
                  </a:lnTo>
                  <a:cubicBezTo>
                    <a:pt x="489" y="1934"/>
                    <a:pt x="592" y="2010"/>
                    <a:pt x="706" y="2010"/>
                  </a:cubicBezTo>
                  <a:cubicBezTo>
                    <a:pt x="729" y="2010"/>
                    <a:pt x="753" y="2007"/>
                    <a:pt x="775" y="2000"/>
                  </a:cubicBezTo>
                  <a:cubicBezTo>
                    <a:pt x="913" y="1962"/>
                    <a:pt x="993" y="1818"/>
                    <a:pt x="955" y="1680"/>
                  </a:cubicBezTo>
                  <a:lnTo>
                    <a:pt x="884" y="1432"/>
                  </a:lnTo>
                  <a:cubicBezTo>
                    <a:pt x="852" y="1319"/>
                    <a:pt x="748" y="1245"/>
                    <a:pt x="636" y="1245"/>
                  </a:cubicBezTo>
                  <a:close/>
                  <a:moveTo>
                    <a:pt x="982" y="2488"/>
                  </a:moveTo>
                  <a:cubicBezTo>
                    <a:pt x="960" y="2488"/>
                    <a:pt x="937" y="2491"/>
                    <a:pt x="915" y="2496"/>
                  </a:cubicBezTo>
                  <a:cubicBezTo>
                    <a:pt x="777" y="2536"/>
                    <a:pt x="698" y="2678"/>
                    <a:pt x="736" y="2816"/>
                  </a:cubicBezTo>
                  <a:lnTo>
                    <a:pt x="805" y="3064"/>
                  </a:lnTo>
                  <a:cubicBezTo>
                    <a:pt x="837" y="3178"/>
                    <a:pt x="941" y="3252"/>
                    <a:pt x="1053" y="3252"/>
                  </a:cubicBezTo>
                  <a:cubicBezTo>
                    <a:pt x="1077" y="3252"/>
                    <a:pt x="1100" y="3250"/>
                    <a:pt x="1124" y="3243"/>
                  </a:cubicBezTo>
                  <a:cubicBezTo>
                    <a:pt x="1260" y="3206"/>
                    <a:pt x="1341" y="3062"/>
                    <a:pt x="1303" y="2924"/>
                  </a:cubicBezTo>
                  <a:lnTo>
                    <a:pt x="1232" y="2676"/>
                  </a:lnTo>
                  <a:cubicBezTo>
                    <a:pt x="1201" y="2562"/>
                    <a:pt x="1095" y="2488"/>
                    <a:pt x="982" y="2488"/>
                  </a:cubicBezTo>
                  <a:close/>
                  <a:moveTo>
                    <a:pt x="1332" y="3731"/>
                  </a:moveTo>
                  <a:cubicBezTo>
                    <a:pt x="1308" y="3731"/>
                    <a:pt x="1285" y="3734"/>
                    <a:pt x="1262" y="3740"/>
                  </a:cubicBezTo>
                  <a:cubicBezTo>
                    <a:pt x="1125" y="3778"/>
                    <a:pt x="1044" y="3922"/>
                    <a:pt x="1084" y="4060"/>
                  </a:cubicBezTo>
                  <a:lnTo>
                    <a:pt x="1153" y="4308"/>
                  </a:lnTo>
                  <a:cubicBezTo>
                    <a:pt x="1186" y="4422"/>
                    <a:pt x="1289" y="4496"/>
                    <a:pt x="1401" y="4496"/>
                  </a:cubicBezTo>
                  <a:cubicBezTo>
                    <a:pt x="1426" y="4496"/>
                    <a:pt x="1448" y="4493"/>
                    <a:pt x="1472" y="4486"/>
                  </a:cubicBezTo>
                  <a:cubicBezTo>
                    <a:pt x="1608" y="4448"/>
                    <a:pt x="1690" y="4305"/>
                    <a:pt x="1650" y="4168"/>
                  </a:cubicBezTo>
                  <a:lnTo>
                    <a:pt x="1581" y="3920"/>
                  </a:lnTo>
                  <a:cubicBezTo>
                    <a:pt x="1549" y="3805"/>
                    <a:pt x="1445" y="3731"/>
                    <a:pt x="1332" y="3731"/>
                  </a:cubicBezTo>
                  <a:close/>
                  <a:moveTo>
                    <a:pt x="1679" y="4975"/>
                  </a:moveTo>
                  <a:cubicBezTo>
                    <a:pt x="1656" y="4975"/>
                    <a:pt x="1633" y="4978"/>
                    <a:pt x="1610" y="4984"/>
                  </a:cubicBezTo>
                  <a:cubicBezTo>
                    <a:pt x="1474" y="5022"/>
                    <a:pt x="1393" y="5165"/>
                    <a:pt x="1431" y="5302"/>
                  </a:cubicBezTo>
                  <a:lnTo>
                    <a:pt x="1501" y="5550"/>
                  </a:lnTo>
                  <a:cubicBezTo>
                    <a:pt x="1533" y="5664"/>
                    <a:pt x="1636" y="5740"/>
                    <a:pt x="1750" y="5740"/>
                  </a:cubicBezTo>
                  <a:cubicBezTo>
                    <a:pt x="1772" y="5740"/>
                    <a:pt x="1797" y="5736"/>
                    <a:pt x="1819" y="5730"/>
                  </a:cubicBezTo>
                  <a:cubicBezTo>
                    <a:pt x="1957" y="5692"/>
                    <a:pt x="2036" y="5548"/>
                    <a:pt x="1998" y="5412"/>
                  </a:cubicBezTo>
                  <a:lnTo>
                    <a:pt x="1929" y="5162"/>
                  </a:lnTo>
                  <a:cubicBezTo>
                    <a:pt x="1896" y="5049"/>
                    <a:pt x="1792" y="4975"/>
                    <a:pt x="1679" y="4975"/>
                  </a:cubicBezTo>
                  <a:close/>
                  <a:moveTo>
                    <a:pt x="2027" y="6217"/>
                  </a:moveTo>
                  <a:cubicBezTo>
                    <a:pt x="2004" y="6217"/>
                    <a:pt x="1981" y="6220"/>
                    <a:pt x="1959" y="6226"/>
                  </a:cubicBezTo>
                  <a:cubicBezTo>
                    <a:pt x="1821" y="6266"/>
                    <a:pt x="1741" y="6408"/>
                    <a:pt x="1779" y="6546"/>
                  </a:cubicBezTo>
                  <a:lnTo>
                    <a:pt x="1850" y="6794"/>
                  </a:lnTo>
                  <a:cubicBezTo>
                    <a:pt x="1881" y="6908"/>
                    <a:pt x="1985" y="6982"/>
                    <a:pt x="2098" y="6982"/>
                  </a:cubicBezTo>
                  <a:cubicBezTo>
                    <a:pt x="2121" y="6982"/>
                    <a:pt x="2145" y="6979"/>
                    <a:pt x="2167" y="6973"/>
                  </a:cubicBezTo>
                  <a:cubicBezTo>
                    <a:pt x="2305" y="6934"/>
                    <a:pt x="2385" y="6792"/>
                    <a:pt x="2347" y="6654"/>
                  </a:cubicBezTo>
                  <a:lnTo>
                    <a:pt x="2276" y="6406"/>
                  </a:lnTo>
                  <a:cubicBezTo>
                    <a:pt x="2244" y="6292"/>
                    <a:pt x="2140" y="6217"/>
                    <a:pt x="2027" y="6217"/>
                  </a:cubicBezTo>
                  <a:close/>
                  <a:moveTo>
                    <a:pt x="2374" y="7461"/>
                  </a:moveTo>
                  <a:cubicBezTo>
                    <a:pt x="2352" y="7461"/>
                    <a:pt x="2329" y="7464"/>
                    <a:pt x="2307" y="7470"/>
                  </a:cubicBezTo>
                  <a:cubicBezTo>
                    <a:pt x="2169" y="7508"/>
                    <a:pt x="2090" y="7651"/>
                    <a:pt x="2128" y="7789"/>
                  </a:cubicBezTo>
                  <a:lnTo>
                    <a:pt x="2197" y="8038"/>
                  </a:lnTo>
                  <a:cubicBezTo>
                    <a:pt x="2230" y="8152"/>
                    <a:pt x="2333" y="8226"/>
                    <a:pt x="2445" y="8226"/>
                  </a:cubicBezTo>
                  <a:cubicBezTo>
                    <a:pt x="2469" y="8226"/>
                    <a:pt x="2492" y="8222"/>
                    <a:pt x="2516" y="8217"/>
                  </a:cubicBezTo>
                  <a:cubicBezTo>
                    <a:pt x="2652" y="8178"/>
                    <a:pt x="2733" y="8036"/>
                    <a:pt x="2695" y="7898"/>
                  </a:cubicBezTo>
                  <a:lnTo>
                    <a:pt x="2625" y="7650"/>
                  </a:lnTo>
                  <a:cubicBezTo>
                    <a:pt x="2593" y="7535"/>
                    <a:pt x="2487" y="7461"/>
                    <a:pt x="2374" y="7461"/>
                  </a:cubicBezTo>
                  <a:close/>
                  <a:moveTo>
                    <a:pt x="2725" y="8704"/>
                  </a:moveTo>
                  <a:cubicBezTo>
                    <a:pt x="2702" y="8704"/>
                    <a:pt x="2678" y="8707"/>
                    <a:pt x="2654" y="8714"/>
                  </a:cubicBezTo>
                  <a:cubicBezTo>
                    <a:pt x="2518" y="8752"/>
                    <a:pt x="2437" y="8895"/>
                    <a:pt x="2476" y="9032"/>
                  </a:cubicBezTo>
                  <a:lnTo>
                    <a:pt x="2545" y="9280"/>
                  </a:lnTo>
                  <a:cubicBezTo>
                    <a:pt x="2578" y="9396"/>
                    <a:pt x="2682" y="9470"/>
                    <a:pt x="2794" y="9470"/>
                  </a:cubicBezTo>
                  <a:cubicBezTo>
                    <a:pt x="2818" y="9470"/>
                    <a:pt x="2840" y="9466"/>
                    <a:pt x="2864" y="9459"/>
                  </a:cubicBezTo>
                  <a:cubicBezTo>
                    <a:pt x="3001" y="9421"/>
                    <a:pt x="3082" y="9278"/>
                    <a:pt x="3042" y="9142"/>
                  </a:cubicBezTo>
                  <a:lnTo>
                    <a:pt x="2973" y="8892"/>
                  </a:lnTo>
                  <a:cubicBezTo>
                    <a:pt x="2942" y="8779"/>
                    <a:pt x="2838" y="8704"/>
                    <a:pt x="2725" y="8704"/>
                  </a:cubicBezTo>
                  <a:close/>
                  <a:moveTo>
                    <a:pt x="3069" y="9948"/>
                  </a:moveTo>
                  <a:cubicBezTo>
                    <a:pt x="3047" y="9948"/>
                    <a:pt x="3025" y="9950"/>
                    <a:pt x="3002" y="9956"/>
                  </a:cubicBezTo>
                  <a:cubicBezTo>
                    <a:pt x="2864" y="9996"/>
                    <a:pt x="2785" y="10137"/>
                    <a:pt x="2823" y="10275"/>
                  </a:cubicBezTo>
                  <a:lnTo>
                    <a:pt x="2894" y="10524"/>
                  </a:lnTo>
                  <a:cubicBezTo>
                    <a:pt x="2925" y="10638"/>
                    <a:pt x="3028" y="10712"/>
                    <a:pt x="3142" y="10712"/>
                  </a:cubicBezTo>
                  <a:cubicBezTo>
                    <a:pt x="3165" y="10712"/>
                    <a:pt x="3189" y="10709"/>
                    <a:pt x="3211" y="10703"/>
                  </a:cubicBezTo>
                  <a:cubicBezTo>
                    <a:pt x="3349" y="10664"/>
                    <a:pt x="3429" y="10522"/>
                    <a:pt x="3391" y="10384"/>
                  </a:cubicBezTo>
                  <a:lnTo>
                    <a:pt x="3320" y="10136"/>
                  </a:lnTo>
                  <a:cubicBezTo>
                    <a:pt x="3288" y="10022"/>
                    <a:pt x="3183" y="9948"/>
                    <a:pt x="3069" y="9948"/>
                  </a:cubicBezTo>
                  <a:close/>
                  <a:moveTo>
                    <a:pt x="3420" y="11191"/>
                  </a:moveTo>
                  <a:cubicBezTo>
                    <a:pt x="3397" y="11191"/>
                    <a:pt x="3374" y="11194"/>
                    <a:pt x="3351" y="11200"/>
                  </a:cubicBezTo>
                  <a:cubicBezTo>
                    <a:pt x="3213" y="11238"/>
                    <a:pt x="3134" y="11381"/>
                    <a:pt x="3171" y="11518"/>
                  </a:cubicBezTo>
                  <a:lnTo>
                    <a:pt x="3241" y="11768"/>
                  </a:lnTo>
                  <a:cubicBezTo>
                    <a:pt x="3273" y="11882"/>
                    <a:pt x="3377" y="11956"/>
                    <a:pt x="3489" y="11956"/>
                  </a:cubicBezTo>
                  <a:cubicBezTo>
                    <a:pt x="3513" y="11956"/>
                    <a:pt x="3536" y="11952"/>
                    <a:pt x="3560" y="11945"/>
                  </a:cubicBezTo>
                  <a:cubicBezTo>
                    <a:pt x="3696" y="11908"/>
                    <a:pt x="3777" y="11764"/>
                    <a:pt x="3739" y="11628"/>
                  </a:cubicBezTo>
                  <a:lnTo>
                    <a:pt x="3668" y="11380"/>
                  </a:lnTo>
                  <a:cubicBezTo>
                    <a:pt x="3637" y="11265"/>
                    <a:pt x="3533" y="11191"/>
                    <a:pt x="3420" y="11191"/>
                  </a:cubicBezTo>
                  <a:close/>
                  <a:moveTo>
                    <a:pt x="3768" y="12435"/>
                  </a:moveTo>
                  <a:cubicBezTo>
                    <a:pt x="3745" y="12435"/>
                    <a:pt x="3722" y="12438"/>
                    <a:pt x="3699" y="12444"/>
                  </a:cubicBezTo>
                  <a:cubicBezTo>
                    <a:pt x="3561" y="12482"/>
                    <a:pt x="3480" y="12625"/>
                    <a:pt x="3520" y="12762"/>
                  </a:cubicBezTo>
                  <a:lnTo>
                    <a:pt x="3589" y="13010"/>
                  </a:lnTo>
                  <a:cubicBezTo>
                    <a:pt x="3622" y="13126"/>
                    <a:pt x="3725" y="13200"/>
                    <a:pt x="3837" y="13200"/>
                  </a:cubicBezTo>
                  <a:cubicBezTo>
                    <a:pt x="3862" y="13200"/>
                    <a:pt x="3884" y="13196"/>
                    <a:pt x="3908" y="13189"/>
                  </a:cubicBezTo>
                  <a:cubicBezTo>
                    <a:pt x="4044" y="13151"/>
                    <a:pt x="4126" y="13008"/>
                    <a:pt x="4086" y="12872"/>
                  </a:cubicBezTo>
                  <a:lnTo>
                    <a:pt x="4017" y="12623"/>
                  </a:lnTo>
                  <a:cubicBezTo>
                    <a:pt x="3985" y="12509"/>
                    <a:pt x="3880" y="12435"/>
                    <a:pt x="3768" y="12435"/>
                  </a:cubicBezTo>
                  <a:close/>
                  <a:moveTo>
                    <a:pt x="4114" y="13677"/>
                  </a:moveTo>
                  <a:cubicBezTo>
                    <a:pt x="4091" y="13677"/>
                    <a:pt x="4069" y="13680"/>
                    <a:pt x="4046" y="13686"/>
                  </a:cubicBezTo>
                  <a:cubicBezTo>
                    <a:pt x="3910" y="13726"/>
                    <a:pt x="3829" y="13867"/>
                    <a:pt x="3868" y="14005"/>
                  </a:cubicBezTo>
                  <a:lnTo>
                    <a:pt x="3937" y="14254"/>
                  </a:lnTo>
                  <a:cubicBezTo>
                    <a:pt x="3970" y="14368"/>
                    <a:pt x="4074" y="14442"/>
                    <a:pt x="4186" y="14442"/>
                  </a:cubicBezTo>
                  <a:cubicBezTo>
                    <a:pt x="4208" y="14442"/>
                    <a:pt x="4232" y="14440"/>
                    <a:pt x="4255" y="14433"/>
                  </a:cubicBezTo>
                  <a:cubicBezTo>
                    <a:pt x="4393" y="14395"/>
                    <a:pt x="4474" y="14252"/>
                    <a:pt x="4434" y="14114"/>
                  </a:cubicBezTo>
                  <a:lnTo>
                    <a:pt x="4365" y="13866"/>
                  </a:lnTo>
                  <a:cubicBezTo>
                    <a:pt x="4332" y="13752"/>
                    <a:pt x="4228" y="13677"/>
                    <a:pt x="4114" y="13677"/>
                  </a:cubicBezTo>
                  <a:close/>
                  <a:moveTo>
                    <a:pt x="4464" y="14921"/>
                  </a:moveTo>
                  <a:cubicBezTo>
                    <a:pt x="4441" y="14921"/>
                    <a:pt x="4418" y="14924"/>
                    <a:pt x="4395" y="14930"/>
                  </a:cubicBezTo>
                  <a:cubicBezTo>
                    <a:pt x="4257" y="14968"/>
                    <a:pt x="4177" y="15111"/>
                    <a:pt x="4215" y="15249"/>
                  </a:cubicBezTo>
                  <a:lnTo>
                    <a:pt x="4281" y="15480"/>
                  </a:lnTo>
                  <a:cubicBezTo>
                    <a:pt x="4314" y="15594"/>
                    <a:pt x="4417" y="15669"/>
                    <a:pt x="4529" y="15669"/>
                  </a:cubicBezTo>
                  <a:cubicBezTo>
                    <a:pt x="4552" y="15669"/>
                    <a:pt x="4576" y="15665"/>
                    <a:pt x="4598" y="15658"/>
                  </a:cubicBezTo>
                  <a:cubicBezTo>
                    <a:pt x="4736" y="15620"/>
                    <a:pt x="4817" y="15477"/>
                    <a:pt x="4778" y="15341"/>
                  </a:cubicBezTo>
                  <a:lnTo>
                    <a:pt x="4714" y="15110"/>
                  </a:lnTo>
                  <a:cubicBezTo>
                    <a:pt x="4681" y="14995"/>
                    <a:pt x="4578" y="14921"/>
                    <a:pt x="4464" y="14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70"/>
          <p:cNvGrpSpPr/>
          <p:nvPr/>
        </p:nvGrpSpPr>
        <p:grpSpPr>
          <a:xfrm>
            <a:off x="3258108" y="2300171"/>
            <a:ext cx="974196" cy="974196"/>
            <a:chOff x="2362638" y="3110715"/>
            <a:chExt cx="631406" cy="631406"/>
          </a:xfrm>
        </p:grpSpPr>
        <p:sp>
          <p:nvSpPr>
            <p:cNvPr id="1796" name="Google Shape;1796;p70"/>
            <p:cNvSpPr/>
            <p:nvPr/>
          </p:nvSpPr>
          <p:spPr>
            <a:xfrm>
              <a:off x="2675531" y="3110715"/>
              <a:ext cx="5609" cy="133060"/>
            </a:xfrm>
            <a:custGeom>
              <a:avLst/>
              <a:gdLst/>
              <a:ahLst/>
              <a:cxnLst/>
              <a:rect l="l" t="t" r="r" b="b"/>
              <a:pathLst>
                <a:path w="516" h="12241" extrusionOk="0">
                  <a:moveTo>
                    <a:pt x="257" y="0"/>
                  </a:moveTo>
                  <a:cubicBezTo>
                    <a:pt x="116" y="0"/>
                    <a:pt x="0" y="116"/>
                    <a:pt x="0" y="259"/>
                  </a:cubicBezTo>
                  <a:lnTo>
                    <a:pt x="0" y="11982"/>
                  </a:lnTo>
                  <a:cubicBezTo>
                    <a:pt x="0" y="12125"/>
                    <a:pt x="116" y="12241"/>
                    <a:pt x="257" y="12241"/>
                  </a:cubicBezTo>
                  <a:cubicBezTo>
                    <a:pt x="400" y="12241"/>
                    <a:pt x="516" y="12125"/>
                    <a:pt x="516" y="11982"/>
                  </a:cubicBezTo>
                  <a:lnTo>
                    <a:pt x="516" y="259"/>
                  </a:lnTo>
                  <a:cubicBezTo>
                    <a:pt x="516" y="116"/>
                    <a:pt x="400" y="0"/>
                    <a:pt x="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0"/>
            <p:cNvSpPr/>
            <p:nvPr/>
          </p:nvSpPr>
          <p:spPr>
            <a:xfrm>
              <a:off x="2675531" y="3609083"/>
              <a:ext cx="5609" cy="133038"/>
            </a:xfrm>
            <a:custGeom>
              <a:avLst/>
              <a:gdLst/>
              <a:ahLst/>
              <a:cxnLst/>
              <a:rect l="l" t="t" r="r" b="b"/>
              <a:pathLst>
                <a:path w="516" h="12239" extrusionOk="0">
                  <a:moveTo>
                    <a:pt x="257" y="0"/>
                  </a:moveTo>
                  <a:cubicBezTo>
                    <a:pt x="116" y="0"/>
                    <a:pt x="0" y="116"/>
                    <a:pt x="0" y="259"/>
                  </a:cubicBezTo>
                  <a:lnTo>
                    <a:pt x="0" y="11982"/>
                  </a:lnTo>
                  <a:cubicBezTo>
                    <a:pt x="0" y="12123"/>
                    <a:pt x="116" y="12239"/>
                    <a:pt x="257" y="12239"/>
                  </a:cubicBezTo>
                  <a:cubicBezTo>
                    <a:pt x="400" y="12239"/>
                    <a:pt x="516" y="12123"/>
                    <a:pt x="516" y="11982"/>
                  </a:cubicBezTo>
                  <a:lnTo>
                    <a:pt x="516" y="259"/>
                  </a:lnTo>
                  <a:cubicBezTo>
                    <a:pt x="516" y="116"/>
                    <a:pt x="400" y="0"/>
                    <a:pt x="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0"/>
            <p:cNvSpPr/>
            <p:nvPr/>
          </p:nvSpPr>
          <p:spPr>
            <a:xfrm>
              <a:off x="2860995" y="3423608"/>
              <a:ext cx="133049" cy="5642"/>
            </a:xfrm>
            <a:custGeom>
              <a:avLst/>
              <a:gdLst/>
              <a:ahLst/>
              <a:cxnLst/>
              <a:rect l="l" t="t" r="r" b="b"/>
              <a:pathLst>
                <a:path w="12240" h="519" extrusionOk="0">
                  <a:moveTo>
                    <a:pt x="259" y="1"/>
                  </a:moveTo>
                  <a:cubicBezTo>
                    <a:pt x="116" y="1"/>
                    <a:pt x="0" y="116"/>
                    <a:pt x="0" y="259"/>
                  </a:cubicBezTo>
                  <a:cubicBezTo>
                    <a:pt x="0" y="403"/>
                    <a:pt x="116" y="518"/>
                    <a:pt x="259" y="518"/>
                  </a:cubicBezTo>
                  <a:lnTo>
                    <a:pt x="11980" y="518"/>
                  </a:lnTo>
                  <a:cubicBezTo>
                    <a:pt x="12124" y="518"/>
                    <a:pt x="12239" y="403"/>
                    <a:pt x="12239" y="259"/>
                  </a:cubicBezTo>
                  <a:cubicBezTo>
                    <a:pt x="12239" y="116"/>
                    <a:pt x="12124" y="1"/>
                    <a:pt x="11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0"/>
            <p:cNvSpPr/>
            <p:nvPr/>
          </p:nvSpPr>
          <p:spPr>
            <a:xfrm>
              <a:off x="2362638" y="3423608"/>
              <a:ext cx="133038" cy="5642"/>
            </a:xfrm>
            <a:custGeom>
              <a:avLst/>
              <a:gdLst/>
              <a:ahLst/>
              <a:cxnLst/>
              <a:rect l="l" t="t" r="r" b="b"/>
              <a:pathLst>
                <a:path w="12239" h="519" extrusionOk="0">
                  <a:moveTo>
                    <a:pt x="259" y="1"/>
                  </a:moveTo>
                  <a:cubicBezTo>
                    <a:pt x="116" y="1"/>
                    <a:pt x="0" y="116"/>
                    <a:pt x="0" y="259"/>
                  </a:cubicBezTo>
                  <a:cubicBezTo>
                    <a:pt x="0" y="403"/>
                    <a:pt x="116" y="518"/>
                    <a:pt x="259" y="518"/>
                  </a:cubicBezTo>
                  <a:lnTo>
                    <a:pt x="11982" y="518"/>
                  </a:lnTo>
                  <a:cubicBezTo>
                    <a:pt x="12125" y="518"/>
                    <a:pt x="12239" y="403"/>
                    <a:pt x="12239" y="259"/>
                  </a:cubicBezTo>
                  <a:cubicBezTo>
                    <a:pt x="12239" y="116"/>
                    <a:pt x="12125" y="1"/>
                    <a:pt x="11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0"/>
            <p:cNvSpPr/>
            <p:nvPr/>
          </p:nvSpPr>
          <p:spPr>
            <a:xfrm>
              <a:off x="2768959" y="3153728"/>
              <a:ext cx="70916" cy="115537"/>
            </a:xfrm>
            <a:custGeom>
              <a:avLst/>
              <a:gdLst/>
              <a:ahLst/>
              <a:cxnLst/>
              <a:rect l="l" t="t" r="r" b="b"/>
              <a:pathLst>
                <a:path w="6524" h="10629" extrusionOk="0">
                  <a:moveTo>
                    <a:pt x="6230" y="1"/>
                  </a:moveTo>
                  <a:cubicBezTo>
                    <a:pt x="6141" y="1"/>
                    <a:pt x="6054" y="45"/>
                    <a:pt x="6006" y="127"/>
                  </a:cubicBezTo>
                  <a:lnTo>
                    <a:pt x="73" y="10238"/>
                  </a:lnTo>
                  <a:cubicBezTo>
                    <a:pt x="0" y="10361"/>
                    <a:pt x="42" y="10520"/>
                    <a:pt x="166" y="10592"/>
                  </a:cubicBezTo>
                  <a:cubicBezTo>
                    <a:pt x="207" y="10616"/>
                    <a:pt x="252" y="10627"/>
                    <a:pt x="297" y="10627"/>
                  </a:cubicBezTo>
                  <a:lnTo>
                    <a:pt x="295" y="10628"/>
                  </a:lnTo>
                  <a:cubicBezTo>
                    <a:pt x="385" y="10628"/>
                    <a:pt x="471" y="10582"/>
                    <a:pt x="519" y="10499"/>
                  </a:cubicBezTo>
                  <a:lnTo>
                    <a:pt x="6451" y="389"/>
                  </a:lnTo>
                  <a:cubicBezTo>
                    <a:pt x="6523" y="267"/>
                    <a:pt x="6482" y="108"/>
                    <a:pt x="6359" y="36"/>
                  </a:cubicBezTo>
                  <a:cubicBezTo>
                    <a:pt x="6319" y="12"/>
                    <a:pt x="6274" y="1"/>
                    <a:pt x="6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0"/>
            <p:cNvSpPr/>
            <p:nvPr/>
          </p:nvSpPr>
          <p:spPr>
            <a:xfrm>
              <a:off x="2516797" y="3583582"/>
              <a:ext cx="70905" cy="115526"/>
            </a:xfrm>
            <a:custGeom>
              <a:avLst/>
              <a:gdLst/>
              <a:ahLst/>
              <a:cxnLst/>
              <a:rect l="l" t="t" r="r" b="b"/>
              <a:pathLst>
                <a:path w="6523" h="10628" extrusionOk="0">
                  <a:moveTo>
                    <a:pt x="6228" y="1"/>
                  </a:moveTo>
                  <a:cubicBezTo>
                    <a:pt x="6139" y="1"/>
                    <a:pt x="6053" y="45"/>
                    <a:pt x="6005" y="127"/>
                  </a:cubicBezTo>
                  <a:lnTo>
                    <a:pt x="73" y="10239"/>
                  </a:lnTo>
                  <a:cubicBezTo>
                    <a:pt x="1" y="10361"/>
                    <a:pt x="42" y="10520"/>
                    <a:pt x="165" y="10593"/>
                  </a:cubicBezTo>
                  <a:cubicBezTo>
                    <a:pt x="206" y="10615"/>
                    <a:pt x="251" y="10627"/>
                    <a:pt x="296" y="10627"/>
                  </a:cubicBezTo>
                  <a:cubicBezTo>
                    <a:pt x="384" y="10627"/>
                    <a:pt x="470" y="10582"/>
                    <a:pt x="519" y="10499"/>
                  </a:cubicBezTo>
                  <a:lnTo>
                    <a:pt x="6450" y="390"/>
                  </a:lnTo>
                  <a:cubicBezTo>
                    <a:pt x="6522" y="265"/>
                    <a:pt x="6481" y="108"/>
                    <a:pt x="6358" y="36"/>
                  </a:cubicBezTo>
                  <a:cubicBezTo>
                    <a:pt x="6318" y="12"/>
                    <a:pt x="6272" y="1"/>
                    <a:pt x="6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0"/>
            <p:cNvSpPr/>
            <p:nvPr/>
          </p:nvSpPr>
          <p:spPr>
            <a:xfrm>
              <a:off x="2835092" y="3517460"/>
              <a:ext cx="116342" cy="70101"/>
            </a:xfrm>
            <a:custGeom>
              <a:avLst/>
              <a:gdLst/>
              <a:ahLst/>
              <a:cxnLst/>
              <a:rect l="l" t="t" r="r" b="b"/>
              <a:pathLst>
                <a:path w="10703" h="6449" extrusionOk="0">
                  <a:moveTo>
                    <a:pt x="296" y="0"/>
                  </a:moveTo>
                  <a:cubicBezTo>
                    <a:pt x="207" y="0"/>
                    <a:pt x="122" y="46"/>
                    <a:pt x="73" y="127"/>
                  </a:cubicBezTo>
                  <a:cubicBezTo>
                    <a:pt x="1" y="252"/>
                    <a:pt x="42" y="409"/>
                    <a:pt x="165" y="481"/>
                  </a:cubicBezTo>
                  <a:lnTo>
                    <a:pt x="10276" y="6412"/>
                  </a:lnTo>
                  <a:cubicBezTo>
                    <a:pt x="10318" y="6436"/>
                    <a:pt x="10363" y="6449"/>
                    <a:pt x="10407" y="6449"/>
                  </a:cubicBezTo>
                  <a:cubicBezTo>
                    <a:pt x="10495" y="6449"/>
                    <a:pt x="10582" y="6402"/>
                    <a:pt x="10630" y="6321"/>
                  </a:cubicBezTo>
                  <a:cubicBezTo>
                    <a:pt x="10702" y="6197"/>
                    <a:pt x="10661" y="6038"/>
                    <a:pt x="10537" y="5967"/>
                  </a:cubicBezTo>
                  <a:lnTo>
                    <a:pt x="427" y="36"/>
                  </a:lnTo>
                  <a:cubicBezTo>
                    <a:pt x="386" y="12"/>
                    <a:pt x="340" y="0"/>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0"/>
            <p:cNvSpPr/>
            <p:nvPr/>
          </p:nvSpPr>
          <p:spPr>
            <a:xfrm>
              <a:off x="2405238" y="3265287"/>
              <a:ext cx="116342" cy="70101"/>
            </a:xfrm>
            <a:custGeom>
              <a:avLst/>
              <a:gdLst/>
              <a:ahLst/>
              <a:cxnLst/>
              <a:rect l="l" t="t" r="r" b="b"/>
              <a:pathLst>
                <a:path w="10703" h="6449" extrusionOk="0">
                  <a:moveTo>
                    <a:pt x="297" y="0"/>
                  </a:moveTo>
                  <a:cubicBezTo>
                    <a:pt x="208" y="0"/>
                    <a:pt x="121" y="46"/>
                    <a:pt x="73" y="129"/>
                  </a:cubicBezTo>
                  <a:cubicBezTo>
                    <a:pt x="1" y="252"/>
                    <a:pt x="42" y="409"/>
                    <a:pt x="165" y="481"/>
                  </a:cubicBezTo>
                  <a:lnTo>
                    <a:pt x="10276" y="6412"/>
                  </a:lnTo>
                  <a:cubicBezTo>
                    <a:pt x="10317" y="6436"/>
                    <a:pt x="10362" y="6449"/>
                    <a:pt x="10407" y="6449"/>
                  </a:cubicBezTo>
                  <a:cubicBezTo>
                    <a:pt x="10495" y="6449"/>
                    <a:pt x="10581" y="6404"/>
                    <a:pt x="10630" y="6321"/>
                  </a:cubicBezTo>
                  <a:cubicBezTo>
                    <a:pt x="10702" y="6198"/>
                    <a:pt x="10661" y="6040"/>
                    <a:pt x="10538" y="5967"/>
                  </a:cubicBezTo>
                  <a:lnTo>
                    <a:pt x="427" y="36"/>
                  </a:lnTo>
                  <a:cubicBezTo>
                    <a:pt x="386" y="12"/>
                    <a:pt x="341"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0"/>
            <p:cNvSpPr/>
            <p:nvPr/>
          </p:nvSpPr>
          <p:spPr>
            <a:xfrm>
              <a:off x="2516797" y="3153717"/>
              <a:ext cx="70905" cy="115526"/>
            </a:xfrm>
            <a:custGeom>
              <a:avLst/>
              <a:gdLst/>
              <a:ahLst/>
              <a:cxnLst/>
              <a:rect l="l" t="t" r="r" b="b"/>
              <a:pathLst>
                <a:path w="6523" h="10628" extrusionOk="0">
                  <a:moveTo>
                    <a:pt x="295" y="1"/>
                  </a:moveTo>
                  <a:cubicBezTo>
                    <a:pt x="251" y="1"/>
                    <a:pt x="206" y="12"/>
                    <a:pt x="165" y="37"/>
                  </a:cubicBezTo>
                  <a:cubicBezTo>
                    <a:pt x="42" y="109"/>
                    <a:pt x="1" y="266"/>
                    <a:pt x="73" y="390"/>
                  </a:cubicBezTo>
                  <a:lnTo>
                    <a:pt x="6005" y="10500"/>
                  </a:lnTo>
                  <a:cubicBezTo>
                    <a:pt x="6053" y="10583"/>
                    <a:pt x="6139" y="10628"/>
                    <a:pt x="6227" y="10628"/>
                  </a:cubicBezTo>
                  <a:cubicBezTo>
                    <a:pt x="6272" y="10628"/>
                    <a:pt x="6317" y="10617"/>
                    <a:pt x="6358" y="10593"/>
                  </a:cubicBezTo>
                  <a:cubicBezTo>
                    <a:pt x="6481" y="10521"/>
                    <a:pt x="6522" y="10362"/>
                    <a:pt x="6450" y="10239"/>
                  </a:cubicBezTo>
                  <a:lnTo>
                    <a:pt x="519" y="128"/>
                  </a:lnTo>
                  <a:cubicBezTo>
                    <a:pt x="470" y="46"/>
                    <a:pt x="384"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0"/>
            <p:cNvSpPr/>
            <p:nvPr/>
          </p:nvSpPr>
          <p:spPr>
            <a:xfrm>
              <a:off x="2768970" y="3583593"/>
              <a:ext cx="70905" cy="115515"/>
            </a:xfrm>
            <a:custGeom>
              <a:avLst/>
              <a:gdLst/>
              <a:ahLst/>
              <a:cxnLst/>
              <a:rect l="l" t="t" r="r" b="b"/>
              <a:pathLst>
                <a:path w="6523" h="10627" extrusionOk="0">
                  <a:moveTo>
                    <a:pt x="295" y="0"/>
                  </a:moveTo>
                  <a:cubicBezTo>
                    <a:pt x="251" y="0"/>
                    <a:pt x="206" y="11"/>
                    <a:pt x="165" y="35"/>
                  </a:cubicBezTo>
                  <a:cubicBezTo>
                    <a:pt x="42" y="107"/>
                    <a:pt x="1" y="264"/>
                    <a:pt x="73" y="389"/>
                  </a:cubicBezTo>
                  <a:lnTo>
                    <a:pt x="6005" y="10498"/>
                  </a:lnTo>
                  <a:cubicBezTo>
                    <a:pt x="6053" y="10581"/>
                    <a:pt x="6139" y="10626"/>
                    <a:pt x="6227" y="10626"/>
                  </a:cubicBezTo>
                  <a:cubicBezTo>
                    <a:pt x="6272" y="10626"/>
                    <a:pt x="6317" y="10614"/>
                    <a:pt x="6358" y="10592"/>
                  </a:cubicBezTo>
                  <a:cubicBezTo>
                    <a:pt x="6481" y="10519"/>
                    <a:pt x="6522" y="10360"/>
                    <a:pt x="6450" y="10238"/>
                  </a:cubicBezTo>
                  <a:lnTo>
                    <a:pt x="518" y="126"/>
                  </a:lnTo>
                  <a:cubicBezTo>
                    <a:pt x="470" y="45"/>
                    <a:pt x="384" y="0"/>
                    <a:pt x="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0"/>
            <p:cNvSpPr/>
            <p:nvPr/>
          </p:nvSpPr>
          <p:spPr>
            <a:xfrm>
              <a:off x="2405260" y="3517460"/>
              <a:ext cx="116320" cy="70101"/>
            </a:xfrm>
            <a:custGeom>
              <a:avLst/>
              <a:gdLst/>
              <a:ahLst/>
              <a:cxnLst/>
              <a:rect l="l" t="t" r="r" b="b"/>
              <a:pathLst>
                <a:path w="10701" h="6449" extrusionOk="0">
                  <a:moveTo>
                    <a:pt x="10404" y="1"/>
                  </a:moveTo>
                  <a:cubicBezTo>
                    <a:pt x="10360" y="1"/>
                    <a:pt x="10315" y="12"/>
                    <a:pt x="10274" y="36"/>
                  </a:cubicBezTo>
                  <a:lnTo>
                    <a:pt x="164" y="5967"/>
                  </a:lnTo>
                  <a:cubicBezTo>
                    <a:pt x="42" y="6038"/>
                    <a:pt x="0" y="6197"/>
                    <a:pt x="73" y="6321"/>
                  </a:cubicBezTo>
                  <a:cubicBezTo>
                    <a:pt x="121" y="6402"/>
                    <a:pt x="207" y="6449"/>
                    <a:pt x="295" y="6449"/>
                  </a:cubicBezTo>
                  <a:cubicBezTo>
                    <a:pt x="339" y="6449"/>
                    <a:pt x="385" y="6436"/>
                    <a:pt x="425" y="6412"/>
                  </a:cubicBezTo>
                  <a:lnTo>
                    <a:pt x="10536" y="481"/>
                  </a:lnTo>
                  <a:cubicBezTo>
                    <a:pt x="10659" y="409"/>
                    <a:pt x="10700" y="252"/>
                    <a:pt x="10628" y="127"/>
                  </a:cubicBezTo>
                  <a:cubicBezTo>
                    <a:pt x="10579" y="46"/>
                    <a:pt x="10493" y="1"/>
                    <a:pt x="104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0"/>
            <p:cNvSpPr/>
            <p:nvPr/>
          </p:nvSpPr>
          <p:spPr>
            <a:xfrm>
              <a:off x="2835092" y="3265287"/>
              <a:ext cx="116342" cy="70101"/>
            </a:xfrm>
            <a:custGeom>
              <a:avLst/>
              <a:gdLst/>
              <a:ahLst/>
              <a:cxnLst/>
              <a:rect l="l" t="t" r="r" b="b"/>
              <a:pathLst>
                <a:path w="10703" h="6449" extrusionOk="0">
                  <a:moveTo>
                    <a:pt x="10407" y="0"/>
                  </a:moveTo>
                  <a:cubicBezTo>
                    <a:pt x="10363" y="0"/>
                    <a:pt x="10318" y="12"/>
                    <a:pt x="10278" y="36"/>
                  </a:cubicBezTo>
                  <a:lnTo>
                    <a:pt x="165" y="5967"/>
                  </a:lnTo>
                  <a:cubicBezTo>
                    <a:pt x="42" y="6040"/>
                    <a:pt x="1" y="6198"/>
                    <a:pt x="73" y="6321"/>
                  </a:cubicBezTo>
                  <a:cubicBezTo>
                    <a:pt x="122" y="6404"/>
                    <a:pt x="208" y="6449"/>
                    <a:pt x="296" y="6449"/>
                  </a:cubicBezTo>
                  <a:cubicBezTo>
                    <a:pt x="341" y="6449"/>
                    <a:pt x="386" y="6436"/>
                    <a:pt x="427" y="6412"/>
                  </a:cubicBezTo>
                  <a:lnTo>
                    <a:pt x="10539" y="481"/>
                  </a:lnTo>
                  <a:cubicBezTo>
                    <a:pt x="10661" y="409"/>
                    <a:pt x="10702" y="252"/>
                    <a:pt x="10630" y="129"/>
                  </a:cubicBezTo>
                  <a:cubicBezTo>
                    <a:pt x="10582" y="46"/>
                    <a:pt x="10495" y="0"/>
                    <a:pt x="10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0"/>
            <p:cNvSpPr/>
            <p:nvPr/>
          </p:nvSpPr>
          <p:spPr>
            <a:xfrm>
              <a:off x="2713109" y="3181512"/>
              <a:ext cx="31849" cy="103374"/>
            </a:xfrm>
            <a:custGeom>
              <a:avLst/>
              <a:gdLst/>
              <a:ahLst/>
              <a:cxnLst/>
              <a:rect l="l" t="t" r="r" b="b"/>
              <a:pathLst>
                <a:path w="2930" h="9510" extrusionOk="0">
                  <a:moveTo>
                    <a:pt x="2645" y="0"/>
                  </a:moveTo>
                  <a:cubicBezTo>
                    <a:pt x="2529" y="0"/>
                    <a:pt x="2426" y="77"/>
                    <a:pt x="2395" y="193"/>
                  </a:cubicBezTo>
                  <a:lnTo>
                    <a:pt x="2002" y="1693"/>
                  </a:lnTo>
                  <a:cubicBezTo>
                    <a:pt x="1965" y="1831"/>
                    <a:pt x="2047" y="1972"/>
                    <a:pt x="2186" y="2008"/>
                  </a:cubicBezTo>
                  <a:cubicBezTo>
                    <a:pt x="2207" y="2013"/>
                    <a:pt x="2229" y="2017"/>
                    <a:pt x="2252" y="2017"/>
                  </a:cubicBezTo>
                  <a:lnTo>
                    <a:pt x="2252" y="2015"/>
                  </a:lnTo>
                  <a:cubicBezTo>
                    <a:pt x="2366" y="2015"/>
                    <a:pt x="2471" y="1939"/>
                    <a:pt x="2500" y="1824"/>
                  </a:cubicBezTo>
                  <a:lnTo>
                    <a:pt x="2894" y="324"/>
                  </a:lnTo>
                  <a:cubicBezTo>
                    <a:pt x="2930" y="186"/>
                    <a:pt x="2847" y="45"/>
                    <a:pt x="2711" y="9"/>
                  </a:cubicBezTo>
                  <a:cubicBezTo>
                    <a:pt x="2689" y="3"/>
                    <a:pt x="2666" y="0"/>
                    <a:pt x="2645" y="0"/>
                  </a:cubicBezTo>
                  <a:close/>
                  <a:moveTo>
                    <a:pt x="1989" y="2498"/>
                  </a:moveTo>
                  <a:cubicBezTo>
                    <a:pt x="1874" y="2498"/>
                    <a:pt x="1770" y="2575"/>
                    <a:pt x="1739" y="2691"/>
                  </a:cubicBezTo>
                  <a:lnTo>
                    <a:pt x="1608" y="3190"/>
                  </a:lnTo>
                  <a:cubicBezTo>
                    <a:pt x="1572" y="3328"/>
                    <a:pt x="1655" y="3470"/>
                    <a:pt x="1793" y="3506"/>
                  </a:cubicBezTo>
                  <a:cubicBezTo>
                    <a:pt x="1815" y="3513"/>
                    <a:pt x="1836" y="3514"/>
                    <a:pt x="1859" y="3514"/>
                  </a:cubicBezTo>
                  <a:cubicBezTo>
                    <a:pt x="1972" y="3514"/>
                    <a:pt x="2078" y="3438"/>
                    <a:pt x="2109" y="3323"/>
                  </a:cubicBezTo>
                  <a:lnTo>
                    <a:pt x="2240" y="2823"/>
                  </a:lnTo>
                  <a:cubicBezTo>
                    <a:pt x="2276" y="2685"/>
                    <a:pt x="2193" y="2543"/>
                    <a:pt x="2055" y="2507"/>
                  </a:cubicBezTo>
                  <a:cubicBezTo>
                    <a:pt x="2033" y="2501"/>
                    <a:pt x="2011" y="2498"/>
                    <a:pt x="1989" y="2498"/>
                  </a:cubicBezTo>
                  <a:close/>
                  <a:moveTo>
                    <a:pt x="1466" y="4497"/>
                  </a:moveTo>
                  <a:cubicBezTo>
                    <a:pt x="1350" y="4497"/>
                    <a:pt x="1246" y="4573"/>
                    <a:pt x="1215" y="4689"/>
                  </a:cubicBezTo>
                  <a:lnTo>
                    <a:pt x="953" y="5688"/>
                  </a:lnTo>
                  <a:cubicBezTo>
                    <a:pt x="917" y="5826"/>
                    <a:pt x="999" y="5968"/>
                    <a:pt x="1137" y="6004"/>
                  </a:cubicBezTo>
                  <a:cubicBezTo>
                    <a:pt x="1115" y="5998"/>
                    <a:pt x="1093" y="5995"/>
                    <a:pt x="1072" y="5995"/>
                  </a:cubicBezTo>
                  <a:cubicBezTo>
                    <a:pt x="957" y="5995"/>
                    <a:pt x="852" y="6072"/>
                    <a:pt x="822" y="6188"/>
                  </a:cubicBezTo>
                  <a:lnTo>
                    <a:pt x="428" y="7686"/>
                  </a:lnTo>
                  <a:cubicBezTo>
                    <a:pt x="392" y="7824"/>
                    <a:pt x="475" y="7965"/>
                    <a:pt x="613" y="8002"/>
                  </a:cubicBezTo>
                  <a:cubicBezTo>
                    <a:pt x="635" y="8009"/>
                    <a:pt x="656" y="8010"/>
                    <a:pt x="678" y="8010"/>
                  </a:cubicBezTo>
                  <a:cubicBezTo>
                    <a:pt x="792" y="8010"/>
                    <a:pt x="898" y="7934"/>
                    <a:pt x="929" y="7817"/>
                  </a:cubicBezTo>
                  <a:lnTo>
                    <a:pt x="1322" y="6320"/>
                  </a:lnTo>
                  <a:cubicBezTo>
                    <a:pt x="1358" y="6182"/>
                    <a:pt x="1275" y="6040"/>
                    <a:pt x="1137" y="6004"/>
                  </a:cubicBezTo>
                  <a:lnTo>
                    <a:pt x="1137" y="6004"/>
                  </a:lnTo>
                  <a:cubicBezTo>
                    <a:pt x="1160" y="6009"/>
                    <a:pt x="1181" y="6012"/>
                    <a:pt x="1203" y="6012"/>
                  </a:cubicBezTo>
                  <a:cubicBezTo>
                    <a:pt x="1319" y="6012"/>
                    <a:pt x="1422" y="5935"/>
                    <a:pt x="1453" y="5819"/>
                  </a:cubicBezTo>
                  <a:lnTo>
                    <a:pt x="1715" y="4820"/>
                  </a:lnTo>
                  <a:cubicBezTo>
                    <a:pt x="1752" y="4682"/>
                    <a:pt x="1669" y="4541"/>
                    <a:pt x="1531" y="4505"/>
                  </a:cubicBezTo>
                  <a:cubicBezTo>
                    <a:pt x="1509" y="4499"/>
                    <a:pt x="1487" y="4497"/>
                    <a:pt x="1466" y="4497"/>
                  </a:cubicBezTo>
                  <a:close/>
                  <a:moveTo>
                    <a:pt x="415" y="8493"/>
                  </a:moveTo>
                  <a:cubicBezTo>
                    <a:pt x="301" y="8493"/>
                    <a:pt x="197" y="8569"/>
                    <a:pt x="168" y="8687"/>
                  </a:cubicBezTo>
                  <a:lnTo>
                    <a:pt x="37" y="9185"/>
                  </a:lnTo>
                  <a:cubicBezTo>
                    <a:pt x="0" y="9323"/>
                    <a:pt x="82" y="9465"/>
                    <a:pt x="220" y="9501"/>
                  </a:cubicBezTo>
                  <a:cubicBezTo>
                    <a:pt x="242" y="9506"/>
                    <a:pt x="264" y="9510"/>
                    <a:pt x="285" y="9510"/>
                  </a:cubicBezTo>
                  <a:lnTo>
                    <a:pt x="285" y="9508"/>
                  </a:lnTo>
                  <a:cubicBezTo>
                    <a:pt x="401" y="9508"/>
                    <a:pt x="506" y="9432"/>
                    <a:pt x="535" y="9316"/>
                  </a:cubicBezTo>
                  <a:lnTo>
                    <a:pt x="666" y="8818"/>
                  </a:lnTo>
                  <a:cubicBezTo>
                    <a:pt x="703" y="8678"/>
                    <a:pt x="620" y="8538"/>
                    <a:pt x="482" y="8502"/>
                  </a:cubicBezTo>
                  <a:cubicBezTo>
                    <a:pt x="460" y="8496"/>
                    <a:pt x="437" y="8493"/>
                    <a:pt x="415" y="84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0"/>
            <p:cNvSpPr/>
            <p:nvPr/>
          </p:nvSpPr>
          <p:spPr>
            <a:xfrm>
              <a:off x="2611920" y="3567103"/>
              <a:ext cx="31893" cy="103385"/>
            </a:xfrm>
            <a:custGeom>
              <a:avLst/>
              <a:gdLst/>
              <a:ahLst/>
              <a:cxnLst/>
              <a:rect l="l" t="t" r="r" b="b"/>
              <a:pathLst>
                <a:path w="2934" h="9511" extrusionOk="0">
                  <a:moveTo>
                    <a:pt x="2645" y="1"/>
                  </a:moveTo>
                  <a:cubicBezTo>
                    <a:pt x="2530" y="1"/>
                    <a:pt x="2427" y="79"/>
                    <a:pt x="2397" y="194"/>
                  </a:cubicBezTo>
                  <a:lnTo>
                    <a:pt x="2003" y="1693"/>
                  </a:lnTo>
                  <a:cubicBezTo>
                    <a:pt x="1967" y="1831"/>
                    <a:pt x="2050" y="1971"/>
                    <a:pt x="2188" y="2007"/>
                  </a:cubicBezTo>
                  <a:cubicBezTo>
                    <a:pt x="2210" y="2014"/>
                    <a:pt x="2231" y="2016"/>
                    <a:pt x="2253" y="2016"/>
                  </a:cubicBezTo>
                  <a:cubicBezTo>
                    <a:pt x="2367" y="2016"/>
                    <a:pt x="2472" y="1940"/>
                    <a:pt x="2504" y="1825"/>
                  </a:cubicBezTo>
                  <a:lnTo>
                    <a:pt x="2897" y="325"/>
                  </a:lnTo>
                  <a:cubicBezTo>
                    <a:pt x="2933" y="187"/>
                    <a:pt x="2850" y="48"/>
                    <a:pt x="2712" y="10"/>
                  </a:cubicBezTo>
                  <a:cubicBezTo>
                    <a:pt x="2690" y="3"/>
                    <a:pt x="2667" y="1"/>
                    <a:pt x="2645" y="1"/>
                  </a:cubicBezTo>
                  <a:close/>
                  <a:moveTo>
                    <a:pt x="1989" y="2499"/>
                  </a:moveTo>
                  <a:cubicBezTo>
                    <a:pt x="1874" y="2499"/>
                    <a:pt x="1771" y="2577"/>
                    <a:pt x="1741" y="2692"/>
                  </a:cubicBezTo>
                  <a:lnTo>
                    <a:pt x="1610" y="3193"/>
                  </a:lnTo>
                  <a:cubicBezTo>
                    <a:pt x="1574" y="3331"/>
                    <a:pt x="1656" y="3470"/>
                    <a:pt x="1794" y="3507"/>
                  </a:cubicBezTo>
                  <a:cubicBezTo>
                    <a:pt x="1817" y="3514"/>
                    <a:pt x="1838" y="3515"/>
                    <a:pt x="1860" y="3515"/>
                  </a:cubicBezTo>
                  <a:cubicBezTo>
                    <a:pt x="1974" y="3515"/>
                    <a:pt x="2079" y="3439"/>
                    <a:pt x="2110" y="3324"/>
                  </a:cubicBezTo>
                  <a:lnTo>
                    <a:pt x="2241" y="2823"/>
                  </a:lnTo>
                  <a:cubicBezTo>
                    <a:pt x="2278" y="2685"/>
                    <a:pt x="2195" y="2544"/>
                    <a:pt x="2057" y="2508"/>
                  </a:cubicBezTo>
                  <a:cubicBezTo>
                    <a:pt x="2034" y="2502"/>
                    <a:pt x="2011" y="2499"/>
                    <a:pt x="1989" y="2499"/>
                  </a:cubicBezTo>
                  <a:close/>
                  <a:moveTo>
                    <a:pt x="1466" y="4497"/>
                  </a:moveTo>
                  <a:cubicBezTo>
                    <a:pt x="1351" y="4497"/>
                    <a:pt x="1247" y="4574"/>
                    <a:pt x="1217" y="4690"/>
                  </a:cubicBezTo>
                  <a:lnTo>
                    <a:pt x="954" y="5689"/>
                  </a:lnTo>
                  <a:cubicBezTo>
                    <a:pt x="918" y="5825"/>
                    <a:pt x="997" y="5963"/>
                    <a:pt x="1132" y="6003"/>
                  </a:cubicBezTo>
                  <a:cubicBezTo>
                    <a:pt x="1112" y="5999"/>
                    <a:pt x="1093" y="5996"/>
                    <a:pt x="1074" y="5996"/>
                  </a:cubicBezTo>
                  <a:cubicBezTo>
                    <a:pt x="959" y="5996"/>
                    <a:pt x="854" y="6073"/>
                    <a:pt x="823" y="6189"/>
                  </a:cubicBezTo>
                  <a:lnTo>
                    <a:pt x="430" y="7687"/>
                  </a:lnTo>
                  <a:cubicBezTo>
                    <a:pt x="394" y="7827"/>
                    <a:pt x="476" y="7966"/>
                    <a:pt x="614" y="8003"/>
                  </a:cubicBezTo>
                  <a:cubicBezTo>
                    <a:pt x="637" y="8009"/>
                    <a:pt x="659" y="8011"/>
                    <a:pt x="680" y="8011"/>
                  </a:cubicBezTo>
                  <a:cubicBezTo>
                    <a:pt x="796" y="8011"/>
                    <a:pt x="899" y="7935"/>
                    <a:pt x="930" y="7818"/>
                  </a:cubicBezTo>
                  <a:lnTo>
                    <a:pt x="1323" y="6320"/>
                  </a:lnTo>
                  <a:cubicBezTo>
                    <a:pt x="1358" y="6184"/>
                    <a:pt x="1280" y="6046"/>
                    <a:pt x="1146" y="6006"/>
                  </a:cubicBezTo>
                  <a:lnTo>
                    <a:pt x="1146" y="6006"/>
                  </a:lnTo>
                  <a:cubicBezTo>
                    <a:pt x="1166" y="6011"/>
                    <a:pt x="1186" y="6014"/>
                    <a:pt x="1206" y="6014"/>
                  </a:cubicBezTo>
                  <a:cubicBezTo>
                    <a:pt x="1321" y="6014"/>
                    <a:pt x="1424" y="5936"/>
                    <a:pt x="1455" y="5820"/>
                  </a:cubicBezTo>
                  <a:lnTo>
                    <a:pt x="1717" y="4821"/>
                  </a:lnTo>
                  <a:cubicBezTo>
                    <a:pt x="1753" y="4683"/>
                    <a:pt x="1670" y="4542"/>
                    <a:pt x="1532" y="4506"/>
                  </a:cubicBezTo>
                  <a:cubicBezTo>
                    <a:pt x="1510" y="4500"/>
                    <a:pt x="1488" y="4497"/>
                    <a:pt x="1466" y="4497"/>
                  </a:cubicBezTo>
                  <a:close/>
                  <a:moveTo>
                    <a:pt x="415" y="8494"/>
                  </a:moveTo>
                  <a:cubicBezTo>
                    <a:pt x="300" y="8494"/>
                    <a:pt x="198" y="8571"/>
                    <a:pt x="168" y="8687"/>
                  </a:cubicBezTo>
                  <a:lnTo>
                    <a:pt x="36" y="9186"/>
                  </a:lnTo>
                  <a:cubicBezTo>
                    <a:pt x="0" y="9324"/>
                    <a:pt x="83" y="9466"/>
                    <a:pt x="221" y="9502"/>
                  </a:cubicBezTo>
                  <a:cubicBezTo>
                    <a:pt x="243" y="9507"/>
                    <a:pt x="266" y="9510"/>
                    <a:pt x="287" y="9510"/>
                  </a:cubicBezTo>
                  <a:cubicBezTo>
                    <a:pt x="402" y="9510"/>
                    <a:pt x="506" y="9433"/>
                    <a:pt x="537" y="9317"/>
                  </a:cubicBezTo>
                  <a:lnTo>
                    <a:pt x="668" y="8819"/>
                  </a:lnTo>
                  <a:cubicBezTo>
                    <a:pt x="704" y="8681"/>
                    <a:pt x="621" y="8539"/>
                    <a:pt x="483" y="8503"/>
                  </a:cubicBezTo>
                  <a:cubicBezTo>
                    <a:pt x="460" y="8497"/>
                    <a:pt x="437" y="8494"/>
                    <a:pt x="415" y="84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0"/>
            <p:cNvSpPr/>
            <p:nvPr/>
          </p:nvSpPr>
          <p:spPr>
            <a:xfrm>
              <a:off x="2819592" y="3461490"/>
              <a:ext cx="103961" cy="31251"/>
            </a:xfrm>
            <a:custGeom>
              <a:avLst/>
              <a:gdLst/>
              <a:ahLst/>
              <a:cxnLst/>
              <a:rect l="l" t="t" r="r" b="b"/>
              <a:pathLst>
                <a:path w="9564" h="2875" extrusionOk="0">
                  <a:moveTo>
                    <a:pt x="284" y="1"/>
                  </a:moveTo>
                  <a:cubicBezTo>
                    <a:pt x="170" y="1"/>
                    <a:pt x="65" y="77"/>
                    <a:pt x="36" y="194"/>
                  </a:cubicBezTo>
                  <a:cubicBezTo>
                    <a:pt x="0" y="332"/>
                    <a:pt x="81" y="472"/>
                    <a:pt x="219" y="508"/>
                  </a:cubicBezTo>
                  <a:lnTo>
                    <a:pt x="720" y="639"/>
                  </a:lnTo>
                  <a:cubicBezTo>
                    <a:pt x="742" y="646"/>
                    <a:pt x="763" y="648"/>
                    <a:pt x="785" y="648"/>
                  </a:cubicBezTo>
                  <a:cubicBezTo>
                    <a:pt x="899" y="648"/>
                    <a:pt x="1004" y="572"/>
                    <a:pt x="1034" y="456"/>
                  </a:cubicBezTo>
                  <a:cubicBezTo>
                    <a:pt x="1070" y="318"/>
                    <a:pt x="989" y="177"/>
                    <a:pt x="851" y="140"/>
                  </a:cubicBezTo>
                  <a:lnTo>
                    <a:pt x="350" y="9"/>
                  </a:lnTo>
                  <a:cubicBezTo>
                    <a:pt x="328" y="3"/>
                    <a:pt x="306" y="1"/>
                    <a:pt x="284" y="1"/>
                  </a:cubicBezTo>
                  <a:close/>
                  <a:moveTo>
                    <a:pt x="1785" y="393"/>
                  </a:moveTo>
                  <a:cubicBezTo>
                    <a:pt x="1669" y="393"/>
                    <a:pt x="1565" y="469"/>
                    <a:pt x="1534" y="585"/>
                  </a:cubicBezTo>
                  <a:cubicBezTo>
                    <a:pt x="1498" y="723"/>
                    <a:pt x="1580" y="865"/>
                    <a:pt x="1719" y="901"/>
                  </a:cubicBezTo>
                  <a:lnTo>
                    <a:pt x="3218" y="1295"/>
                  </a:lnTo>
                  <a:cubicBezTo>
                    <a:pt x="3240" y="1300"/>
                    <a:pt x="3262" y="1303"/>
                    <a:pt x="3284" y="1303"/>
                  </a:cubicBezTo>
                  <a:cubicBezTo>
                    <a:pt x="3396" y="1303"/>
                    <a:pt x="3497" y="1229"/>
                    <a:pt x="3530" y="1117"/>
                  </a:cubicBezTo>
                  <a:lnTo>
                    <a:pt x="3530" y="1117"/>
                  </a:lnTo>
                  <a:cubicBezTo>
                    <a:pt x="3499" y="1253"/>
                    <a:pt x="3580" y="1389"/>
                    <a:pt x="3716" y="1426"/>
                  </a:cubicBezTo>
                  <a:lnTo>
                    <a:pt x="4715" y="1688"/>
                  </a:lnTo>
                  <a:cubicBezTo>
                    <a:pt x="4738" y="1693"/>
                    <a:pt x="4760" y="1696"/>
                    <a:pt x="4781" y="1696"/>
                  </a:cubicBezTo>
                  <a:cubicBezTo>
                    <a:pt x="4896" y="1696"/>
                    <a:pt x="5000" y="1619"/>
                    <a:pt x="5031" y="1503"/>
                  </a:cubicBezTo>
                  <a:cubicBezTo>
                    <a:pt x="5067" y="1365"/>
                    <a:pt x="4984" y="1224"/>
                    <a:pt x="4846" y="1188"/>
                  </a:cubicBezTo>
                  <a:lnTo>
                    <a:pt x="3847" y="925"/>
                  </a:lnTo>
                  <a:cubicBezTo>
                    <a:pt x="3825" y="919"/>
                    <a:pt x="3803" y="917"/>
                    <a:pt x="3781" y="917"/>
                  </a:cubicBezTo>
                  <a:cubicBezTo>
                    <a:pt x="3668" y="917"/>
                    <a:pt x="3567" y="992"/>
                    <a:pt x="3535" y="1103"/>
                  </a:cubicBezTo>
                  <a:cubicBezTo>
                    <a:pt x="3566" y="967"/>
                    <a:pt x="3483" y="830"/>
                    <a:pt x="3349" y="794"/>
                  </a:cubicBezTo>
                  <a:lnTo>
                    <a:pt x="1850" y="401"/>
                  </a:lnTo>
                  <a:cubicBezTo>
                    <a:pt x="1828" y="395"/>
                    <a:pt x="1806" y="393"/>
                    <a:pt x="1785" y="393"/>
                  </a:cubicBezTo>
                  <a:close/>
                  <a:moveTo>
                    <a:pt x="6278" y="1572"/>
                  </a:moveTo>
                  <a:cubicBezTo>
                    <a:pt x="6163" y="1572"/>
                    <a:pt x="6060" y="1650"/>
                    <a:pt x="6030" y="1765"/>
                  </a:cubicBezTo>
                  <a:cubicBezTo>
                    <a:pt x="5994" y="1904"/>
                    <a:pt x="6076" y="2045"/>
                    <a:pt x="6214" y="2081"/>
                  </a:cubicBezTo>
                  <a:lnTo>
                    <a:pt x="6713" y="2211"/>
                  </a:lnTo>
                  <a:cubicBezTo>
                    <a:pt x="6735" y="2217"/>
                    <a:pt x="6758" y="2219"/>
                    <a:pt x="6779" y="2219"/>
                  </a:cubicBezTo>
                  <a:cubicBezTo>
                    <a:pt x="6894" y="2219"/>
                    <a:pt x="6999" y="2143"/>
                    <a:pt x="7029" y="2028"/>
                  </a:cubicBezTo>
                  <a:cubicBezTo>
                    <a:pt x="7065" y="1890"/>
                    <a:pt x="6982" y="1748"/>
                    <a:pt x="6844" y="1712"/>
                  </a:cubicBezTo>
                  <a:lnTo>
                    <a:pt x="6346" y="1581"/>
                  </a:lnTo>
                  <a:cubicBezTo>
                    <a:pt x="6323" y="1575"/>
                    <a:pt x="6300" y="1572"/>
                    <a:pt x="6278" y="1572"/>
                  </a:cubicBezTo>
                  <a:close/>
                  <a:moveTo>
                    <a:pt x="7776" y="1965"/>
                  </a:moveTo>
                  <a:cubicBezTo>
                    <a:pt x="7662" y="1965"/>
                    <a:pt x="7559" y="2044"/>
                    <a:pt x="7529" y="2159"/>
                  </a:cubicBezTo>
                  <a:cubicBezTo>
                    <a:pt x="7493" y="2297"/>
                    <a:pt x="7576" y="2438"/>
                    <a:pt x="7714" y="2473"/>
                  </a:cubicBezTo>
                  <a:lnTo>
                    <a:pt x="9211" y="2866"/>
                  </a:lnTo>
                  <a:cubicBezTo>
                    <a:pt x="9234" y="2873"/>
                    <a:pt x="9256" y="2875"/>
                    <a:pt x="9277" y="2875"/>
                  </a:cubicBezTo>
                  <a:cubicBezTo>
                    <a:pt x="9392" y="2875"/>
                    <a:pt x="9497" y="2799"/>
                    <a:pt x="9527" y="2682"/>
                  </a:cubicBezTo>
                  <a:cubicBezTo>
                    <a:pt x="9563" y="2544"/>
                    <a:pt x="9480" y="2402"/>
                    <a:pt x="9342" y="2368"/>
                  </a:cubicBezTo>
                  <a:lnTo>
                    <a:pt x="7845" y="1974"/>
                  </a:lnTo>
                  <a:cubicBezTo>
                    <a:pt x="7822" y="1968"/>
                    <a:pt x="7798" y="1965"/>
                    <a:pt x="7776" y="19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0"/>
            <p:cNvSpPr/>
            <p:nvPr/>
          </p:nvSpPr>
          <p:spPr>
            <a:xfrm>
              <a:off x="2433967" y="3360323"/>
              <a:ext cx="103982" cy="31262"/>
            </a:xfrm>
            <a:custGeom>
              <a:avLst/>
              <a:gdLst/>
              <a:ahLst/>
              <a:cxnLst/>
              <a:rect l="l" t="t" r="r" b="b"/>
              <a:pathLst>
                <a:path w="9566" h="2876" extrusionOk="0">
                  <a:moveTo>
                    <a:pt x="287" y="1"/>
                  </a:moveTo>
                  <a:cubicBezTo>
                    <a:pt x="171" y="1"/>
                    <a:pt x="68" y="77"/>
                    <a:pt x="37" y="193"/>
                  </a:cubicBezTo>
                  <a:cubicBezTo>
                    <a:pt x="1" y="331"/>
                    <a:pt x="84" y="473"/>
                    <a:pt x="222" y="509"/>
                  </a:cubicBezTo>
                  <a:lnTo>
                    <a:pt x="722" y="638"/>
                  </a:lnTo>
                  <a:cubicBezTo>
                    <a:pt x="744" y="645"/>
                    <a:pt x="765" y="647"/>
                    <a:pt x="787" y="647"/>
                  </a:cubicBezTo>
                  <a:cubicBezTo>
                    <a:pt x="901" y="647"/>
                    <a:pt x="1007" y="571"/>
                    <a:pt x="1036" y="454"/>
                  </a:cubicBezTo>
                  <a:cubicBezTo>
                    <a:pt x="1074" y="316"/>
                    <a:pt x="991" y="176"/>
                    <a:pt x="853" y="140"/>
                  </a:cubicBezTo>
                  <a:lnTo>
                    <a:pt x="353" y="9"/>
                  </a:lnTo>
                  <a:cubicBezTo>
                    <a:pt x="331" y="3"/>
                    <a:pt x="309" y="1"/>
                    <a:pt x="287" y="1"/>
                  </a:cubicBezTo>
                  <a:close/>
                  <a:moveTo>
                    <a:pt x="1786" y="394"/>
                  </a:moveTo>
                  <a:cubicBezTo>
                    <a:pt x="1670" y="394"/>
                    <a:pt x="1567" y="471"/>
                    <a:pt x="1536" y="587"/>
                  </a:cubicBezTo>
                  <a:cubicBezTo>
                    <a:pt x="1500" y="725"/>
                    <a:pt x="1583" y="866"/>
                    <a:pt x="1721" y="901"/>
                  </a:cubicBezTo>
                  <a:lnTo>
                    <a:pt x="3218" y="1294"/>
                  </a:lnTo>
                  <a:cubicBezTo>
                    <a:pt x="3241" y="1301"/>
                    <a:pt x="3263" y="1303"/>
                    <a:pt x="3284" y="1303"/>
                  </a:cubicBezTo>
                  <a:cubicBezTo>
                    <a:pt x="3396" y="1303"/>
                    <a:pt x="3498" y="1231"/>
                    <a:pt x="3531" y="1122"/>
                  </a:cubicBezTo>
                  <a:lnTo>
                    <a:pt x="3531" y="1122"/>
                  </a:lnTo>
                  <a:cubicBezTo>
                    <a:pt x="3503" y="1256"/>
                    <a:pt x="3585" y="1390"/>
                    <a:pt x="3719" y="1425"/>
                  </a:cubicBezTo>
                  <a:lnTo>
                    <a:pt x="4717" y="1687"/>
                  </a:lnTo>
                  <a:cubicBezTo>
                    <a:pt x="4740" y="1692"/>
                    <a:pt x="4762" y="1696"/>
                    <a:pt x="4783" y="1696"/>
                  </a:cubicBezTo>
                  <a:cubicBezTo>
                    <a:pt x="4897" y="1696"/>
                    <a:pt x="5002" y="1620"/>
                    <a:pt x="5033" y="1503"/>
                  </a:cubicBezTo>
                  <a:cubicBezTo>
                    <a:pt x="5069" y="1365"/>
                    <a:pt x="4987" y="1225"/>
                    <a:pt x="4849" y="1189"/>
                  </a:cubicBezTo>
                  <a:lnTo>
                    <a:pt x="3850" y="926"/>
                  </a:lnTo>
                  <a:cubicBezTo>
                    <a:pt x="3827" y="920"/>
                    <a:pt x="3804" y="917"/>
                    <a:pt x="3781" y="917"/>
                  </a:cubicBezTo>
                  <a:cubicBezTo>
                    <a:pt x="3670" y="917"/>
                    <a:pt x="3570" y="990"/>
                    <a:pt x="3537" y="1100"/>
                  </a:cubicBezTo>
                  <a:lnTo>
                    <a:pt x="3537" y="1100"/>
                  </a:lnTo>
                  <a:cubicBezTo>
                    <a:pt x="3566" y="965"/>
                    <a:pt x="3484" y="831"/>
                    <a:pt x="3349" y="795"/>
                  </a:cubicBezTo>
                  <a:lnTo>
                    <a:pt x="1852" y="402"/>
                  </a:lnTo>
                  <a:cubicBezTo>
                    <a:pt x="1830" y="396"/>
                    <a:pt x="1807" y="394"/>
                    <a:pt x="1786" y="394"/>
                  </a:cubicBezTo>
                  <a:close/>
                  <a:moveTo>
                    <a:pt x="6279" y="1573"/>
                  </a:moveTo>
                  <a:cubicBezTo>
                    <a:pt x="6165" y="1573"/>
                    <a:pt x="6062" y="1650"/>
                    <a:pt x="6032" y="1765"/>
                  </a:cubicBezTo>
                  <a:cubicBezTo>
                    <a:pt x="5996" y="1903"/>
                    <a:pt x="6079" y="2044"/>
                    <a:pt x="6217" y="2081"/>
                  </a:cubicBezTo>
                  <a:lnTo>
                    <a:pt x="6715" y="2212"/>
                  </a:lnTo>
                  <a:cubicBezTo>
                    <a:pt x="6738" y="2217"/>
                    <a:pt x="6760" y="2220"/>
                    <a:pt x="6781" y="2220"/>
                  </a:cubicBezTo>
                  <a:cubicBezTo>
                    <a:pt x="6896" y="2220"/>
                    <a:pt x="7002" y="2144"/>
                    <a:pt x="7031" y="2027"/>
                  </a:cubicBezTo>
                  <a:cubicBezTo>
                    <a:pt x="7067" y="1889"/>
                    <a:pt x="6984" y="1748"/>
                    <a:pt x="6846" y="1713"/>
                  </a:cubicBezTo>
                  <a:lnTo>
                    <a:pt x="6348" y="1582"/>
                  </a:lnTo>
                  <a:cubicBezTo>
                    <a:pt x="6325" y="1576"/>
                    <a:pt x="6302" y="1573"/>
                    <a:pt x="6279" y="1573"/>
                  </a:cubicBezTo>
                  <a:close/>
                  <a:moveTo>
                    <a:pt x="7782" y="1966"/>
                  </a:moveTo>
                  <a:cubicBezTo>
                    <a:pt x="7666" y="1966"/>
                    <a:pt x="7562" y="2042"/>
                    <a:pt x="7531" y="2158"/>
                  </a:cubicBezTo>
                  <a:cubicBezTo>
                    <a:pt x="7495" y="2296"/>
                    <a:pt x="7578" y="2438"/>
                    <a:pt x="7716" y="2474"/>
                  </a:cubicBezTo>
                  <a:lnTo>
                    <a:pt x="9213" y="2867"/>
                  </a:lnTo>
                  <a:cubicBezTo>
                    <a:pt x="9236" y="2873"/>
                    <a:pt x="9256" y="2876"/>
                    <a:pt x="9279" y="2876"/>
                  </a:cubicBezTo>
                  <a:cubicBezTo>
                    <a:pt x="9393" y="2876"/>
                    <a:pt x="9498" y="2798"/>
                    <a:pt x="9529" y="2683"/>
                  </a:cubicBezTo>
                  <a:cubicBezTo>
                    <a:pt x="9565" y="2545"/>
                    <a:pt x="9482" y="2403"/>
                    <a:pt x="9344" y="2367"/>
                  </a:cubicBezTo>
                  <a:lnTo>
                    <a:pt x="7847" y="1974"/>
                  </a:lnTo>
                  <a:cubicBezTo>
                    <a:pt x="7825" y="1968"/>
                    <a:pt x="7804" y="1966"/>
                    <a:pt x="7782" y="19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0"/>
            <p:cNvSpPr/>
            <p:nvPr/>
          </p:nvSpPr>
          <p:spPr>
            <a:xfrm>
              <a:off x="2780960" y="3246927"/>
              <a:ext cx="77753" cy="76949"/>
            </a:xfrm>
            <a:custGeom>
              <a:avLst/>
              <a:gdLst/>
              <a:ahLst/>
              <a:cxnLst/>
              <a:rect l="l" t="t" r="r" b="b"/>
              <a:pathLst>
                <a:path w="7153" h="7079" extrusionOk="0">
                  <a:moveTo>
                    <a:pt x="6869" y="1"/>
                  </a:moveTo>
                  <a:cubicBezTo>
                    <a:pt x="6803" y="1"/>
                    <a:pt x="6737" y="26"/>
                    <a:pt x="6687" y="77"/>
                  </a:cubicBezTo>
                  <a:lnTo>
                    <a:pt x="5590" y="1169"/>
                  </a:lnTo>
                  <a:cubicBezTo>
                    <a:pt x="5488" y="1271"/>
                    <a:pt x="5488" y="1433"/>
                    <a:pt x="5588" y="1535"/>
                  </a:cubicBezTo>
                  <a:cubicBezTo>
                    <a:pt x="5638" y="1585"/>
                    <a:pt x="5706" y="1611"/>
                    <a:pt x="5771" y="1611"/>
                  </a:cubicBezTo>
                  <a:cubicBezTo>
                    <a:pt x="5837" y="1611"/>
                    <a:pt x="5902" y="1585"/>
                    <a:pt x="5954" y="1535"/>
                  </a:cubicBezTo>
                  <a:lnTo>
                    <a:pt x="7051" y="441"/>
                  </a:lnTo>
                  <a:cubicBezTo>
                    <a:pt x="7153" y="341"/>
                    <a:pt x="7153" y="177"/>
                    <a:pt x="7051" y="77"/>
                  </a:cubicBezTo>
                  <a:cubicBezTo>
                    <a:pt x="7001" y="26"/>
                    <a:pt x="6935" y="1"/>
                    <a:pt x="6869" y="1"/>
                  </a:cubicBezTo>
                  <a:close/>
                  <a:moveTo>
                    <a:pt x="5041" y="1823"/>
                  </a:moveTo>
                  <a:cubicBezTo>
                    <a:pt x="4975" y="1823"/>
                    <a:pt x="4908" y="1849"/>
                    <a:pt x="4857" y="1899"/>
                  </a:cubicBezTo>
                  <a:lnTo>
                    <a:pt x="4491" y="2263"/>
                  </a:lnTo>
                  <a:cubicBezTo>
                    <a:pt x="4391" y="2365"/>
                    <a:pt x="4391" y="2527"/>
                    <a:pt x="4491" y="2629"/>
                  </a:cubicBezTo>
                  <a:cubicBezTo>
                    <a:pt x="4541" y="2679"/>
                    <a:pt x="4608" y="2705"/>
                    <a:pt x="4674" y="2705"/>
                  </a:cubicBezTo>
                  <a:cubicBezTo>
                    <a:pt x="4739" y="2705"/>
                    <a:pt x="4807" y="2679"/>
                    <a:pt x="4857" y="2629"/>
                  </a:cubicBezTo>
                  <a:lnTo>
                    <a:pt x="5222" y="2265"/>
                  </a:lnTo>
                  <a:cubicBezTo>
                    <a:pt x="5323" y="2165"/>
                    <a:pt x="5323" y="2001"/>
                    <a:pt x="5222" y="1899"/>
                  </a:cubicBezTo>
                  <a:cubicBezTo>
                    <a:pt x="5173" y="1848"/>
                    <a:pt x="5107" y="1823"/>
                    <a:pt x="5041" y="1823"/>
                  </a:cubicBezTo>
                  <a:close/>
                  <a:moveTo>
                    <a:pt x="3577" y="3282"/>
                  </a:moveTo>
                  <a:cubicBezTo>
                    <a:pt x="3511" y="3282"/>
                    <a:pt x="3445" y="3307"/>
                    <a:pt x="3394" y="3357"/>
                  </a:cubicBezTo>
                  <a:lnTo>
                    <a:pt x="2662" y="4087"/>
                  </a:lnTo>
                  <a:cubicBezTo>
                    <a:pt x="2562" y="4185"/>
                    <a:pt x="2560" y="4344"/>
                    <a:pt x="2657" y="4446"/>
                  </a:cubicBezTo>
                  <a:cubicBezTo>
                    <a:pt x="2607" y="4399"/>
                    <a:pt x="2543" y="4376"/>
                    <a:pt x="2480" y="4376"/>
                  </a:cubicBezTo>
                  <a:cubicBezTo>
                    <a:pt x="2414" y="4376"/>
                    <a:pt x="2347" y="4401"/>
                    <a:pt x="2297" y="4451"/>
                  </a:cubicBezTo>
                  <a:lnTo>
                    <a:pt x="1199" y="5545"/>
                  </a:lnTo>
                  <a:cubicBezTo>
                    <a:pt x="1098" y="5645"/>
                    <a:pt x="1098" y="5808"/>
                    <a:pt x="1199" y="5909"/>
                  </a:cubicBezTo>
                  <a:cubicBezTo>
                    <a:pt x="1249" y="5960"/>
                    <a:pt x="1315" y="5986"/>
                    <a:pt x="1382" y="5986"/>
                  </a:cubicBezTo>
                  <a:cubicBezTo>
                    <a:pt x="1448" y="5986"/>
                    <a:pt x="1513" y="5960"/>
                    <a:pt x="1563" y="5910"/>
                  </a:cubicBezTo>
                  <a:lnTo>
                    <a:pt x="2661" y="4816"/>
                  </a:lnTo>
                  <a:cubicBezTo>
                    <a:pt x="2761" y="4718"/>
                    <a:pt x="2762" y="4558"/>
                    <a:pt x="2667" y="4458"/>
                  </a:cubicBezTo>
                  <a:lnTo>
                    <a:pt x="2667" y="4458"/>
                  </a:lnTo>
                  <a:cubicBezTo>
                    <a:pt x="2717" y="4504"/>
                    <a:pt x="2781" y="4528"/>
                    <a:pt x="2845" y="4528"/>
                  </a:cubicBezTo>
                  <a:cubicBezTo>
                    <a:pt x="2911" y="4528"/>
                    <a:pt x="2976" y="4502"/>
                    <a:pt x="3026" y="4452"/>
                  </a:cubicBezTo>
                  <a:lnTo>
                    <a:pt x="3758" y="3723"/>
                  </a:lnTo>
                  <a:cubicBezTo>
                    <a:pt x="3860" y="3623"/>
                    <a:pt x="3860" y="3459"/>
                    <a:pt x="3760" y="3357"/>
                  </a:cubicBezTo>
                  <a:cubicBezTo>
                    <a:pt x="3709" y="3307"/>
                    <a:pt x="3643" y="3282"/>
                    <a:pt x="3577" y="3282"/>
                  </a:cubicBezTo>
                  <a:close/>
                  <a:moveTo>
                    <a:pt x="649" y="6198"/>
                  </a:moveTo>
                  <a:cubicBezTo>
                    <a:pt x="583" y="6198"/>
                    <a:pt x="518" y="6223"/>
                    <a:pt x="468" y="6273"/>
                  </a:cubicBezTo>
                  <a:lnTo>
                    <a:pt x="102" y="6638"/>
                  </a:lnTo>
                  <a:cubicBezTo>
                    <a:pt x="0" y="6738"/>
                    <a:pt x="0" y="6902"/>
                    <a:pt x="100" y="7002"/>
                  </a:cubicBezTo>
                  <a:cubicBezTo>
                    <a:pt x="152" y="7054"/>
                    <a:pt x="218" y="7078"/>
                    <a:pt x="285" y="7078"/>
                  </a:cubicBezTo>
                  <a:cubicBezTo>
                    <a:pt x="350" y="7078"/>
                    <a:pt x="416" y="7054"/>
                    <a:pt x="466" y="7004"/>
                  </a:cubicBezTo>
                  <a:lnTo>
                    <a:pt x="832" y="6638"/>
                  </a:lnTo>
                  <a:cubicBezTo>
                    <a:pt x="934" y="6538"/>
                    <a:pt x="934" y="6374"/>
                    <a:pt x="834" y="6274"/>
                  </a:cubicBezTo>
                  <a:cubicBezTo>
                    <a:pt x="782" y="6223"/>
                    <a:pt x="716" y="6198"/>
                    <a:pt x="649" y="61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0"/>
            <p:cNvSpPr/>
            <p:nvPr/>
          </p:nvSpPr>
          <p:spPr>
            <a:xfrm>
              <a:off x="2498579" y="3528330"/>
              <a:ext cx="77742" cy="76949"/>
            </a:xfrm>
            <a:custGeom>
              <a:avLst/>
              <a:gdLst/>
              <a:ahLst/>
              <a:cxnLst/>
              <a:rect l="l" t="t" r="r" b="b"/>
              <a:pathLst>
                <a:path w="7152" h="7079" extrusionOk="0">
                  <a:moveTo>
                    <a:pt x="6868" y="0"/>
                  </a:moveTo>
                  <a:cubicBezTo>
                    <a:pt x="6802" y="0"/>
                    <a:pt x="6736" y="26"/>
                    <a:pt x="6685" y="76"/>
                  </a:cubicBezTo>
                  <a:lnTo>
                    <a:pt x="5588" y="1170"/>
                  </a:lnTo>
                  <a:cubicBezTo>
                    <a:pt x="5486" y="1270"/>
                    <a:pt x="5486" y="1434"/>
                    <a:pt x="5588" y="1534"/>
                  </a:cubicBezTo>
                  <a:cubicBezTo>
                    <a:pt x="5638" y="1586"/>
                    <a:pt x="5704" y="1610"/>
                    <a:pt x="5771" y="1610"/>
                  </a:cubicBezTo>
                  <a:cubicBezTo>
                    <a:pt x="5836" y="1610"/>
                    <a:pt x="5902" y="1586"/>
                    <a:pt x="5952" y="1536"/>
                  </a:cubicBezTo>
                  <a:lnTo>
                    <a:pt x="7049" y="442"/>
                  </a:lnTo>
                  <a:cubicBezTo>
                    <a:pt x="7151" y="340"/>
                    <a:pt x="7151" y="178"/>
                    <a:pt x="7051" y="76"/>
                  </a:cubicBezTo>
                  <a:cubicBezTo>
                    <a:pt x="7000" y="25"/>
                    <a:pt x="6934" y="0"/>
                    <a:pt x="6868" y="0"/>
                  </a:cubicBezTo>
                  <a:close/>
                  <a:moveTo>
                    <a:pt x="5039" y="1823"/>
                  </a:moveTo>
                  <a:cubicBezTo>
                    <a:pt x="4973" y="1823"/>
                    <a:pt x="4907" y="1848"/>
                    <a:pt x="4857" y="1898"/>
                  </a:cubicBezTo>
                  <a:lnTo>
                    <a:pt x="4491" y="2262"/>
                  </a:lnTo>
                  <a:cubicBezTo>
                    <a:pt x="4389" y="2364"/>
                    <a:pt x="4389" y="2528"/>
                    <a:pt x="4489" y="2628"/>
                  </a:cubicBezTo>
                  <a:cubicBezTo>
                    <a:pt x="4541" y="2680"/>
                    <a:pt x="4606" y="2704"/>
                    <a:pt x="4674" y="2704"/>
                  </a:cubicBezTo>
                  <a:cubicBezTo>
                    <a:pt x="4739" y="2704"/>
                    <a:pt x="4805" y="2680"/>
                    <a:pt x="4855" y="2629"/>
                  </a:cubicBezTo>
                  <a:lnTo>
                    <a:pt x="5221" y="2264"/>
                  </a:lnTo>
                  <a:cubicBezTo>
                    <a:pt x="5322" y="2164"/>
                    <a:pt x="5322" y="2000"/>
                    <a:pt x="5222" y="1900"/>
                  </a:cubicBezTo>
                  <a:cubicBezTo>
                    <a:pt x="5171" y="1849"/>
                    <a:pt x="5105" y="1823"/>
                    <a:pt x="5039" y="1823"/>
                  </a:cubicBezTo>
                  <a:close/>
                  <a:moveTo>
                    <a:pt x="3577" y="3282"/>
                  </a:moveTo>
                  <a:cubicBezTo>
                    <a:pt x="3511" y="3282"/>
                    <a:pt x="3445" y="3307"/>
                    <a:pt x="3394" y="3358"/>
                  </a:cubicBezTo>
                  <a:lnTo>
                    <a:pt x="2662" y="4086"/>
                  </a:lnTo>
                  <a:cubicBezTo>
                    <a:pt x="2562" y="4186"/>
                    <a:pt x="2560" y="4348"/>
                    <a:pt x="2659" y="4450"/>
                  </a:cubicBezTo>
                  <a:cubicBezTo>
                    <a:pt x="2609" y="4400"/>
                    <a:pt x="2544" y="4375"/>
                    <a:pt x="2479" y="4375"/>
                  </a:cubicBezTo>
                  <a:cubicBezTo>
                    <a:pt x="2413" y="4375"/>
                    <a:pt x="2347" y="4401"/>
                    <a:pt x="2296" y="4451"/>
                  </a:cubicBezTo>
                  <a:lnTo>
                    <a:pt x="1199" y="5543"/>
                  </a:lnTo>
                  <a:cubicBezTo>
                    <a:pt x="1097" y="5645"/>
                    <a:pt x="1097" y="5809"/>
                    <a:pt x="1197" y="5909"/>
                  </a:cubicBezTo>
                  <a:cubicBezTo>
                    <a:pt x="1249" y="5961"/>
                    <a:pt x="1315" y="5985"/>
                    <a:pt x="1382" y="5985"/>
                  </a:cubicBezTo>
                  <a:cubicBezTo>
                    <a:pt x="1448" y="5985"/>
                    <a:pt x="1513" y="5961"/>
                    <a:pt x="1563" y="5911"/>
                  </a:cubicBezTo>
                  <a:lnTo>
                    <a:pt x="2660" y="4817"/>
                  </a:lnTo>
                  <a:cubicBezTo>
                    <a:pt x="2760" y="4717"/>
                    <a:pt x="2762" y="4555"/>
                    <a:pt x="2664" y="4455"/>
                  </a:cubicBezTo>
                  <a:lnTo>
                    <a:pt x="2664" y="4455"/>
                  </a:lnTo>
                  <a:cubicBezTo>
                    <a:pt x="2713" y="4504"/>
                    <a:pt x="2778" y="4528"/>
                    <a:pt x="2843" y="4528"/>
                  </a:cubicBezTo>
                  <a:cubicBezTo>
                    <a:pt x="2909" y="4528"/>
                    <a:pt x="2976" y="4503"/>
                    <a:pt x="3026" y="4453"/>
                  </a:cubicBezTo>
                  <a:lnTo>
                    <a:pt x="3758" y="3723"/>
                  </a:lnTo>
                  <a:cubicBezTo>
                    <a:pt x="3859" y="3621"/>
                    <a:pt x="3859" y="3459"/>
                    <a:pt x="3759" y="3358"/>
                  </a:cubicBezTo>
                  <a:cubicBezTo>
                    <a:pt x="3709" y="3307"/>
                    <a:pt x="3643" y="3282"/>
                    <a:pt x="3577" y="3282"/>
                  </a:cubicBezTo>
                  <a:close/>
                  <a:moveTo>
                    <a:pt x="650" y="6198"/>
                  </a:moveTo>
                  <a:cubicBezTo>
                    <a:pt x="584" y="6198"/>
                    <a:pt x="518" y="6223"/>
                    <a:pt x="468" y="6273"/>
                  </a:cubicBezTo>
                  <a:lnTo>
                    <a:pt x="102" y="6637"/>
                  </a:lnTo>
                  <a:cubicBezTo>
                    <a:pt x="0" y="6739"/>
                    <a:pt x="0" y="6903"/>
                    <a:pt x="100" y="7003"/>
                  </a:cubicBezTo>
                  <a:cubicBezTo>
                    <a:pt x="152" y="7055"/>
                    <a:pt x="217" y="7079"/>
                    <a:pt x="283" y="7079"/>
                  </a:cubicBezTo>
                  <a:cubicBezTo>
                    <a:pt x="350" y="7079"/>
                    <a:pt x="416" y="7055"/>
                    <a:pt x="466" y="7005"/>
                  </a:cubicBezTo>
                  <a:lnTo>
                    <a:pt x="832" y="6639"/>
                  </a:lnTo>
                  <a:cubicBezTo>
                    <a:pt x="933" y="6539"/>
                    <a:pt x="933" y="6375"/>
                    <a:pt x="833" y="6275"/>
                  </a:cubicBezTo>
                  <a:cubicBezTo>
                    <a:pt x="782" y="6224"/>
                    <a:pt x="716" y="6198"/>
                    <a:pt x="650" y="61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0"/>
            <p:cNvSpPr/>
            <p:nvPr/>
          </p:nvSpPr>
          <p:spPr>
            <a:xfrm>
              <a:off x="2780601" y="3529330"/>
              <a:ext cx="77503" cy="77188"/>
            </a:xfrm>
            <a:custGeom>
              <a:avLst/>
              <a:gdLst/>
              <a:ahLst/>
              <a:cxnLst/>
              <a:rect l="l" t="t" r="r" b="b"/>
              <a:pathLst>
                <a:path w="7130" h="7101" extrusionOk="0">
                  <a:moveTo>
                    <a:pt x="284" y="1"/>
                  </a:moveTo>
                  <a:cubicBezTo>
                    <a:pt x="218" y="1"/>
                    <a:pt x="151" y="26"/>
                    <a:pt x="101" y="76"/>
                  </a:cubicBezTo>
                  <a:cubicBezTo>
                    <a:pt x="0" y="176"/>
                    <a:pt x="0" y="340"/>
                    <a:pt x="101" y="441"/>
                  </a:cubicBezTo>
                  <a:lnTo>
                    <a:pt x="466" y="807"/>
                  </a:lnTo>
                  <a:cubicBezTo>
                    <a:pt x="516" y="857"/>
                    <a:pt x="582" y="883"/>
                    <a:pt x="649" y="883"/>
                  </a:cubicBezTo>
                  <a:cubicBezTo>
                    <a:pt x="715" y="883"/>
                    <a:pt x="780" y="857"/>
                    <a:pt x="832" y="807"/>
                  </a:cubicBezTo>
                  <a:cubicBezTo>
                    <a:pt x="932" y="707"/>
                    <a:pt x="932" y="543"/>
                    <a:pt x="832" y="441"/>
                  </a:cubicBezTo>
                  <a:lnTo>
                    <a:pt x="466" y="76"/>
                  </a:lnTo>
                  <a:cubicBezTo>
                    <a:pt x="416" y="26"/>
                    <a:pt x="350" y="1"/>
                    <a:pt x="284" y="1"/>
                  </a:cubicBezTo>
                  <a:close/>
                  <a:moveTo>
                    <a:pt x="1377" y="1098"/>
                  </a:moveTo>
                  <a:cubicBezTo>
                    <a:pt x="1312" y="1098"/>
                    <a:pt x="1246" y="1123"/>
                    <a:pt x="1196" y="1173"/>
                  </a:cubicBezTo>
                  <a:cubicBezTo>
                    <a:pt x="1094" y="1275"/>
                    <a:pt x="1094" y="1437"/>
                    <a:pt x="1194" y="1539"/>
                  </a:cubicBezTo>
                  <a:lnTo>
                    <a:pt x="2288" y="2636"/>
                  </a:lnTo>
                  <a:cubicBezTo>
                    <a:pt x="2339" y="2687"/>
                    <a:pt x="2405" y="2712"/>
                    <a:pt x="2472" y="2712"/>
                  </a:cubicBezTo>
                  <a:cubicBezTo>
                    <a:pt x="2537" y="2712"/>
                    <a:pt x="2601" y="2688"/>
                    <a:pt x="2650" y="2639"/>
                  </a:cubicBezTo>
                  <a:lnTo>
                    <a:pt x="2650" y="2639"/>
                  </a:lnTo>
                  <a:cubicBezTo>
                    <a:pt x="2552" y="2739"/>
                    <a:pt x="2554" y="2902"/>
                    <a:pt x="2652" y="3002"/>
                  </a:cubicBezTo>
                  <a:lnTo>
                    <a:pt x="3382" y="3733"/>
                  </a:lnTo>
                  <a:cubicBezTo>
                    <a:pt x="3432" y="3783"/>
                    <a:pt x="3499" y="3809"/>
                    <a:pt x="3565" y="3809"/>
                  </a:cubicBezTo>
                  <a:cubicBezTo>
                    <a:pt x="3632" y="3809"/>
                    <a:pt x="3698" y="3785"/>
                    <a:pt x="3748" y="3735"/>
                  </a:cubicBezTo>
                  <a:cubicBezTo>
                    <a:pt x="3849" y="3633"/>
                    <a:pt x="3849" y="3469"/>
                    <a:pt x="3748" y="3369"/>
                  </a:cubicBezTo>
                  <a:lnTo>
                    <a:pt x="3020" y="2638"/>
                  </a:lnTo>
                  <a:cubicBezTo>
                    <a:pt x="2969" y="2587"/>
                    <a:pt x="2902" y="2561"/>
                    <a:pt x="2836" y="2561"/>
                  </a:cubicBezTo>
                  <a:cubicBezTo>
                    <a:pt x="2771" y="2561"/>
                    <a:pt x="2706" y="2586"/>
                    <a:pt x="2656" y="2634"/>
                  </a:cubicBezTo>
                  <a:cubicBezTo>
                    <a:pt x="2756" y="2532"/>
                    <a:pt x="2754" y="2372"/>
                    <a:pt x="2654" y="2272"/>
                  </a:cubicBezTo>
                  <a:lnTo>
                    <a:pt x="1562" y="1175"/>
                  </a:lnTo>
                  <a:cubicBezTo>
                    <a:pt x="1511" y="1123"/>
                    <a:pt x="1444" y="1098"/>
                    <a:pt x="1377" y="1098"/>
                  </a:cubicBezTo>
                  <a:close/>
                  <a:moveTo>
                    <a:pt x="4659" y="4390"/>
                  </a:moveTo>
                  <a:cubicBezTo>
                    <a:pt x="4593" y="4390"/>
                    <a:pt x="4527" y="4415"/>
                    <a:pt x="4476" y="4465"/>
                  </a:cubicBezTo>
                  <a:cubicBezTo>
                    <a:pt x="4376" y="4566"/>
                    <a:pt x="4376" y="4729"/>
                    <a:pt x="4476" y="4830"/>
                  </a:cubicBezTo>
                  <a:lnTo>
                    <a:pt x="4840" y="5196"/>
                  </a:lnTo>
                  <a:cubicBezTo>
                    <a:pt x="4891" y="5246"/>
                    <a:pt x="4957" y="5272"/>
                    <a:pt x="5023" y="5272"/>
                  </a:cubicBezTo>
                  <a:cubicBezTo>
                    <a:pt x="5090" y="5272"/>
                    <a:pt x="5155" y="5246"/>
                    <a:pt x="5205" y="5196"/>
                  </a:cubicBezTo>
                  <a:cubicBezTo>
                    <a:pt x="5307" y="5096"/>
                    <a:pt x="5307" y="4932"/>
                    <a:pt x="5207" y="4830"/>
                  </a:cubicBezTo>
                  <a:lnTo>
                    <a:pt x="4841" y="4465"/>
                  </a:lnTo>
                  <a:cubicBezTo>
                    <a:pt x="4791" y="4415"/>
                    <a:pt x="4725" y="4390"/>
                    <a:pt x="4659" y="4390"/>
                  </a:cubicBezTo>
                  <a:close/>
                  <a:moveTo>
                    <a:pt x="5753" y="5488"/>
                  </a:moveTo>
                  <a:cubicBezTo>
                    <a:pt x="5687" y="5488"/>
                    <a:pt x="5621" y="5513"/>
                    <a:pt x="5571" y="5562"/>
                  </a:cubicBezTo>
                  <a:cubicBezTo>
                    <a:pt x="5469" y="5664"/>
                    <a:pt x="5469" y="5827"/>
                    <a:pt x="5569" y="5928"/>
                  </a:cubicBezTo>
                  <a:lnTo>
                    <a:pt x="6663" y="7025"/>
                  </a:lnTo>
                  <a:cubicBezTo>
                    <a:pt x="6713" y="7077"/>
                    <a:pt x="6781" y="7101"/>
                    <a:pt x="6846" y="7101"/>
                  </a:cubicBezTo>
                  <a:cubicBezTo>
                    <a:pt x="6912" y="7101"/>
                    <a:pt x="6977" y="7077"/>
                    <a:pt x="7029" y="7027"/>
                  </a:cubicBezTo>
                  <a:cubicBezTo>
                    <a:pt x="7129" y="6925"/>
                    <a:pt x="7129" y="6763"/>
                    <a:pt x="7029" y="6661"/>
                  </a:cubicBezTo>
                  <a:lnTo>
                    <a:pt x="5935" y="5564"/>
                  </a:lnTo>
                  <a:cubicBezTo>
                    <a:pt x="5885" y="5513"/>
                    <a:pt x="5819" y="5488"/>
                    <a:pt x="5753" y="54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0"/>
            <p:cNvSpPr/>
            <p:nvPr/>
          </p:nvSpPr>
          <p:spPr>
            <a:xfrm>
              <a:off x="2499198" y="3246949"/>
              <a:ext cx="77492" cy="77188"/>
            </a:xfrm>
            <a:custGeom>
              <a:avLst/>
              <a:gdLst/>
              <a:ahLst/>
              <a:cxnLst/>
              <a:rect l="l" t="t" r="r" b="b"/>
              <a:pathLst>
                <a:path w="7129" h="7101" extrusionOk="0">
                  <a:moveTo>
                    <a:pt x="285" y="0"/>
                  </a:moveTo>
                  <a:cubicBezTo>
                    <a:pt x="219" y="0"/>
                    <a:pt x="153" y="25"/>
                    <a:pt x="102" y="75"/>
                  </a:cubicBezTo>
                  <a:cubicBezTo>
                    <a:pt x="0" y="175"/>
                    <a:pt x="0" y="339"/>
                    <a:pt x="102" y="439"/>
                  </a:cubicBezTo>
                  <a:lnTo>
                    <a:pt x="466" y="805"/>
                  </a:lnTo>
                  <a:cubicBezTo>
                    <a:pt x="516" y="857"/>
                    <a:pt x="581" y="881"/>
                    <a:pt x="649" y="881"/>
                  </a:cubicBezTo>
                  <a:lnTo>
                    <a:pt x="649" y="883"/>
                  </a:lnTo>
                  <a:cubicBezTo>
                    <a:pt x="714" y="883"/>
                    <a:pt x="780" y="857"/>
                    <a:pt x="830" y="807"/>
                  </a:cubicBezTo>
                  <a:cubicBezTo>
                    <a:pt x="932" y="707"/>
                    <a:pt x="932" y="543"/>
                    <a:pt x="832" y="441"/>
                  </a:cubicBezTo>
                  <a:lnTo>
                    <a:pt x="468" y="75"/>
                  </a:lnTo>
                  <a:cubicBezTo>
                    <a:pt x="417" y="25"/>
                    <a:pt x="351" y="0"/>
                    <a:pt x="285" y="0"/>
                  </a:cubicBezTo>
                  <a:close/>
                  <a:moveTo>
                    <a:pt x="1378" y="1096"/>
                  </a:moveTo>
                  <a:cubicBezTo>
                    <a:pt x="1312" y="1096"/>
                    <a:pt x="1246" y="1122"/>
                    <a:pt x="1196" y="1173"/>
                  </a:cubicBezTo>
                  <a:cubicBezTo>
                    <a:pt x="1094" y="1273"/>
                    <a:pt x="1094" y="1436"/>
                    <a:pt x="1194" y="1537"/>
                  </a:cubicBezTo>
                  <a:lnTo>
                    <a:pt x="2288" y="2636"/>
                  </a:lnTo>
                  <a:cubicBezTo>
                    <a:pt x="2338" y="2686"/>
                    <a:pt x="2405" y="2711"/>
                    <a:pt x="2471" y="2711"/>
                  </a:cubicBezTo>
                  <a:cubicBezTo>
                    <a:pt x="2536" y="2711"/>
                    <a:pt x="2602" y="2686"/>
                    <a:pt x="2653" y="2636"/>
                  </a:cubicBezTo>
                  <a:lnTo>
                    <a:pt x="2653" y="2636"/>
                  </a:lnTo>
                  <a:cubicBezTo>
                    <a:pt x="2552" y="2736"/>
                    <a:pt x="2552" y="2899"/>
                    <a:pt x="2652" y="3001"/>
                  </a:cubicBezTo>
                  <a:lnTo>
                    <a:pt x="3381" y="3733"/>
                  </a:lnTo>
                  <a:cubicBezTo>
                    <a:pt x="3431" y="3783"/>
                    <a:pt x="3499" y="3809"/>
                    <a:pt x="3564" y="3809"/>
                  </a:cubicBezTo>
                  <a:cubicBezTo>
                    <a:pt x="3632" y="3809"/>
                    <a:pt x="3697" y="3783"/>
                    <a:pt x="3747" y="3733"/>
                  </a:cubicBezTo>
                  <a:cubicBezTo>
                    <a:pt x="3849" y="3633"/>
                    <a:pt x="3849" y="3469"/>
                    <a:pt x="3747" y="3367"/>
                  </a:cubicBezTo>
                  <a:lnTo>
                    <a:pt x="3019" y="2636"/>
                  </a:lnTo>
                  <a:cubicBezTo>
                    <a:pt x="2968" y="2585"/>
                    <a:pt x="2902" y="2560"/>
                    <a:pt x="2836" y="2560"/>
                  </a:cubicBezTo>
                  <a:cubicBezTo>
                    <a:pt x="2770" y="2560"/>
                    <a:pt x="2704" y="2585"/>
                    <a:pt x="2653" y="2636"/>
                  </a:cubicBezTo>
                  <a:cubicBezTo>
                    <a:pt x="2755" y="2535"/>
                    <a:pt x="2755" y="2372"/>
                    <a:pt x="2653" y="2270"/>
                  </a:cubicBezTo>
                  <a:lnTo>
                    <a:pt x="1561" y="1173"/>
                  </a:lnTo>
                  <a:cubicBezTo>
                    <a:pt x="1510" y="1122"/>
                    <a:pt x="1444" y="1096"/>
                    <a:pt x="1378" y="1096"/>
                  </a:cubicBezTo>
                  <a:close/>
                  <a:moveTo>
                    <a:pt x="4659" y="4389"/>
                  </a:moveTo>
                  <a:cubicBezTo>
                    <a:pt x="4593" y="4389"/>
                    <a:pt x="4526" y="4414"/>
                    <a:pt x="4475" y="4464"/>
                  </a:cubicBezTo>
                  <a:cubicBezTo>
                    <a:pt x="4375" y="4564"/>
                    <a:pt x="4375" y="4728"/>
                    <a:pt x="4475" y="4830"/>
                  </a:cubicBezTo>
                  <a:lnTo>
                    <a:pt x="4839" y="5196"/>
                  </a:lnTo>
                  <a:cubicBezTo>
                    <a:pt x="4891" y="5246"/>
                    <a:pt x="4957" y="5272"/>
                    <a:pt x="5022" y="5272"/>
                  </a:cubicBezTo>
                  <a:cubicBezTo>
                    <a:pt x="5089" y="5272"/>
                    <a:pt x="5155" y="5246"/>
                    <a:pt x="5205" y="5196"/>
                  </a:cubicBezTo>
                  <a:cubicBezTo>
                    <a:pt x="5307" y="5096"/>
                    <a:pt x="5307" y="4932"/>
                    <a:pt x="5207" y="4830"/>
                  </a:cubicBezTo>
                  <a:lnTo>
                    <a:pt x="4841" y="4464"/>
                  </a:lnTo>
                  <a:cubicBezTo>
                    <a:pt x="4791" y="4414"/>
                    <a:pt x="4725" y="4389"/>
                    <a:pt x="4659" y="4389"/>
                  </a:cubicBezTo>
                  <a:close/>
                  <a:moveTo>
                    <a:pt x="5753" y="5486"/>
                  </a:moveTo>
                  <a:cubicBezTo>
                    <a:pt x="5687" y="5486"/>
                    <a:pt x="5621" y="5511"/>
                    <a:pt x="5571" y="5561"/>
                  </a:cubicBezTo>
                  <a:cubicBezTo>
                    <a:pt x="5469" y="5662"/>
                    <a:pt x="5469" y="5825"/>
                    <a:pt x="5569" y="5927"/>
                  </a:cubicBezTo>
                  <a:lnTo>
                    <a:pt x="6663" y="7024"/>
                  </a:lnTo>
                  <a:cubicBezTo>
                    <a:pt x="6713" y="7075"/>
                    <a:pt x="6780" y="7100"/>
                    <a:pt x="6846" y="7100"/>
                  </a:cubicBezTo>
                  <a:cubicBezTo>
                    <a:pt x="6911" y="7100"/>
                    <a:pt x="6977" y="7075"/>
                    <a:pt x="7027" y="7024"/>
                  </a:cubicBezTo>
                  <a:cubicBezTo>
                    <a:pt x="7129" y="6924"/>
                    <a:pt x="7129" y="6761"/>
                    <a:pt x="7029" y="6660"/>
                  </a:cubicBezTo>
                  <a:lnTo>
                    <a:pt x="5935" y="5561"/>
                  </a:lnTo>
                  <a:cubicBezTo>
                    <a:pt x="5885" y="5511"/>
                    <a:pt x="5819" y="5486"/>
                    <a:pt x="5753" y="54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0"/>
            <p:cNvSpPr/>
            <p:nvPr/>
          </p:nvSpPr>
          <p:spPr>
            <a:xfrm>
              <a:off x="2607474" y="3182642"/>
              <a:ext cx="33610" cy="102895"/>
            </a:xfrm>
            <a:custGeom>
              <a:avLst/>
              <a:gdLst/>
              <a:ahLst/>
              <a:cxnLst/>
              <a:rect l="l" t="t" r="r" b="b"/>
              <a:pathLst>
                <a:path w="3092" h="9466" extrusionOk="0">
                  <a:moveTo>
                    <a:pt x="288" y="0"/>
                  </a:moveTo>
                  <a:cubicBezTo>
                    <a:pt x="265" y="0"/>
                    <a:pt x="241" y="4"/>
                    <a:pt x="218" y="10"/>
                  </a:cubicBezTo>
                  <a:cubicBezTo>
                    <a:pt x="81" y="48"/>
                    <a:pt x="0" y="191"/>
                    <a:pt x="40" y="329"/>
                  </a:cubicBezTo>
                  <a:lnTo>
                    <a:pt x="459" y="1820"/>
                  </a:lnTo>
                  <a:cubicBezTo>
                    <a:pt x="492" y="1934"/>
                    <a:pt x="596" y="2008"/>
                    <a:pt x="708" y="2008"/>
                  </a:cubicBezTo>
                  <a:cubicBezTo>
                    <a:pt x="732" y="2008"/>
                    <a:pt x="754" y="2006"/>
                    <a:pt x="778" y="1999"/>
                  </a:cubicBezTo>
                  <a:cubicBezTo>
                    <a:pt x="915" y="1959"/>
                    <a:pt x="994" y="1818"/>
                    <a:pt x="956" y="1680"/>
                  </a:cubicBezTo>
                  <a:lnTo>
                    <a:pt x="537" y="189"/>
                  </a:lnTo>
                  <a:cubicBezTo>
                    <a:pt x="504" y="75"/>
                    <a:pt x="402" y="0"/>
                    <a:pt x="288" y="0"/>
                  </a:cubicBezTo>
                  <a:close/>
                  <a:moveTo>
                    <a:pt x="988" y="2487"/>
                  </a:moveTo>
                  <a:cubicBezTo>
                    <a:pt x="964" y="2487"/>
                    <a:pt x="940" y="2490"/>
                    <a:pt x="916" y="2496"/>
                  </a:cubicBezTo>
                  <a:cubicBezTo>
                    <a:pt x="780" y="2534"/>
                    <a:pt x="701" y="2677"/>
                    <a:pt x="739" y="2813"/>
                  </a:cubicBezTo>
                  <a:lnTo>
                    <a:pt x="878" y="3312"/>
                  </a:lnTo>
                  <a:cubicBezTo>
                    <a:pt x="911" y="3426"/>
                    <a:pt x="1015" y="3500"/>
                    <a:pt x="1127" y="3500"/>
                  </a:cubicBezTo>
                  <a:cubicBezTo>
                    <a:pt x="1151" y="3500"/>
                    <a:pt x="1174" y="3497"/>
                    <a:pt x="1198" y="3490"/>
                  </a:cubicBezTo>
                  <a:cubicBezTo>
                    <a:pt x="1334" y="3452"/>
                    <a:pt x="1413" y="3309"/>
                    <a:pt x="1375" y="3172"/>
                  </a:cubicBezTo>
                  <a:lnTo>
                    <a:pt x="1236" y="2674"/>
                  </a:lnTo>
                  <a:cubicBezTo>
                    <a:pt x="1204" y="2560"/>
                    <a:pt x="1102" y="2487"/>
                    <a:pt x="988" y="2487"/>
                  </a:cubicBezTo>
                  <a:close/>
                  <a:moveTo>
                    <a:pt x="1547" y="4476"/>
                  </a:moveTo>
                  <a:cubicBezTo>
                    <a:pt x="1524" y="4476"/>
                    <a:pt x="1500" y="4479"/>
                    <a:pt x="1477" y="4485"/>
                  </a:cubicBezTo>
                  <a:cubicBezTo>
                    <a:pt x="1339" y="4523"/>
                    <a:pt x="1260" y="4666"/>
                    <a:pt x="1298" y="4803"/>
                  </a:cubicBezTo>
                  <a:lnTo>
                    <a:pt x="1577" y="5798"/>
                  </a:lnTo>
                  <a:cubicBezTo>
                    <a:pt x="1609" y="5911"/>
                    <a:pt x="1710" y="5986"/>
                    <a:pt x="1822" y="5986"/>
                  </a:cubicBezTo>
                  <a:cubicBezTo>
                    <a:pt x="1845" y="5986"/>
                    <a:pt x="1869" y="5983"/>
                    <a:pt x="1893" y="5976"/>
                  </a:cubicBezTo>
                  <a:lnTo>
                    <a:pt x="1893" y="5976"/>
                  </a:lnTo>
                  <a:cubicBezTo>
                    <a:pt x="1758" y="6015"/>
                    <a:pt x="1679" y="6157"/>
                    <a:pt x="1717" y="6295"/>
                  </a:cubicBezTo>
                  <a:lnTo>
                    <a:pt x="2136" y="7786"/>
                  </a:lnTo>
                  <a:cubicBezTo>
                    <a:pt x="2169" y="7899"/>
                    <a:pt x="2272" y="7974"/>
                    <a:pt x="2385" y="7974"/>
                  </a:cubicBezTo>
                  <a:cubicBezTo>
                    <a:pt x="2409" y="7974"/>
                    <a:pt x="2431" y="7972"/>
                    <a:pt x="2455" y="7965"/>
                  </a:cubicBezTo>
                  <a:cubicBezTo>
                    <a:pt x="2593" y="7925"/>
                    <a:pt x="2673" y="7784"/>
                    <a:pt x="2635" y="7646"/>
                  </a:cubicBezTo>
                  <a:lnTo>
                    <a:pt x="2216" y="6155"/>
                  </a:lnTo>
                  <a:cubicBezTo>
                    <a:pt x="2184" y="6042"/>
                    <a:pt x="2081" y="5966"/>
                    <a:pt x="1968" y="5966"/>
                  </a:cubicBezTo>
                  <a:cubicBezTo>
                    <a:pt x="1945" y="5966"/>
                    <a:pt x="1922" y="5969"/>
                    <a:pt x="1898" y="5976"/>
                  </a:cubicBezTo>
                  <a:cubicBezTo>
                    <a:pt x="2034" y="5936"/>
                    <a:pt x="2114" y="5795"/>
                    <a:pt x="2074" y="5658"/>
                  </a:cubicBezTo>
                  <a:lnTo>
                    <a:pt x="1795" y="4663"/>
                  </a:lnTo>
                  <a:cubicBezTo>
                    <a:pt x="1763" y="4550"/>
                    <a:pt x="1660" y="4476"/>
                    <a:pt x="1547" y="4476"/>
                  </a:cubicBezTo>
                  <a:close/>
                  <a:moveTo>
                    <a:pt x="2665" y="8452"/>
                  </a:moveTo>
                  <a:cubicBezTo>
                    <a:pt x="2642" y="8452"/>
                    <a:pt x="2619" y="8455"/>
                    <a:pt x="2595" y="8462"/>
                  </a:cubicBezTo>
                  <a:cubicBezTo>
                    <a:pt x="2459" y="8500"/>
                    <a:pt x="2378" y="8643"/>
                    <a:pt x="2417" y="8779"/>
                  </a:cubicBezTo>
                  <a:lnTo>
                    <a:pt x="2557" y="9278"/>
                  </a:lnTo>
                  <a:cubicBezTo>
                    <a:pt x="2588" y="9392"/>
                    <a:pt x="2692" y="9466"/>
                    <a:pt x="2806" y="9466"/>
                  </a:cubicBezTo>
                  <a:cubicBezTo>
                    <a:pt x="2828" y="9466"/>
                    <a:pt x="2852" y="9462"/>
                    <a:pt x="2875" y="9456"/>
                  </a:cubicBezTo>
                  <a:cubicBezTo>
                    <a:pt x="3013" y="9418"/>
                    <a:pt x="3092" y="9274"/>
                    <a:pt x="3054" y="9138"/>
                  </a:cubicBezTo>
                  <a:lnTo>
                    <a:pt x="2914" y="8640"/>
                  </a:lnTo>
                  <a:cubicBezTo>
                    <a:pt x="2881" y="8526"/>
                    <a:pt x="2779" y="8452"/>
                    <a:pt x="2665" y="84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0"/>
            <p:cNvSpPr/>
            <p:nvPr/>
          </p:nvSpPr>
          <p:spPr>
            <a:xfrm>
              <a:off x="2715337" y="3566429"/>
              <a:ext cx="33599" cy="102895"/>
            </a:xfrm>
            <a:custGeom>
              <a:avLst/>
              <a:gdLst/>
              <a:ahLst/>
              <a:cxnLst/>
              <a:rect l="l" t="t" r="r" b="b"/>
              <a:pathLst>
                <a:path w="3091" h="9466" extrusionOk="0">
                  <a:moveTo>
                    <a:pt x="288" y="0"/>
                  </a:moveTo>
                  <a:cubicBezTo>
                    <a:pt x="265" y="0"/>
                    <a:pt x="241" y="3"/>
                    <a:pt x="218" y="10"/>
                  </a:cubicBezTo>
                  <a:cubicBezTo>
                    <a:pt x="82" y="49"/>
                    <a:pt x="1" y="191"/>
                    <a:pt x="40" y="329"/>
                  </a:cubicBezTo>
                  <a:lnTo>
                    <a:pt x="460" y="1821"/>
                  </a:lnTo>
                  <a:cubicBezTo>
                    <a:pt x="491" y="1933"/>
                    <a:pt x="594" y="2009"/>
                    <a:pt x="708" y="2009"/>
                  </a:cubicBezTo>
                  <a:cubicBezTo>
                    <a:pt x="731" y="2009"/>
                    <a:pt x="755" y="2006"/>
                    <a:pt x="777" y="1999"/>
                  </a:cubicBezTo>
                  <a:cubicBezTo>
                    <a:pt x="915" y="1961"/>
                    <a:pt x="994" y="1818"/>
                    <a:pt x="957" y="1680"/>
                  </a:cubicBezTo>
                  <a:lnTo>
                    <a:pt x="537" y="189"/>
                  </a:lnTo>
                  <a:cubicBezTo>
                    <a:pt x="504" y="75"/>
                    <a:pt x="402" y="0"/>
                    <a:pt x="288" y="0"/>
                  </a:cubicBezTo>
                  <a:close/>
                  <a:moveTo>
                    <a:pt x="986" y="2487"/>
                  </a:moveTo>
                  <a:cubicBezTo>
                    <a:pt x="963" y="2487"/>
                    <a:pt x="941" y="2490"/>
                    <a:pt x="919" y="2496"/>
                  </a:cubicBezTo>
                  <a:cubicBezTo>
                    <a:pt x="781" y="2535"/>
                    <a:pt x="701" y="2677"/>
                    <a:pt x="739" y="2815"/>
                  </a:cubicBezTo>
                  <a:lnTo>
                    <a:pt x="879" y="3312"/>
                  </a:lnTo>
                  <a:cubicBezTo>
                    <a:pt x="912" y="3425"/>
                    <a:pt x="1013" y="3500"/>
                    <a:pt x="1127" y="3500"/>
                  </a:cubicBezTo>
                  <a:cubicBezTo>
                    <a:pt x="1150" y="3500"/>
                    <a:pt x="1174" y="3496"/>
                    <a:pt x="1196" y="3491"/>
                  </a:cubicBezTo>
                  <a:cubicBezTo>
                    <a:pt x="1334" y="3451"/>
                    <a:pt x="1414" y="3310"/>
                    <a:pt x="1376" y="3172"/>
                  </a:cubicBezTo>
                  <a:lnTo>
                    <a:pt x="1236" y="2675"/>
                  </a:lnTo>
                  <a:cubicBezTo>
                    <a:pt x="1204" y="2560"/>
                    <a:pt x="1098" y="2487"/>
                    <a:pt x="986" y="2487"/>
                  </a:cubicBezTo>
                  <a:close/>
                  <a:moveTo>
                    <a:pt x="1547" y="4475"/>
                  </a:moveTo>
                  <a:cubicBezTo>
                    <a:pt x="1524" y="4475"/>
                    <a:pt x="1500" y="4478"/>
                    <a:pt x="1476" y="4485"/>
                  </a:cubicBezTo>
                  <a:cubicBezTo>
                    <a:pt x="1340" y="4523"/>
                    <a:pt x="1260" y="4666"/>
                    <a:pt x="1298" y="4804"/>
                  </a:cubicBezTo>
                  <a:lnTo>
                    <a:pt x="1578" y="5798"/>
                  </a:lnTo>
                  <a:cubicBezTo>
                    <a:pt x="1610" y="5912"/>
                    <a:pt x="1711" y="5986"/>
                    <a:pt x="1825" y="5986"/>
                  </a:cubicBezTo>
                  <a:cubicBezTo>
                    <a:pt x="1845" y="5986"/>
                    <a:pt x="1866" y="5984"/>
                    <a:pt x="1886" y="5979"/>
                  </a:cubicBezTo>
                  <a:lnTo>
                    <a:pt x="1886" y="5979"/>
                  </a:lnTo>
                  <a:cubicBezTo>
                    <a:pt x="1755" y="6022"/>
                    <a:pt x="1679" y="6160"/>
                    <a:pt x="1717" y="6294"/>
                  </a:cubicBezTo>
                  <a:lnTo>
                    <a:pt x="2137" y="7787"/>
                  </a:lnTo>
                  <a:cubicBezTo>
                    <a:pt x="2169" y="7901"/>
                    <a:pt x="2273" y="7975"/>
                    <a:pt x="2385" y="7975"/>
                  </a:cubicBezTo>
                  <a:cubicBezTo>
                    <a:pt x="2409" y="7975"/>
                    <a:pt x="2432" y="7971"/>
                    <a:pt x="2454" y="7965"/>
                  </a:cubicBezTo>
                  <a:cubicBezTo>
                    <a:pt x="2592" y="7927"/>
                    <a:pt x="2671" y="7783"/>
                    <a:pt x="2633" y="7647"/>
                  </a:cubicBezTo>
                  <a:lnTo>
                    <a:pt x="2214" y="6155"/>
                  </a:lnTo>
                  <a:cubicBezTo>
                    <a:pt x="2182" y="6042"/>
                    <a:pt x="2081" y="5966"/>
                    <a:pt x="1968" y="5966"/>
                  </a:cubicBezTo>
                  <a:cubicBezTo>
                    <a:pt x="1947" y="5966"/>
                    <a:pt x="1926" y="5968"/>
                    <a:pt x="1905" y="5974"/>
                  </a:cubicBezTo>
                  <a:cubicBezTo>
                    <a:pt x="2037" y="5930"/>
                    <a:pt x="2112" y="5792"/>
                    <a:pt x="2074" y="5658"/>
                  </a:cubicBezTo>
                  <a:lnTo>
                    <a:pt x="1795" y="4662"/>
                  </a:lnTo>
                  <a:cubicBezTo>
                    <a:pt x="1763" y="4549"/>
                    <a:pt x="1662" y="4475"/>
                    <a:pt x="1547" y="4475"/>
                  </a:cubicBezTo>
                  <a:close/>
                  <a:moveTo>
                    <a:pt x="2665" y="8452"/>
                  </a:moveTo>
                  <a:cubicBezTo>
                    <a:pt x="2642" y="8452"/>
                    <a:pt x="2618" y="8455"/>
                    <a:pt x="2595" y="8461"/>
                  </a:cubicBezTo>
                  <a:cubicBezTo>
                    <a:pt x="2457" y="8501"/>
                    <a:pt x="2378" y="8643"/>
                    <a:pt x="2416" y="8781"/>
                  </a:cubicBezTo>
                  <a:lnTo>
                    <a:pt x="2556" y="9277"/>
                  </a:lnTo>
                  <a:cubicBezTo>
                    <a:pt x="2589" y="9391"/>
                    <a:pt x="2690" y="9465"/>
                    <a:pt x="2804" y="9465"/>
                  </a:cubicBezTo>
                  <a:cubicBezTo>
                    <a:pt x="2827" y="9465"/>
                    <a:pt x="2851" y="9462"/>
                    <a:pt x="2873" y="9457"/>
                  </a:cubicBezTo>
                  <a:cubicBezTo>
                    <a:pt x="3011" y="9417"/>
                    <a:pt x="3091" y="9276"/>
                    <a:pt x="3053" y="9138"/>
                  </a:cubicBezTo>
                  <a:lnTo>
                    <a:pt x="2913" y="8641"/>
                  </a:lnTo>
                  <a:cubicBezTo>
                    <a:pt x="2881" y="8526"/>
                    <a:pt x="2777" y="8452"/>
                    <a:pt x="2665" y="84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0"/>
            <p:cNvSpPr/>
            <p:nvPr/>
          </p:nvSpPr>
          <p:spPr>
            <a:xfrm>
              <a:off x="2434272" y="3463980"/>
              <a:ext cx="103526" cy="32969"/>
            </a:xfrm>
            <a:custGeom>
              <a:avLst/>
              <a:gdLst/>
              <a:ahLst/>
              <a:cxnLst/>
              <a:rect l="l" t="t" r="r" b="b"/>
              <a:pathLst>
                <a:path w="9524" h="3033" extrusionOk="0">
                  <a:moveTo>
                    <a:pt x="9236" y="0"/>
                  </a:moveTo>
                  <a:cubicBezTo>
                    <a:pt x="9213" y="0"/>
                    <a:pt x="9190" y="3"/>
                    <a:pt x="9166" y="10"/>
                  </a:cubicBezTo>
                  <a:lnTo>
                    <a:pt x="8670" y="149"/>
                  </a:lnTo>
                  <a:cubicBezTo>
                    <a:pt x="8531" y="189"/>
                    <a:pt x="8452" y="331"/>
                    <a:pt x="8490" y="469"/>
                  </a:cubicBezTo>
                  <a:cubicBezTo>
                    <a:pt x="8523" y="582"/>
                    <a:pt x="8626" y="657"/>
                    <a:pt x="8739" y="657"/>
                  </a:cubicBezTo>
                  <a:cubicBezTo>
                    <a:pt x="8763" y="657"/>
                    <a:pt x="8785" y="653"/>
                    <a:pt x="8809" y="646"/>
                  </a:cubicBezTo>
                  <a:lnTo>
                    <a:pt x="9306" y="507"/>
                  </a:lnTo>
                  <a:cubicBezTo>
                    <a:pt x="9444" y="469"/>
                    <a:pt x="9523" y="325"/>
                    <a:pt x="9486" y="189"/>
                  </a:cubicBezTo>
                  <a:cubicBezTo>
                    <a:pt x="9453" y="74"/>
                    <a:pt x="9349" y="0"/>
                    <a:pt x="9236" y="0"/>
                  </a:cubicBezTo>
                  <a:close/>
                  <a:moveTo>
                    <a:pt x="7744" y="419"/>
                  </a:moveTo>
                  <a:cubicBezTo>
                    <a:pt x="7721" y="419"/>
                    <a:pt x="7698" y="422"/>
                    <a:pt x="7674" y="429"/>
                  </a:cubicBezTo>
                  <a:lnTo>
                    <a:pt x="6183" y="848"/>
                  </a:lnTo>
                  <a:cubicBezTo>
                    <a:pt x="6045" y="888"/>
                    <a:pt x="5966" y="1029"/>
                    <a:pt x="6004" y="1167"/>
                  </a:cubicBezTo>
                  <a:cubicBezTo>
                    <a:pt x="5973" y="1053"/>
                    <a:pt x="5868" y="978"/>
                    <a:pt x="5756" y="978"/>
                  </a:cubicBezTo>
                  <a:cubicBezTo>
                    <a:pt x="5733" y="978"/>
                    <a:pt x="5710" y="981"/>
                    <a:pt x="5687" y="988"/>
                  </a:cubicBezTo>
                  <a:lnTo>
                    <a:pt x="4691" y="1267"/>
                  </a:lnTo>
                  <a:cubicBezTo>
                    <a:pt x="4553" y="1305"/>
                    <a:pt x="4474" y="1449"/>
                    <a:pt x="4512" y="1585"/>
                  </a:cubicBezTo>
                  <a:cubicBezTo>
                    <a:pt x="4545" y="1700"/>
                    <a:pt x="4648" y="1775"/>
                    <a:pt x="4762" y="1775"/>
                  </a:cubicBezTo>
                  <a:cubicBezTo>
                    <a:pt x="4784" y="1775"/>
                    <a:pt x="4807" y="1771"/>
                    <a:pt x="4831" y="1764"/>
                  </a:cubicBezTo>
                  <a:lnTo>
                    <a:pt x="5825" y="1485"/>
                  </a:lnTo>
                  <a:cubicBezTo>
                    <a:pt x="5963" y="1447"/>
                    <a:pt x="6042" y="1304"/>
                    <a:pt x="6004" y="1167"/>
                  </a:cubicBezTo>
                  <a:lnTo>
                    <a:pt x="6004" y="1167"/>
                  </a:lnTo>
                  <a:cubicBezTo>
                    <a:pt x="6037" y="1281"/>
                    <a:pt x="6140" y="1355"/>
                    <a:pt x="6252" y="1355"/>
                  </a:cubicBezTo>
                  <a:cubicBezTo>
                    <a:pt x="6277" y="1355"/>
                    <a:pt x="6299" y="1352"/>
                    <a:pt x="6323" y="1345"/>
                  </a:cubicBezTo>
                  <a:lnTo>
                    <a:pt x="7814" y="926"/>
                  </a:lnTo>
                  <a:cubicBezTo>
                    <a:pt x="7952" y="888"/>
                    <a:pt x="8031" y="745"/>
                    <a:pt x="7993" y="608"/>
                  </a:cubicBezTo>
                  <a:cubicBezTo>
                    <a:pt x="7960" y="494"/>
                    <a:pt x="7858" y="419"/>
                    <a:pt x="7744" y="419"/>
                  </a:cubicBezTo>
                  <a:close/>
                  <a:moveTo>
                    <a:pt x="3270" y="1677"/>
                  </a:moveTo>
                  <a:cubicBezTo>
                    <a:pt x="3247" y="1677"/>
                    <a:pt x="3224" y="1680"/>
                    <a:pt x="3201" y="1687"/>
                  </a:cubicBezTo>
                  <a:lnTo>
                    <a:pt x="2704" y="1826"/>
                  </a:lnTo>
                  <a:cubicBezTo>
                    <a:pt x="2566" y="1864"/>
                    <a:pt x="2486" y="2007"/>
                    <a:pt x="2524" y="2144"/>
                  </a:cubicBezTo>
                  <a:cubicBezTo>
                    <a:pt x="2557" y="2258"/>
                    <a:pt x="2659" y="2334"/>
                    <a:pt x="2773" y="2334"/>
                  </a:cubicBezTo>
                  <a:cubicBezTo>
                    <a:pt x="2795" y="2334"/>
                    <a:pt x="2819" y="2330"/>
                    <a:pt x="2842" y="2323"/>
                  </a:cubicBezTo>
                  <a:lnTo>
                    <a:pt x="3340" y="2183"/>
                  </a:lnTo>
                  <a:cubicBezTo>
                    <a:pt x="3477" y="2145"/>
                    <a:pt x="3558" y="2002"/>
                    <a:pt x="3518" y="1866"/>
                  </a:cubicBezTo>
                  <a:cubicBezTo>
                    <a:pt x="3486" y="1751"/>
                    <a:pt x="3382" y="1677"/>
                    <a:pt x="3270" y="1677"/>
                  </a:cubicBezTo>
                  <a:close/>
                  <a:moveTo>
                    <a:pt x="1779" y="2096"/>
                  </a:moveTo>
                  <a:cubicBezTo>
                    <a:pt x="1756" y="2096"/>
                    <a:pt x="1732" y="2099"/>
                    <a:pt x="1708" y="2106"/>
                  </a:cubicBezTo>
                  <a:lnTo>
                    <a:pt x="216" y="2525"/>
                  </a:lnTo>
                  <a:cubicBezTo>
                    <a:pt x="80" y="2563"/>
                    <a:pt x="0" y="2706"/>
                    <a:pt x="38" y="2844"/>
                  </a:cubicBezTo>
                  <a:cubicBezTo>
                    <a:pt x="71" y="2956"/>
                    <a:pt x="175" y="3032"/>
                    <a:pt x="287" y="3032"/>
                  </a:cubicBezTo>
                  <a:cubicBezTo>
                    <a:pt x="311" y="3031"/>
                    <a:pt x="333" y="3029"/>
                    <a:pt x="357" y="3022"/>
                  </a:cubicBezTo>
                  <a:lnTo>
                    <a:pt x="1848" y="2603"/>
                  </a:lnTo>
                  <a:cubicBezTo>
                    <a:pt x="1984" y="2565"/>
                    <a:pt x="2065" y="2422"/>
                    <a:pt x="2026" y="2284"/>
                  </a:cubicBezTo>
                  <a:cubicBezTo>
                    <a:pt x="1994" y="2170"/>
                    <a:pt x="1892" y="2096"/>
                    <a:pt x="1779" y="20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0"/>
            <p:cNvSpPr/>
            <p:nvPr/>
          </p:nvSpPr>
          <p:spPr>
            <a:xfrm>
              <a:off x="2818037" y="3356149"/>
              <a:ext cx="103537" cy="32925"/>
            </a:xfrm>
            <a:custGeom>
              <a:avLst/>
              <a:gdLst/>
              <a:ahLst/>
              <a:cxnLst/>
              <a:rect l="l" t="t" r="r" b="b"/>
              <a:pathLst>
                <a:path w="9525" h="3029" extrusionOk="0">
                  <a:moveTo>
                    <a:pt x="9237" y="0"/>
                  </a:moveTo>
                  <a:cubicBezTo>
                    <a:pt x="9214" y="0"/>
                    <a:pt x="9191" y="3"/>
                    <a:pt x="9168" y="10"/>
                  </a:cubicBezTo>
                  <a:lnTo>
                    <a:pt x="8671" y="149"/>
                  </a:lnTo>
                  <a:cubicBezTo>
                    <a:pt x="8533" y="187"/>
                    <a:pt x="8454" y="331"/>
                    <a:pt x="8491" y="469"/>
                  </a:cubicBezTo>
                  <a:cubicBezTo>
                    <a:pt x="8524" y="582"/>
                    <a:pt x="8628" y="657"/>
                    <a:pt x="8740" y="657"/>
                  </a:cubicBezTo>
                  <a:cubicBezTo>
                    <a:pt x="8764" y="657"/>
                    <a:pt x="8786" y="653"/>
                    <a:pt x="8809" y="646"/>
                  </a:cubicBezTo>
                  <a:lnTo>
                    <a:pt x="9308" y="507"/>
                  </a:lnTo>
                  <a:cubicBezTo>
                    <a:pt x="9444" y="469"/>
                    <a:pt x="9525" y="325"/>
                    <a:pt x="9485" y="189"/>
                  </a:cubicBezTo>
                  <a:cubicBezTo>
                    <a:pt x="9454" y="74"/>
                    <a:pt x="9349" y="0"/>
                    <a:pt x="9237" y="0"/>
                  </a:cubicBezTo>
                  <a:close/>
                  <a:moveTo>
                    <a:pt x="7745" y="419"/>
                  </a:moveTo>
                  <a:cubicBezTo>
                    <a:pt x="7722" y="419"/>
                    <a:pt x="7699" y="422"/>
                    <a:pt x="7675" y="429"/>
                  </a:cubicBezTo>
                  <a:lnTo>
                    <a:pt x="6185" y="848"/>
                  </a:lnTo>
                  <a:cubicBezTo>
                    <a:pt x="6050" y="884"/>
                    <a:pt x="5971" y="1022"/>
                    <a:pt x="6002" y="1155"/>
                  </a:cubicBezTo>
                  <a:cubicBezTo>
                    <a:pt x="5966" y="1047"/>
                    <a:pt x="5864" y="977"/>
                    <a:pt x="5756" y="977"/>
                  </a:cubicBezTo>
                  <a:cubicBezTo>
                    <a:pt x="5733" y="977"/>
                    <a:pt x="5710" y="980"/>
                    <a:pt x="5688" y="986"/>
                  </a:cubicBezTo>
                  <a:lnTo>
                    <a:pt x="4693" y="1266"/>
                  </a:lnTo>
                  <a:cubicBezTo>
                    <a:pt x="4555" y="1305"/>
                    <a:pt x="4475" y="1447"/>
                    <a:pt x="4513" y="1585"/>
                  </a:cubicBezTo>
                  <a:cubicBezTo>
                    <a:pt x="4546" y="1699"/>
                    <a:pt x="4649" y="1773"/>
                    <a:pt x="4762" y="1773"/>
                  </a:cubicBezTo>
                  <a:cubicBezTo>
                    <a:pt x="4786" y="1773"/>
                    <a:pt x="4808" y="1769"/>
                    <a:pt x="4832" y="1764"/>
                  </a:cubicBezTo>
                  <a:lnTo>
                    <a:pt x="5826" y="1485"/>
                  </a:lnTo>
                  <a:cubicBezTo>
                    <a:pt x="5961" y="1447"/>
                    <a:pt x="6040" y="1310"/>
                    <a:pt x="6009" y="1176"/>
                  </a:cubicBezTo>
                  <a:lnTo>
                    <a:pt x="6009" y="1176"/>
                  </a:lnTo>
                  <a:cubicBezTo>
                    <a:pt x="6043" y="1285"/>
                    <a:pt x="6145" y="1354"/>
                    <a:pt x="6255" y="1354"/>
                  </a:cubicBezTo>
                  <a:cubicBezTo>
                    <a:pt x="6277" y="1354"/>
                    <a:pt x="6300" y="1351"/>
                    <a:pt x="6323" y="1345"/>
                  </a:cubicBezTo>
                  <a:lnTo>
                    <a:pt x="7815" y="926"/>
                  </a:lnTo>
                  <a:cubicBezTo>
                    <a:pt x="7953" y="888"/>
                    <a:pt x="8033" y="745"/>
                    <a:pt x="7995" y="607"/>
                  </a:cubicBezTo>
                  <a:cubicBezTo>
                    <a:pt x="7962" y="493"/>
                    <a:pt x="7857" y="419"/>
                    <a:pt x="7745" y="419"/>
                  </a:cubicBezTo>
                  <a:close/>
                  <a:moveTo>
                    <a:pt x="3270" y="1675"/>
                  </a:moveTo>
                  <a:cubicBezTo>
                    <a:pt x="3247" y="1675"/>
                    <a:pt x="3224" y="1678"/>
                    <a:pt x="3200" y="1685"/>
                  </a:cubicBezTo>
                  <a:lnTo>
                    <a:pt x="2703" y="1825"/>
                  </a:lnTo>
                  <a:cubicBezTo>
                    <a:pt x="2565" y="1863"/>
                    <a:pt x="2486" y="2006"/>
                    <a:pt x="2524" y="2144"/>
                  </a:cubicBezTo>
                  <a:cubicBezTo>
                    <a:pt x="2557" y="2258"/>
                    <a:pt x="2660" y="2332"/>
                    <a:pt x="2772" y="2332"/>
                  </a:cubicBezTo>
                  <a:cubicBezTo>
                    <a:pt x="2797" y="2332"/>
                    <a:pt x="2819" y="2328"/>
                    <a:pt x="2843" y="2321"/>
                  </a:cubicBezTo>
                  <a:lnTo>
                    <a:pt x="3340" y="2182"/>
                  </a:lnTo>
                  <a:cubicBezTo>
                    <a:pt x="3478" y="2144"/>
                    <a:pt x="3557" y="2001"/>
                    <a:pt x="3519" y="1864"/>
                  </a:cubicBezTo>
                  <a:cubicBezTo>
                    <a:pt x="3486" y="1750"/>
                    <a:pt x="3383" y="1675"/>
                    <a:pt x="3270" y="1675"/>
                  </a:cubicBezTo>
                  <a:close/>
                  <a:moveTo>
                    <a:pt x="1779" y="2095"/>
                  </a:moveTo>
                  <a:cubicBezTo>
                    <a:pt x="1756" y="2095"/>
                    <a:pt x="1733" y="2098"/>
                    <a:pt x="1710" y="2104"/>
                  </a:cubicBezTo>
                  <a:lnTo>
                    <a:pt x="217" y="2523"/>
                  </a:lnTo>
                  <a:cubicBezTo>
                    <a:pt x="79" y="2561"/>
                    <a:pt x="0" y="2704"/>
                    <a:pt x="38" y="2841"/>
                  </a:cubicBezTo>
                  <a:cubicBezTo>
                    <a:pt x="71" y="2955"/>
                    <a:pt x="174" y="3029"/>
                    <a:pt x="288" y="3029"/>
                  </a:cubicBezTo>
                  <a:cubicBezTo>
                    <a:pt x="311" y="3029"/>
                    <a:pt x="333" y="3027"/>
                    <a:pt x="357" y="3020"/>
                  </a:cubicBezTo>
                  <a:lnTo>
                    <a:pt x="1849" y="2601"/>
                  </a:lnTo>
                  <a:cubicBezTo>
                    <a:pt x="1986" y="2563"/>
                    <a:pt x="2067" y="2420"/>
                    <a:pt x="2027" y="2284"/>
                  </a:cubicBezTo>
                  <a:cubicBezTo>
                    <a:pt x="1996" y="2169"/>
                    <a:pt x="1891" y="2095"/>
                    <a:pt x="1779" y="20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71"/>
          <p:cNvSpPr txBox="1">
            <a:spLocks noGrp="1"/>
          </p:cNvSpPr>
          <p:nvPr>
            <p:ph type="body" idx="1"/>
          </p:nvPr>
        </p:nvSpPr>
        <p:spPr>
          <a:xfrm>
            <a:off x="720000" y="1017725"/>
            <a:ext cx="7704000" cy="3614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Marcellus"/>
                <a:ea typeface="Marcellus"/>
                <a:cs typeface="Marcellus"/>
                <a:sym typeface="Marcellus"/>
              </a:rPr>
              <a:t>PHOTOS</a:t>
            </a:r>
            <a:endParaRPr sz="2200">
              <a:solidFill>
                <a:schemeClr val="dk1"/>
              </a:solidFill>
              <a:latin typeface="Marcellus"/>
              <a:ea typeface="Marcellus"/>
              <a:cs typeface="Marcellus"/>
              <a:sym typeface="Marcellus"/>
            </a:endParaRPr>
          </a:p>
          <a:p>
            <a:pPr marL="241300" lvl="0" indent="-203200" algn="l" rtl="0">
              <a:lnSpc>
                <a:spcPct val="100000"/>
              </a:lnSpc>
              <a:spcBef>
                <a:spcPts val="1000"/>
              </a:spcBef>
              <a:spcAft>
                <a:spcPts val="0"/>
              </a:spcAft>
              <a:buSzPts val="1200"/>
              <a:buFont typeface="Albert Sans"/>
              <a:buChar char="●"/>
            </a:pPr>
            <a:r>
              <a:rPr lang="en" u="sng">
                <a:solidFill>
                  <a:schemeClr val="hlink"/>
                </a:solidFill>
                <a:hlinkClick r:id="rId3"/>
              </a:rPr>
              <a:t>People working in elegant and cozy office space I</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4"/>
              </a:rPr>
              <a:t>People working in elegant and cozy office space II</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5"/>
              </a:rPr>
              <a:t>People working in elegant and cozy office space III</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6"/>
              </a:rPr>
              <a:t>People working in elegant and cozy office space IV</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7"/>
              </a:rPr>
              <a:t>People working in elegant and cozy office space V</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8"/>
              </a:rPr>
              <a:t>People working in elegant and cozy office space VI</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9"/>
              </a:rPr>
              <a:t>People working in elegant and cozy office space VII</a:t>
            </a:r>
            <a:endParaRPr u="sng"/>
          </a:p>
          <a:p>
            <a:pPr marL="241300" lvl="0" indent="-203200" algn="l" rtl="0">
              <a:lnSpc>
                <a:spcPct val="100000"/>
              </a:lnSpc>
              <a:spcBef>
                <a:spcPts val="0"/>
              </a:spcBef>
              <a:spcAft>
                <a:spcPts val="0"/>
              </a:spcAft>
              <a:buSzPts val="1200"/>
              <a:buFont typeface="Albert Sans"/>
              <a:buChar char="●"/>
            </a:pPr>
            <a:r>
              <a:rPr lang="en" u="sng">
                <a:solidFill>
                  <a:schemeClr val="hlink"/>
                </a:solidFill>
                <a:hlinkClick r:id="rId10"/>
              </a:rPr>
              <a:t>People working in elegant and cozy office space VIII</a:t>
            </a:r>
            <a:endParaRPr u="sng"/>
          </a:p>
          <a:p>
            <a:pPr marL="241300" lvl="0" indent="-203200" algn="l" rtl="0">
              <a:lnSpc>
                <a:spcPct val="100000"/>
              </a:lnSpc>
              <a:spcBef>
                <a:spcPts val="0"/>
              </a:spcBef>
              <a:spcAft>
                <a:spcPts val="0"/>
              </a:spcAft>
              <a:buSzPts val="1200"/>
              <a:buFont typeface="Albert Sans"/>
              <a:buChar char="●"/>
            </a:pPr>
            <a:r>
              <a:rPr lang="en" u="sng">
                <a:hlinkClick r:id="rId11"/>
              </a:rPr>
              <a:t>Close up smiley woman outdoors</a:t>
            </a:r>
            <a:endParaRPr u="sng"/>
          </a:p>
          <a:p>
            <a:pPr marL="0" lvl="0" indent="0" algn="l" rtl="0">
              <a:spcBef>
                <a:spcPts val="1000"/>
              </a:spcBef>
              <a:spcAft>
                <a:spcPts val="0"/>
              </a:spcAft>
              <a:buNone/>
            </a:pPr>
            <a:r>
              <a:rPr lang="en" sz="2200">
                <a:latin typeface="Marcellus"/>
                <a:ea typeface="Marcellus"/>
                <a:cs typeface="Marcellus"/>
                <a:sym typeface="Marcellus"/>
              </a:rPr>
              <a:t>ICONS</a:t>
            </a:r>
            <a:endParaRPr sz="2200">
              <a:latin typeface="Marcellus"/>
              <a:ea typeface="Marcellus"/>
              <a:cs typeface="Marcellus"/>
              <a:sym typeface="Marcellus"/>
            </a:endParaRPr>
          </a:p>
          <a:p>
            <a:pPr marL="347472" lvl="0" indent="-304800" algn="l" rtl="0">
              <a:lnSpc>
                <a:spcPct val="120000"/>
              </a:lnSpc>
              <a:spcBef>
                <a:spcPts val="1000"/>
              </a:spcBef>
              <a:spcAft>
                <a:spcPts val="0"/>
              </a:spcAft>
              <a:buSzPts val="1200"/>
              <a:buChar char="●"/>
            </a:pPr>
            <a:r>
              <a:rPr lang="en" u="sng">
                <a:hlinkClick r:id="rId12"/>
              </a:rPr>
              <a:t>Icon Pack: Big Data | Filled</a:t>
            </a:r>
            <a:endParaRPr u="sng"/>
          </a:p>
        </p:txBody>
      </p:sp>
      <p:sp>
        <p:nvSpPr>
          <p:cNvPr id="1825" name="Google Shape;1825;p71"/>
          <p:cNvSpPr txBox="1">
            <a:spLocks noGrp="1"/>
          </p:cNvSpPr>
          <p:nvPr>
            <p:ph type="title"/>
          </p:nvPr>
        </p:nvSpPr>
        <p:spPr>
          <a:xfrm>
            <a:off x="720000" y="53854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71"/>
          <p:cNvSpPr/>
          <p:nvPr/>
        </p:nvSpPr>
        <p:spPr>
          <a:xfrm>
            <a:off x="8430775" y="-125"/>
            <a:ext cx="71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0"/>
        <p:cNvGrpSpPr/>
        <p:nvPr/>
      </p:nvGrpSpPr>
      <p:grpSpPr>
        <a:xfrm>
          <a:off x="0" y="0"/>
          <a:ext cx="0" cy="0"/>
          <a:chOff x="0" y="0"/>
          <a:chExt cx="0" cy="0"/>
        </a:xfrm>
      </p:grpSpPr>
      <p:sp>
        <p:nvSpPr>
          <p:cNvPr id="1831" name="Google Shape;1831;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32" name="Google Shape;1832;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713225" y="888700"/>
            <a:ext cx="3683400" cy="13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276" name="Google Shape;276;p37"/>
          <p:cNvSpPr txBox="1">
            <a:spLocks noGrp="1"/>
          </p:cNvSpPr>
          <p:nvPr>
            <p:ph type="subTitle" idx="1"/>
          </p:nvPr>
        </p:nvSpPr>
        <p:spPr>
          <a:xfrm>
            <a:off x="713225" y="3679200"/>
            <a:ext cx="3683400" cy="9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sp>
        <p:nvSpPr>
          <p:cNvPr id="277" name="Google Shape;277;p37"/>
          <p:cNvSpPr txBox="1"/>
          <p:nvPr/>
        </p:nvSpPr>
        <p:spPr>
          <a:xfrm>
            <a:off x="713225" y="227525"/>
            <a:ext cx="16515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81004"/>
                </a:solidFill>
                <a:latin typeface="Albert Sans"/>
                <a:ea typeface="Albert Sans"/>
                <a:cs typeface="Albert Sans"/>
                <a:sym typeface="Albert Sans"/>
              </a:rPr>
              <a:t>Marketing</a:t>
            </a:r>
            <a:endParaRPr sz="1200">
              <a:solidFill>
                <a:srgbClr val="081004"/>
              </a:solidFill>
              <a:latin typeface="Albert Sans"/>
              <a:ea typeface="Albert Sans"/>
              <a:cs typeface="Albert Sans"/>
              <a:sym typeface="Albert Sans"/>
            </a:endParaRPr>
          </a:p>
        </p:txBody>
      </p:sp>
      <p:sp>
        <p:nvSpPr>
          <p:cNvPr id="278" name="Google Shape;278;p37"/>
          <p:cNvSpPr txBox="1"/>
          <p:nvPr/>
        </p:nvSpPr>
        <p:spPr>
          <a:xfrm>
            <a:off x="6779275" y="227525"/>
            <a:ext cx="1651500" cy="31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81004"/>
                </a:solidFill>
                <a:latin typeface="Albert Sans"/>
                <a:ea typeface="Albert Sans"/>
                <a:cs typeface="Albert Sans"/>
                <a:sym typeface="Albert Sans"/>
              </a:rPr>
              <a:t>2XXX</a:t>
            </a:r>
            <a:endParaRPr sz="1200">
              <a:solidFill>
                <a:srgbClr val="081004"/>
              </a:solidFill>
              <a:latin typeface="Albert Sans"/>
              <a:ea typeface="Albert Sans"/>
              <a:cs typeface="Albert Sans"/>
              <a:sym typeface="Albert Sans"/>
            </a:endParaRPr>
          </a:p>
        </p:txBody>
      </p:sp>
      <p:cxnSp>
        <p:nvCxnSpPr>
          <p:cNvPr id="279" name="Google Shape;279;p37"/>
          <p:cNvCxnSpPr/>
          <p:nvPr/>
        </p:nvCxnSpPr>
        <p:spPr>
          <a:xfrm>
            <a:off x="4950950" y="548375"/>
            <a:ext cx="0" cy="458910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7"/>
          <p:cNvSpPr/>
          <p:nvPr/>
        </p:nvSpPr>
        <p:spPr>
          <a:xfrm>
            <a:off x="5379125" y="711700"/>
            <a:ext cx="3440100" cy="4121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7"/>
          <p:cNvPicPr preferRelativeResize="0">
            <a:picLocks noGrp="1"/>
          </p:cNvPicPr>
          <p:nvPr>
            <p:ph type="pic" idx="2"/>
          </p:nvPr>
        </p:nvPicPr>
        <p:blipFill rotWithShape="1">
          <a:blip r:embed="rId3">
            <a:alphaModFix/>
          </a:blip>
          <a:srcRect l="31426" r="13556"/>
          <a:stretch/>
        </p:blipFill>
        <p:spPr>
          <a:xfrm>
            <a:off x="5495624" y="825474"/>
            <a:ext cx="3207101" cy="38938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838" name="Google Shape;1838;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2"/>
        <p:cNvGrpSpPr/>
        <p:nvPr/>
      </p:nvGrpSpPr>
      <p:grpSpPr>
        <a:xfrm>
          <a:off x="0" y="0"/>
          <a:ext cx="0" cy="0"/>
          <a:chOff x="0" y="0"/>
          <a:chExt cx="0" cy="0"/>
        </a:xfrm>
      </p:grpSpPr>
      <p:sp>
        <p:nvSpPr>
          <p:cNvPr id="1843" name="Google Shape;1843;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Marcellus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https://fonts.google.com/specimen/Marcellus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44" name="Google Shape;1844;p74"/>
          <p:cNvSpPr/>
          <p:nvPr/>
        </p:nvSpPr>
        <p:spPr>
          <a:xfrm>
            <a:off x="3114475" y="2947175"/>
            <a:ext cx="791400" cy="754200"/>
          </a:xfrm>
          <a:prstGeom prst="roundRect">
            <a:avLst>
              <a:gd name="adj" fmla="val 16667"/>
            </a:avLst>
          </a:prstGeom>
          <a:solidFill>
            <a:srgbClr val="08100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4176295" y="2947175"/>
            <a:ext cx="791400" cy="754200"/>
          </a:xfrm>
          <a:prstGeom prst="roundRect">
            <a:avLst>
              <a:gd name="adj" fmla="val 16667"/>
            </a:avLst>
          </a:prstGeom>
          <a:solidFill>
            <a:srgbClr val="ECEB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5238114" y="2947175"/>
            <a:ext cx="791400" cy="754200"/>
          </a:xfrm>
          <a:prstGeom prst="roundRect">
            <a:avLst>
              <a:gd name="adj" fmla="val 16667"/>
            </a:avLst>
          </a:prstGeom>
          <a:solidFill>
            <a:srgbClr val="FABD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#081004</a:t>
            </a:r>
            <a:endParaRPr sz="1000">
              <a:solidFill>
                <a:srgbClr val="FFFFFF"/>
              </a:solidFill>
            </a:endParaRPr>
          </a:p>
        </p:txBody>
      </p:sp>
      <p:sp>
        <p:nvSpPr>
          <p:cNvPr id="1848" name="Google Shape;1848;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#ecebda</a:t>
            </a:r>
            <a:endParaRPr sz="1000">
              <a:solidFill>
                <a:schemeClr val="dk1"/>
              </a:solidFill>
            </a:endParaRPr>
          </a:p>
        </p:txBody>
      </p:sp>
      <p:sp>
        <p:nvSpPr>
          <p:cNvPr id="1849" name="Google Shape;1849;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#fabd63</a:t>
            </a:r>
            <a:endParaRPr sz="1000">
              <a:solidFill>
                <a:srgbClr val="FFFFFF"/>
              </a:solidFill>
            </a:endParaRPr>
          </a:p>
        </p:txBody>
      </p:sp>
      <p:sp>
        <p:nvSpPr>
          <p:cNvPr id="1850" name="Google Shape;1850;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4"/>
        <p:cNvGrpSpPr/>
        <p:nvPr/>
      </p:nvGrpSpPr>
      <p:grpSpPr>
        <a:xfrm>
          <a:off x="0" y="0"/>
          <a:ext cx="0" cy="0"/>
          <a:chOff x="0" y="0"/>
          <a:chExt cx="0" cy="0"/>
        </a:xfrm>
      </p:grpSpPr>
      <p:sp>
        <p:nvSpPr>
          <p:cNvPr id="1855" name="Google Shape;1855;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56" name="Google Shape;1856;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57" name="Google Shape;1857;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58" name="Google Shape;1858;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59" name="Google Shape;1859;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60" name="Google Shape;1860;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61" name="Google Shape;1861;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62" name="Google Shape;1862;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63" name="Google Shape;1863;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64" name="Google Shape;1864;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65" name="Google Shape;1865;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66" name="Google Shape;1866;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0"/>
        <p:cNvGrpSpPr/>
        <p:nvPr/>
      </p:nvGrpSpPr>
      <p:grpSpPr>
        <a:xfrm>
          <a:off x="0" y="0"/>
          <a:ext cx="0" cy="0"/>
          <a:chOff x="0" y="0"/>
          <a:chExt cx="0" cy="0"/>
        </a:xfrm>
      </p:grpSpPr>
      <p:grpSp>
        <p:nvGrpSpPr>
          <p:cNvPr id="1871" name="Google Shape;1871;p76"/>
          <p:cNvGrpSpPr/>
          <p:nvPr/>
        </p:nvGrpSpPr>
        <p:grpSpPr>
          <a:xfrm>
            <a:off x="5048544" y="3019584"/>
            <a:ext cx="442841" cy="514271"/>
            <a:chOff x="4727025" y="1332775"/>
            <a:chExt cx="59900" cy="69625"/>
          </a:xfrm>
        </p:grpSpPr>
        <p:sp>
          <p:nvSpPr>
            <p:cNvPr id="1872" name="Google Shape;1872;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76"/>
          <p:cNvGrpSpPr/>
          <p:nvPr/>
        </p:nvGrpSpPr>
        <p:grpSpPr>
          <a:xfrm>
            <a:off x="5723860" y="2267072"/>
            <a:ext cx="500909" cy="500899"/>
            <a:chOff x="4820425" y="1329900"/>
            <a:chExt cx="70175" cy="70350"/>
          </a:xfrm>
        </p:grpSpPr>
        <p:sp>
          <p:nvSpPr>
            <p:cNvPr id="1875" name="Google Shape;1875;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76"/>
          <p:cNvGrpSpPr/>
          <p:nvPr/>
        </p:nvGrpSpPr>
        <p:grpSpPr>
          <a:xfrm>
            <a:off x="6376484" y="2278862"/>
            <a:ext cx="538135" cy="493119"/>
            <a:chOff x="4903200" y="1331525"/>
            <a:chExt cx="73575" cy="67425"/>
          </a:xfrm>
        </p:grpSpPr>
        <p:sp>
          <p:nvSpPr>
            <p:cNvPr id="1880" name="Google Shape;1880;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81" name="Google Shape;1881;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76"/>
          <p:cNvGrpSpPr/>
          <p:nvPr/>
        </p:nvGrpSpPr>
        <p:grpSpPr>
          <a:xfrm>
            <a:off x="5636435" y="3020840"/>
            <a:ext cx="544563" cy="511895"/>
            <a:chOff x="4815575" y="1416800"/>
            <a:chExt cx="73750" cy="71400"/>
          </a:xfrm>
        </p:grpSpPr>
        <p:sp>
          <p:nvSpPr>
            <p:cNvPr id="1883" name="Google Shape;1883;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76"/>
          <p:cNvGrpSpPr/>
          <p:nvPr/>
        </p:nvGrpSpPr>
        <p:grpSpPr>
          <a:xfrm>
            <a:off x="6333060" y="3020546"/>
            <a:ext cx="602914" cy="512477"/>
            <a:chOff x="4902475" y="1418875"/>
            <a:chExt cx="74500" cy="63775"/>
          </a:xfrm>
        </p:grpSpPr>
        <p:sp>
          <p:nvSpPr>
            <p:cNvPr id="1887" name="Google Shape;1887;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76"/>
          <p:cNvGrpSpPr/>
          <p:nvPr/>
        </p:nvGrpSpPr>
        <p:grpSpPr>
          <a:xfrm>
            <a:off x="5748932" y="3759785"/>
            <a:ext cx="515391" cy="525699"/>
            <a:chOff x="4818100" y="1507675"/>
            <a:chExt cx="71225" cy="71625"/>
          </a:xfrm>
        </p:grpSpPr>
        <p:sp>
          <p:nvSpPr>
            <p:cNvPr id="1890" name="Google Shape;1890;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76"/>
          <p:cNvGrpSpPr/>
          <p:nvPr/>
        </p:nvGrpSpPr>
        <p:grpSpPr>
          <a:xfrm>
            <a:off x="5087034" y="3781317"/>
            <a:ext cx="522956" cy="489869"/>
            <a:chOff x="4721450" y="1509475"/>
            <a:chExt cx="79350" cy="74325"/>
          </a:xfrm>
        </p:grpSpPr>
        <p:sp>
          <p:nvSpPr>
            <p:cNvPr id="1895" name="Google Shape;1895;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6"/>
          <p:cNvGrpSpPr/>
          <p:nvPr/>
        </p:nvGrpSpPr>
        <p:grpSpPr>
          <a:xfrm>
            <a:off x="6410277" y="3761069"/>
            <a:ext cx="525704" cy="535436"/>
            <a:chOff x="4906800" y="1507500"/>
            <a:chExt cx="70350" cy="71075"/>
          </a:xfrm>
        </p:grpSpPr>
        <p:sp>
          <p:nvSpPr>
            <p:cNvPr id="1900" name="Google Shape;1900;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76"/>
          <p:cNvGrpSpPr/>
          <p:nvPr/>
        </p:nvGrpSpPr>
        <p:grpSpPr>
          <a:xfrm>
            <a:off x="4443099" y="2267050"/>
            <a:ext cx="508054" cy="508095"/>
            <a:chOff x="3736598" y="2170606"/>
            <a:chExt cx="404889" cy="404889"/>
          </a:xfrm>
        </p:grpSpPr>
        <p:sp>
          <p:nvSpPr>
            <p:cNvPr id="1906" name="Google Shape;1906;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6"/>
          <p:cNvGrpSpPr/>
          <p:nvPr/>
        </p:nvGrpSpPr>
        <p:grpSpPr>
          <a:xfrm>
            <a:off x="3731139" y="2267145"/>
            <a:ext cx="575790" cy="507904"/>
            <a:chOff x="3161917" y="2170682"/>
            <a:chExt cx="458870" cy="404737"/>
          </a:xfrm>
        </p:grpSpPr>
        <p:sp>
          <p:nvSpPr>
            <p:cNvPr id="1911" name="Google Shape;1911;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12" name="Google Shape;1912;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6"/>
          <p:cNvGrpSpPr/>
          <p:nvPr/>
        </p:nvGrpSpPr>
        <p:grpSpPr>
          <a:xfrm>
            <a:off x="3758669" y="3027517"/>
            <a:ext cx="520730" cy="498567"/>
            <a:chOff x="3179914" y="2889488"/>
            <a:chExt cx="422876" cy="404911"/>
          </a:xfrm>
        </p:grpSpPr>
        <p:sp>
          <p:nvSpPr>
            <p:cNvPr id="1915" name="Google Shape;1915;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6"/>
          <p:cNvGrpSpPr/>
          <p:nvPr/>
        </p:nvGrpSpPr>
        <p:grpSpPr>
          <a:xfrm>
            <a:off x="4387349" y="3027477"/>
            <a:ext cx="516145" cy="498648"/>
            <a:chOff x="3729467" y="2889422"/>
            <a:chExt cx="419153" cy="404977"/>
          </a:xfrm>
        </p:grpSpPr>
        <p:sp>
          <p:nvSpPr>
            <p:cNvPr id="1922" name="Google Shape;1922;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9" name="Google Shape;1929;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3" name="Google Shape;1933;p76"/>
          <p:cNvGrpSpPr/>
          <p:nvPr/>
        </p:nvGrpSpPr>
        <p:grpSpPr>
          <a:xfrm>
            <a:off x="7107677" y="2474362"/>
            <a:ext cx="166473" cy="141497"/>
            <a:chOff x="4660325" y="1866850"/>
            <a:chExt cx="68350" cy="58100"/>
          </a:xfrm>
        </p:grpSpPr>
        <p:sp>
          <p:nvSpPr>
            <p:cNvPr id="1934" name="Google Shape;1934;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76"/>
          <p:cNvGrpSpPr/>
          <p:nvPr/>
        </p:nvGrpSpPr>
        <p:grpSpPr>
          <a:xfrm>
            <a:off x="7417022" y="2500086"/>
            <a:ext cx="162515" cy="90049"/>
            <a:chOff x="4791775" y="1877500"/>
            <a:chExt cx="66725" cy="36975"/>
          </a:xfrm>
        </p:grpSpPr>
        <p:sp>
          <p:nvSpPr>
            <p:cNvPr id="1937" name="Google Shape;1937;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76"/>
          <p:cNvGrpSpPr/>
          <p:nvPr/>
        </p:nvGrpSpPr>
        <p:grpSpPr>
          <a:xfrm>
            <a:off x="7738734" y="2500086"/>
            <a:ext cx="144979" cy="90049"/>
            <a:chOff x="4923925" y="1877500"/>
            <a:chExt cx="59525" cy="36975"/>
          </a:xfrm>
        </p:grpSpPr>
        <p:sp>
          <p:nvSpPr>
            <p:cNvPr id="1940" name="Google Shape;1940;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76"/>
          <p:cNvGrpSpPr/>
          <p:nvPr/>
        </p:nvGrpSpPr>
        <p:grpSpPr>
          <a:xfrm>
            <a:off x="8033226" y="2482277"/>
            <a:ext cx="141447" cy="125667"/>
            <a:chOff x="5058450" y="1870100"/>
            <a:chExt cx="58075" cy="51600"/>
          </a:xfrm>
        </p:grpSpPr>
        <p:sp>
          <p:nvSpPr>
            <p:cNvPr id="1943" name="Google Shape;1943;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76"/>
          <p:cNvGrpSpPr/>
          <p:nvPr/>
        </p:nvGrpSpPr>
        <p:grpSpPr>
          <a:xfrm>
            <a:off x="7447741" y="2904685"/>
            <a:ext cx="101077" cy="107645"/>
            <a:chOff x="4811425" y="2065025"/>
            <a:chExt cx="41500" cy="44200"/>
          </a:xfrm>
        </p:grpSpPr>
        <p:sp>
          <p:nvSpPr>
            <p:cNvPr id="1946" name="Google Shape;1946;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76"/>
          <p:cNvGrpSpPr/>
          <p:nvPr/>
        </p:nvGrpSpPr>
        <p:grpSpPr>
          <a:xfrm>
            <a:off x="7740178" y="2904898"/>
            <a:ext cx="120867" cy="107218"/>
            <a:chOff x="4929875" y="2065025"/>
            <a:chExt cx="49625" cy="44025"/>
          </a:xfrm>
        </p:grpSpPr>
        <p:sp>
          <p:nvSpPr>
            <p:cNvPr id="1949" name="Google Shape;1949;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76"/>
          <p:cNvGrpSpPr/>
          <p:nvPr/>
        </p:nvGrpSpPr>
        <p:grpSpPr>
          <a:xfrm>
            <a:off x="8068847" y="2907912"/>
            <a:ext cx="70206" cy="101191"/>
            <a:chOff x="5083925" y="2066350"/>
            <a:chExt cx="28825" cy="41550"/>
          </a:xfrm>
        </p:grpSpPr>
        <p:sp>
          <p:nvSpPr>
            <p:cNvPr id="1952" name="Google Shape;1952;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76"/>
          <p:cNvGrpSpPr/>
          <p:nvPr/>
        </p:nvGrpSpPr>
        <p:grpSpPr>
          <a:xfrm>
            <a:off x="7100401" y="2923559"/>
            <a:ext cx="181026" cy="69896"/>
            <a:chOff x="4659775" y="2072775"/>
            <a:chExt cx="74325" cy="28700"/>
          </a:xfrm>
        </p:grpSpPr>
        <p:sp>
          <p:nvSpPr>
            <p:cNvPr id="1955" name="Google Shape;1955;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76"/>
          <p:cNvGrpSpPr/>
          <p:nvPr/>
        </p:nvGrpSpPr>
        <p:grpSpPr>
          <a:xfrm>
            <a:off x="8020257" y="2714124"/>
            <a:ext cx="167387" cy="89197"/>
            <a:chOff x="4662475" y="1976500"/>
            <a:chExt cx="68725" cy="36625"/>
          </a:xfrm>
        </p:grpSpPr>
        <p:sp>
          <p:nvSpPr>
            <p:cNvPr id="1959" name="Google Shape;1959;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6"/>
          <p:cNvGrpSpPr/>
          <p:nvPr/>
        </p:nvGrpSpPr>
        <p:grpSpPr>
          <a:xfrm>
            <a:off x="7717162" y="2717564"/>
            <a:ext cx="166899" cy="82317"/>
            <a:chOff x="4920150" y="1977875"/>
            <a:chExt cx="68525" cy="33800"/>
          </a:xfrm>
        </p:grpSpPr>
        <p:sp>
          <p:nvSpPr>
            <p:cNvPr id="1963" name="Google Shape;1963;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76"/>
          <p:cNvGrpSpPr/>
          <p:nvPr/>
        </p:nvGrpSpPr>
        <p:grpSpPr>
          <a:xfrm>
            <a:off x="7128319" y="3121482"/>
            <a:ext cx="125190" cy="127858"/>
            <a:chOff x="4676550" y="2160575"/>
            <a:chExt cx="51400" cy="52500"/>
          </a:xfrm>
        </p:grpSpPr>
        <p:sp>
          <p:nvSpPr>
            <p:cNvPr id="1967" name="Google Shape;1967;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76"/>
          <p:cNvGrpSpPr/>
          <p:nvPr/>
        </p:nvGrpSpPr>
        <p:grpSpPr>
          <a:xfrm>
            <a:off x="7425577" y="3128514"/>
            <a:ext cx="145405" cy="113794"/>
            <a:chOff x="4768325" y="2163475"/>
            <a:chExt cx="59700" cy="46725"/>
          </a:xfrm>
        </p:grpSpPr>
        <p:sp>
          <p:nvSpPr>
            <p:cNvPr id="1971" name="Google Shape;1971;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76"/>
          <p:cNvGrpSpPr/>
          <p:nvPr/>
        </p:nvGrpSpPr>
        <p:grpSpPr>
          <a:xfrm>
            <a:off x="7441895" y="3383608"/>
            <a:ext cx="112768" cy="106853"/>
            <a:chOff x="4768575" y="2253950"/>
            <a:chExt cx="46300" cy="43875"/>
          </a:xfrm>
        </p:grpSpPr>
        <p:sp>
          <p:nvSpPr>
            <p:cNvPr id="1980" name="Google Shape;1980;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76"/>
          <p:cNvGrpSpPr/>
          <p:nvPr/>
        </p:nvGrpSpPr>
        <p:grpSpPr>
          <a:xfrm>
            <a:off x="7741518" y="3872634"/>
            <a:ext cx="118187" cy="146246"/>
            <a:chOff x="4960900" y="2433225"/>
            <a:chExt cx="48525" cy="60050"/>
          </a:xfrm>
        </p:grpSpPr>
        <p:sp>
          <p:nvSpPr>
            <p:cNvPr id="1983" name="Google Shape;1983;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76"/>
          <p:cNvGrpSpPr/>
          <p:nvPr/>
        </p:nvGrpSpPr>
        <p:grpSpPr>
          <a:xfrm>
            <a:off x="7430083" y="4136695"/>
            <a:ext cx="136394" cy="143810"/>
            <a:chOff x="4854075" y="2527625"/>
            <a:chExt cx="56000" cy="59050"/>
          </a:xfrm>
        </p:grpSpPr>
        <p:sp>
          <p:nvSpPr>
            <p:cNvPr id="1986" name="Google Shape;1986;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76"/>
          <p:cNvGrpSpPr/>
          <p:nvPr/>
        </p:nvGrpSpPr>
        <p:grpSpPr>
          <a:xfrm>
            <a:off x="8054294" y="3600439"/>
            <a:ext cx="99312" cy="160797"/>
            <a:chOff x="5059700" y="2334775"/>
            <a:chExt cx="40775" cy="66025"/>
          </a:xfrm>
        </p:grpSpPr>
        <p:sp>
          <p:nvSpPr>
            <p:cNvPr id="1992" name="Google Shape;1992;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76"/>
          <p:cNvGrpSpPr/>
          <p:nvPr/>
        </p:nvGrpSpPr>
        <p:grpSpPr>
          <a:xfrm>
            <a:off x="8011458" y="3865571"/>
            <a:ext cx="184984" cy="160371"/>
            <a:chOff x="5037700" y="2430325"/>
            <a:chExt cx="75950" cy="65850"/>
          </a:xfrm>
        </p:grpSpPr>
        <p:sp>
          <p:nvSpPr>
            <p:cNvPr id="2002" name="Google Shape;2002;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76"/>
          <p:cNvGrpSpPr/>
          <p:nvPr/>
        </p:nvGrpSpPr>
        <p:grpSpPr>
          <a:xfrm>
            <a:off x="7430964" y="3632023"/>
            <a:ext cx="173014" cy="97629"/>
            <a:chOff x="4756975" y="2341800"/>
            <a:chExt cx="91975" cy="51925"/>
          </a:xfrm>
        </p:grpSpPr>
        <p:sp>
          <p:nvSpPr>
            <p:cNvPr id="2005" name="Google Shape;2005;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76"/>
          <p:cNvGrpSpPr/>
          <p:nvPr/>
        </p:nvGrpSpPr>
        <p:grpSpPr>
          <a:xfrm>
            <a:off x="7697901" y="4120720"/>
            <a:ext cx="212497" cy="175761"/>
            <a:chOff x="4943575" y="2516350"/>
            <a:chExt cx="98675" cy="81700"/>
          </a:xfrm>
        </p:grpSpPr>
        <p:sp>
          <p:nvSpPr>
            <p:cNvPr id="2026" name="Google Shape;2026;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76"/>
          <p:cNvGrpSpPr/>
          <p:nvPr/>
        </p:nvGrpSpPr>
        <p:grpSpPr>
          <a:xfrm>
            <a:off x="1955962" y="3346963"/>
            <a:ext cx="965351" cy="134611"/>
            <a:chOff x="4411970" y="2962952"/>
            <a:chExt cx="706544" cy="104212"/>
          </a:xfrm>
        </p:grpSpPr>
        <p:sp>
          <p:nvSpPr>
            <p:cNvPr id="2105" name="Google Shape;2105;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76"/>
          <p:cNvGrpSpPr/>
          <p:nvPr/>
        </p:nvGrpSpPr>
        <p:grpSpPr>
          <a:xfrm>
            <a:off x="1955962" y="2935877"/>
            <a:ext cx="960158" cy="289172"/>
            <a:chOff x="4411970" y="2726085"/>
            <a:chExt cx="643107" cy="193659"/>
          </a:xfrm>
        </p:grpSpPr>
        <p:sp>
          <p:nvSpPr>
            <p:cNvPr id="2110" name="Google Shape;2110;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76"/>
          <p:cNvGrpSpPr/>
          <p:nvPr/>
        </p:nvGrpSpPr>
        <p:grpSpPr>
          <a:xfrm>
            <a:off x="958854" y="3201987"/>
            <a:ext cx="833173" cy="259209"/>
            <a:chOff x="4411970" y="4340222"/>
            <a:chExt cx="779467" cy="242683"/>
          </a:xfrm>
        </p:grpSpPr>
        <p:sp>
          <p:nvSpPr>
            <p:cNvPr id="2114" name="Google Shape;2114;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76"/>
          <p:cNvGrpSpPr/>
          <p:nvPr/>
        </p:nvGrpSpPr>
        <p:grpSpPr>
          <a:xfrm>
            <a:off x="1955962" y="2597733"/>
            <a:ext cx="965160" cy="216230"/>
            <a:chOff x="4411970" y="2468674"/>
            <a:chExt cx="747317" cy="167425"/>
          </a:xfrm>
        </p:grpSpPr>
        <p:sp>
          <p:nvSpPr>
            <p:cNvPr id="2118" name="Google Shape;2118;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76"/>
          <p:cNvGrpSpPr/>
          <p:nvPr/>
        </p:nvGrpSpPr>
        <p:grpSpPr>
          <a:xfrm>
            <a:off x="954709" y="2502450"/>
            <a:ext cx="810451" cy="319148"/>
            <a:chOff x="4411970" y="3686602"/>
            <a:chExt cx="797845" cy="314215"/>
          </a:xfrm>
        </p:grpSpPr>
        <p:sp>
          <p:nvSpPr>
            <p:cNvPr id="2121" name="Google Shape;2121;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6" name="Google Shape;2126;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76"/>
          <p:cNvGrpSpPr/>
          <p:nvPr/>
        </p:nvGrpSpPr>
        <p:grpSpPr>
          <a:xfrm>
            <a:off x="954806" y="2256974"/>
            <a:ext cx="1970333" cy="208784"/>
            <a:chOff x="6336019" y="3733725"/>
            <a:chExt cx="2566206" cy="351310"/>
          </a:xfrm>
        </p:grpSpPr>
        <p:sp>
          <p:nvSpPr>
            <p:cNvPr id="2128" name="Google Shape;2128;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76"/>
          <p:cNvGrpSpPr/>
          <p:nvPr/>
        </p:nvGrpSpPr>
        <p:grpSpPr>
          <a:xfrm>
            <a:off x="1955962" y="3864529"/>
            <a:ext cx="946551" cy="153200"/>
            <a:chOff x="4404545" y="3301592"/>
            <a:chExt cx="782403" cy="129272"/>
          </a:xfrm>
        </p:grpSpPr>
        <p:sp>
          <p:nvSpPr>
            <p:cNvPr id="2133" name="Google Shape;2133;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76"/>
          <p:cNvGrpSpPr/>
          <p:nvPr/>
        </p:nvGrpSpPr>
        <p:grpSpPr>
          <a:xfrm>
            <a:off x="1955962" y="3603488"/>
            <a:ext cx="962257" cy="139127"/>
            <a:chOff x="4411970" y="3131459"/>
            <a:chExt cx="710520" cy="117397"/>
          </a:xfrm>
        </p:grpSpPr>
        <p:sp>
          <p:nvSpPr>
            <p:cNvPr id="2136" name="Google Shape;2136;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9" name="Google Shape;2139;p76"/>
          <p:cNvGrpSpPr/>
          <p:nvPr/>
        </p:nvGrpSpPr>
        <p:grpSpPr>
          <a:xfrm>
            <a:off x="956107" y="3538282"/>
            <a:ext cx="823838" cy="458988"/>
            <a:chOff x="4411970" y="1801825"/>
            <a:chExt cx="734586" cy="409262"/>
          </a:xfrm>
        </p:grpSpPr>
        <p:sp>
          <p:nvSpPr>
            <p:cNvPr id="2140" name="Google Shape;2140;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76"/>
          <p:cNvGrpSpPr/>
          <p:nvPr/>
        </p:nvGrpSpPr>
        <p:grpSpPr>
          <a:xfrm>
            <a:off x="956107" y="4086708"/>
            <a:ext cx="856348" cy="212039"/>
            <a:chOff x="4411970" y="2233974"/>
            <a:chExt cx="763574" cy="189068"/>
          </a:xfrm>
        </p:grpSpPr>
        <p:sp>
          <p:nvSpPr>
            <p:cNvPr id="2143" name="Google Shape;2143;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6"/>
          <p:cNvGrpSpPr/>
          <p:nvPr/>
        </p:nvGrpSpPr>
        <p:grpSpPr>
          <a:xfrm>
            <a:off x="3066303" y="2262044"/>
            <a:ext cx="511602" cy="511602"/>
            <a:chOff x="5681300" y="2527788"/>
            <a:chExt cx="805800" cy="805800"/>
          </a:xfrm>
        </p:grpSpPr>
        <p:sp>
          <p:nvSpPr>
            <p:cNvPr id="2146" name="Google Shape;2146;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6"/>
          <p:cNvGrpSpPr/>
          <p:nvPr/>
        </p:nvGrpSpPr>
        <p:grpSpPr>
          <a:xfrm>
            <a:off x="3063497" y="3028627"/>
            <a:ext cx="513021" cy="512935"/>
            <a:chOff x="4049800" y="640400"/>
            <a:chExt cx="858900" cy="858900"/>
          </a:xfrm>
        </p:grpSpPr>
        <p:sp>
          <p:nvSpPr>
            <p:cNvPr id="2149" name="Google Shape;2149;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76"/>
          <p:cNvGrpSpPr/>
          <p:nvPr/>
        </p:nvGrpSpPr>
        <p:grpSpPr>
          <a:xfrm>
            <a:off x="2980696" y="3680519"/>
            <a:ext cx="686489" cy="686585"/>
            <a:chOff x="5080188" y="927900"/>
            <a:chExt cx="961200" cy="961200"/>
          </a:xfrm>
        </p:grpSpPr>
        <p:sp>
          <p:nvSpPr>
            <p:cNvPr id="2152" name="Google Shape;2152;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76"/>
          <p:cNvGrpSpPr/>
          <p:nvPr/>
        </p:nvGrpSpPr>
        <p:grpSpPr>
          <a:xfrm>
            <a:off x="3763848" y="3773248"/>
            <a:ext cx="510373" cy="510937"/>
            <a:chOff x="7508249" y="1522825"/>
            <a:chExt cx="1326332" cy="1322987"/>
          </a:xfrm>
        </p:grpSpPr>
        <p:sp>
          <p:nvSpPr>
            <p:cNvPr id="2161" name="Google Shape;2161;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76"/>
          <p:cNvGrpSpPr/>
          <p:nvPr/>
        </p:nvGrpSpPr>
        <p:grpSpPr>
          <a:xfrm>
            <a:off x="4455441" y="3774653"/>
            <a:ext cx="492652" cy="503348"/>
            <a:chOff x="6039282" y="1042577"/>
            <a:chExt cx="734315" cy="731929"/>
          </a:xfrm>
        </p:grpSpPr>
        <p:sp>
          <p:nvSpPr>
            <p:cNvPr id="2172" name="Google Shape;2172;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76"/>
          <p:cNvGrpSpPr/>
          <p:nvPr/>
        </p:nvGrpSpPr>
        <p:grpSpPr>
          <a:xfrm>
            <a:off x="5095855" y="2270694"/>
            <a:ext cx="483304" cy="504902"/>
            <a:chOff x="1825800" y="1651625"/>
            <a:chExt cx="568125" cy="591775"/>
          </a:xfrm>
        </p:grpSpPr>
        <p:sp>
          <p:nvSpPr>
            <p:cNvPr id="2194" name="Google Shape;2194;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05" name="Google Shape;2205;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77"/>
          <p:cNvGrpSpPr/>
          <p:nvPr/>
        </p:nvGrpSpPr>
        <p:grpSpPr>
          <a:xfrm>
            <a:off x="722059" y="955168"/>
            <a:ext cx="2492868" cy="1379876"/>
            <a:chOff x="2654821" y="2311071"/>
            <a:chExt cx="2279715" cy="1262120"/>
          </a:xfrm>
        </p:grpSpPr>
        <p:grpSp>
          <p:nvGrpSpPr>
            <p:cNvPr id="2211" name="Google Shape;2211;p77"/>
            <p:cNvGrpSpPr/>
            <p:nvPr/>
          </p:nvGrpSpPr>
          <p:grpSpPr>
            <a:xfrm>
              <a:off x="4034269" y="2840745"/>
              <a:ext cx="40212" cy="36437"/>
              <a:chOff x="4293400" y="2574725"/>
              <a:chExt cx="84425" cy="80100"/>
            </a:xfrm>
          </p:grpSpPr>
          <p:sp>
            <p:nvSpPr>
              <p:cNvPr id="2212" name="Google Shape;2212;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13" name="Google Shape;2213;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77"/>
            <p:cNvGrpSpPr/>
            <p:nvPr/>
          </p:nvGrpSpPr>
          <p:grpSpPr>
            <a:xfrm>
              <a:off x="3894606" y="2334874"/>
              <a:ext cx="913198" cy="518984"/>
              <a:chOff x="4000175" y="1462675"/>
              <a:chExt cx="1917275" cy="1140875"/>
            </a:xfrm>
          </p:grpSpPr>
          <p:sp>
            <p:nvSpPr>
              <p:cNvPr id="2215" name="Google Shape;2215;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216" name="Google Shape;2216;p77"/>
              <p:cNvGrpSpPr/>
              <p:nvPr/>
            </p:nvGrpSpPr>
            <p:grpSpPr>
              <a:xfrm>
                <a:off x="4000175" y="1462675"/>
                <a:ext cx="1917275" cy="1140875"/>
                <a:chOff x="4000175" y="1462675"/>
                <a:chExt cx="1917275" cy="1140875"/>
              </a:xfrm>
            </p:grpSpPr>
            <p:sp>
              <p:nvSpPr>
                <p:cNvPr id="2217" name="Google Shape;2217;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218" name="Google Shape;2218;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77"/>
            <p:cNvGrpSpPr/>
            <p:nvPr/>
          </p:nvGrpSpPr>
          <p:grpSpPr>
            <a:xfrm>
              <a:off x="3875768" y="2846704"/>
              <a:ext cx="44796" cy="47366"/>
              <a:chOff x="3960625" y="2587825"/>
              <a:chExt cx="94050" cy="104125"/>
            </a:xfrm>
          </p:grpSpPr>
          <p:sp>
            <p:nvSpPr>
              <p:cNvPr id="2224" name="Google Shape;2224;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225" name="Google Shape;2225;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77"/>
            <p:cNvGrpSpPr/>
            <p:nvPr/>
          </p:nvGrpSpPr>
          <p:grpSpPr>
            <a:xfrm>
              <a:off x="3782759" y="2807162"/>
              <a:ext cx="82686" cy="85487"/>
              <a:chOff x="3765350" y="2500900"/>
              <a:chExt cx="173600" cy="187925"/>
            </a:xfrm>
          </p:grpSpPr>
          <p:sp>
            <p:nvSpPr>
              <p:cNvPr id="2227" name="Google Shape;2227;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228" name="Google Shape;2228;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77"/>
            <p:cNvGrpSpPr/>
            <p:nvPr/>
          </p:nvGrpSpPr>
          <p:grpSpPr>
            <a:xfrm>
              <a:off x="3775674" y="2798496"/>
              <a:ext cx="40545" cy="23564"/>
              <a:chOff x="3750475" y="2481850"/>
              <a:chExt cx="85125" cy="51800"/>
            </a:xfrm>
          </p:grpSpPr>
          <p:sp>
            <p:nvSpPr>
              <p:cNvPr id="2234" name="Google Shape;2234;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36" name="Google Shape;2236;p77"/>
            <p:cNvGrpSpPr/>
            <p:nvPr/>
          </p:nvGrpSpPr>
          <p:grpSpPr>
            <a:xfrm>
              <a:off x="3716946" y="2776024"/>
              <a:ext cx="81971" cy="76912"/>
              <a:chOff x="3627175" y="2432450"/>
              <a:chExt cx="172100" cy="169075"/>
            </a:xfrm>
          </p:grpSpPr>
          <p:sp>
            <p:nvSpPr>
              <p:cNvPr id="2237" name="Google Shape;2237;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39" name="Google Shape;2239;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40" name="Google Shape;2240;p77"/>
            <p:cNvGrpSpPr/>
            <p:nvPr/>
          </p:nvGrpSpPr>
          <p:grpSpPr>
            <a:xfrm>
              <a:off x="3685682" y="2845624"/>
              <a:ext cx="29311" cy="45055"/>
              <a:chOff x="3561536" y="2585450"/>
              <a:chExt cx="61539" cy="99045"/>
            </a:xfrm>
          </p:grpSpPr>
          <p:sp>
            <p:nvSpPr>
              <p:cNvPr id="2241" name="Google Shape;2241;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43" name="Google Shape;2243;p77"/>
            <p:cNvGrpSpPr/>
            <p:nvPr/>
          </p:nvGrpSpPr>
          <p:grpSpPr>
            <a:xfrm>
              <a:off x="3849905" y="2572252"/>
              <a:ext cx="74339" cy="119559"/>
              <a:chOff x="3906325" y="1984500"/>
              <a:chExt cx="156075" cy="262825"/>
            </a:xfrm>
          </p:grpSpPr>
          <p:sp>
            <p:nvSpPr>
              <p:cNvPr id="2244" name="Google Shape;2244;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45" name="Google Shape;2245;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7"/>
            <p:cNvGrpSpPr/>
            <p:nvPr/>
          </p:nvGrpSpPr>
          <p:grpSpPr>
            <a:xfrm>
              <a:off x="2654821" y="2414345"/>
              <a:ext cx="667570" cy="558731"/>
              <a:chOff x="1397225" y="1637375"/>
              <a:chExt cx="1401575" cy="1228250"/>
            </a:xfrm>
          </p:grpSpPr>
          <p:sp>
            <p:nvSpPr>
              <p:cNvPr id="2247" name="Google Shape;2247;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48" name="Google Shape;2248;p77"/>
              <p:cNvGrpSpPr/>
              <p:nvPr/>
            </p:nvGrpSpPr>
            <p:grpSpPr>
              <a:xfrm>
                <a:off x="1397225" y="1637375"/>
                <a:ext cx="1398775" cy="1228250"/>
                <a:chOff x="1397225" y="1637375"/>
                <a:chExt cx="1398775" cy="1228250"/>
              </a:xfrm>
            </p:grpSpPr>
            <p:sp>
              <p:nvSpPr>
                <p:cNvPr id="2249" name="Google Shape;2249;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77"/>
            <p:cNvGrpSpPr/>
            <p:nvPr/>
          </p:nvGrpSpPr>
          <p:grpSpPr>
            <a:xfrm>
              <a:off x="3230417" y="3103734"/>
              <a:ext cx="282982" cy="280332"/>
              <a:chOff x="2605700" y="3152850"/>
              <a:chExt cx="594125" cy="616250"/>
            </a:xfrm>
          </p:grpSpPr>
          <p:sp>
            <p:nvSpPr>
              <p:cNvPr id="2252" name="Google Shape;2252;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53" name="Google Shape;2253;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77"/>
            <p:cNvGrpSpPr/>
            <p:nvPr/>
          </p:nvGrpSpPr>
          <p:grpSpPr>
            <a:xfrm>
              <a:off x="3265985" y="3226989"/>
              <a:ext cx="87151" cy="346202"/>
              <a:chOff x="2680375" y="3423800"/>
              <a:chExt cx="182975" cy="761050"/>
            </a:xfrm>
          </p:grpSpPr>
          <p:sp>
            <p:nvSpPr>
              <p:cNvPr id="2255" name="Google Shape;2255;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56" name="Google Shape;2256;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77"/>
            <p:cNvGrpSpPr/>
            <p:nvPr/>
          </p:nvGrpSpPr>
          <p:grpSpPr>
            <a:xfrm>
              <a:off x="3855466" y="3289811"/>
              <a:ext cx="112514" cy="94210"/>
              <a:chOff x="3918000" y="3561900"/>
              <a:chExt cx="236225" cy="207100"/>
            </a:xfrm>
          </p:grpSpPr>
          <p:sp>
            <p:nvSpPr>
              <p:cNvPr id="2258" name="Google Shape;2258;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59" name="Google Shape;2259;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77"/>
            <p:cNvGrpSpPr/>
            <p:nvPr/>
          </p:nvGrpSpPr>
          <p:grpSpPr>
            <a:xfrm>
              <a:off x="2905224" y="2311071"/>
              <a:ext cx="596721" cy="528992"/>
              <a:chOff x="1922950" y="1410350"/>
              <a:chExt cx="1252825" cy="1162875"/>
            </a:xfrm>
          </p:grpSpPr>
          <p:sp>
            <p:nvSpPr>
              <p:cNvPr id="2264" name="Google Shape;2264;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77"/>
            <p:cNvGrpSpPr/>
            <p:nvPr/>
          </p:nvGrpSpPr>
          <p:grpSpPr>
            <a:xfrm>
              <a:off x="3280929" y="3294542"/>
              <a:ext cx="109894" cy="272224"/>
              <a:chOff x="2711750" y="3572300"/>
              <a:chExt cx="230725" cy="598425"/>
            </a:xfrm>
          </p:grpSpPr>
          <p:sp>
            <p:nvSpPr>
              <p:cNvPr id="2303" name="Google Shape;2303;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77"/>
            <p:cNvGrpSpPr/>
            <p:nvPr/>
          </p:nvGrpSpPr>
          <p:grpSpPr>
            <a:xfrm>
              <a:off x="3790439" y="2408636"/>
              <a:ext cx="73017" cy="75684"/>
              <a:chOff x="3781475" y="1624825"/>
              <a:chExt cx="153300" cy="166375"/>
            </a:xfrm>
          </p:grpSpPr>
          <p:sp>
            <p:nvSpPr>
              <p:cNvPr id="2307" name="Google Shape;2307;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77"/>
            <p:cNvGrpSpPr/>
            <p:nvPr/>
          </p:nvGrpSpPr>
          <p:grpSpPr>
            <a:xfrm>
              <a:off x="4403342" y="3107749"/>
              <a:ext cx="316680" cy="101374"/>
              <a:chOff x="5068275" y="3161675"/>
              <a:chExt cx="664875" cy="222850"/>
            </a:xfrm>
          </p:grpSpPr>
          <p:sp>
            <p:nvSpPr>
              <p:cNvPr id="2319" name="Google Shape;2319;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77"/>
            <p:cNvGrpSpPr/>
            <p:nvPr/>
          </p:nvGrpSpPr>
          <p:grpSpPr>
            <a:xfrm>
              <a:off x="3697513" y="2707266"/>
              <a:ext cx="59549" cy="79733"/>
              <a:chOff x="3586375" y="2281300"/>
              <a:chExt cx="125025" cy="175275"/>
            </a:xfrm>
          </p:grpSpPr>
          <p:sp>
            <p:nvSpPr>
              <p:cNvPr id="2353" name="Google Shape;2353;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77"/>
            <p:cNvGrpSpPr/>
            <p:nvPr/>
          </p:nvGrpSpPr>
          <p:grpSpPr>
            <a:xfrm>
              <a:off x="4513224" y="3221724"/>
              <a:ext cx="274563" cy="280321"/>
              <a:chOff x="5298975" y="3412225"/>
              <a:chExt cx="576450" cy="616225"/>
            </a:xfrm>
          </p:grpSpPr>
          <p:sp>
            <p:nvSpPr>
              <p:cNvPr id="2357" name="Google Shape;2357;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77"/>
            <p:cNvGrpSpPr/>
            <p:nvPr/>
          </p:nvGrpSpPr>
          <p:grpSpPr>
            <a:xfrm>
              <a:off x="4824403" y="3421846"/>
              <a:ext cx="110132" cy="130647"/>
              <a:chOff x="5952300" y="3852150"/>
              <a:chExt cx="231225" cy="287200"/>
            </a:xfrm>
          </p:grpSpPr>
          <p:sp>
            <p:nvSpPr>
              <p:cNvPr id="2360" name="Google Shape;2360;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77"/>
            <p:cNvGrpSpPr/>
            <p:nvPr/>
          </p:nvGrpSpPr>
          <p:grpSpPr>
            <a:xfrm>
              <a:off x="4295710" y="3079670"/>
              <a:ext cx="14968" cy="27135"/>
              <a:chOff x="4842300" y="3099950"/>
              <a:chExt cx="31425" cy="59650"/>
            </a:xfrm>
          </p:grpSpPr>
          <p:sp>
            <p:nvSpPr>
              <p:cNvPr id="2371" name="Google Shape;2371;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7"/>
            <p:cNvGrpSpPr/>
            <p:nvPr/>
          </p:nvGrpSpPr>
          <p:grpSpPr>
            <a:xfrm>
              <a:off x="3831056" y="2816010"/>
              <a:ext cx="37378" cy="27612"/>
              <a:chOff x="3866750" y="2520350"/>
              <a:chExt cx="78475" cy="60700"/>
            </a:xfrm>
          </p:grpSpPr>
          <p:sp>
            <p:nvSpPr>
              <p:cNvPr id="2384" name="Google Shape;2384;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77"/>
            <p:cNvGrpSpPr/>
            <p:nvPr/>
          </p:nvGrpSpPr>
          <p:grpSpPr>
            <a:xfrm>
              <a:off x="3632736" y="3051591"/>
              <a:ext cx="63288" cy="45217"/>
              <a:chOff x="3450375" y="3038225"/>
              <a:chExt cx="132875" cy="99400"/>
            </a:xfrm>
          </p:grpSpPr>
          <p:sp>
            <p:nvSpPr>
              <p:cNvPr id="2431" name="Google Shape;2431;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77"/>
          <p:cNvGrpSpPr/>
          <p:nvPr/>
        </p:nvGrpSpPr>
        <p:grpSpPr>
          <a:xfrm>
            <a:off x="719116" y="2850945"/>
            <a:ext cx="2622876" cy="1333540"/>
            <a:chOff x="238125" y="1038125"/>
            <a:chExt cx="7146800" cy="3633625"/>
          </a:xfrm>
        </p:grpSpPr>
        <p:sp>
          <p:nvSpPr>
            <p:cNvPr id="2469" name="Google Shape;2469;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77"/>
          <p:cNvGrpSpPr/>
          <p:nvPr/>
        </p:nvGrpSpPr>
        <p:grpSpPr>
          <a:xfrm>
            <a:off x="5834044" y="993055"/>
            <a:ext cx="2590840" cy="1380235"/>
            <a:chOff x="233350" y="949250"/>
            <a:chExt cx="7137300" cy="3802300"/>
          </a:xfrm>
        </p:grpSpPr>
        <p:sp>
          <p:nvSpPr>
            <p:cNvPr id="4042" name="Google Shape;4042;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7"/>
          <p:cNvGrpSpPr/>
          <p:nvPr/>
        </p:nvGrpSpPr>
        <p:grpSpPr>
          <a:xfrm>
            <a:off x="7648473" y="3037828"/>
            <a:ext cx="104231" cy="320340"/>
            <a:chOff x="7564426" y="3224343"/>
            <a:chExt cx="119985" cy="368801"/>
          </a:xfrm>
        </p:grpSpPr>
        <p:sp>
          <p:nvSpPr>
            <p:cNvPr id="4094" name="Google Shape;4094;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7"/>
          <p:cNvGrpSpPr/>
          <p:nvPr/>
        </p:nvGrpSpPr>
        <p:grpSpPr>
          <a:xfrm>
            <a:off x="7347962" y="3031929"/>
            <a:ext cx="189489" cy="332132"/>
            <a:chOff x="8370831" y="3202002"/>
            <a:chExt cx="218129" cy="382376"/>
          </a:xfrm>
        </p:grpSpPr>
        <p:sp>
          <p:nvSpPr>
            <p:cNvPr id="4097" name="Google Shape;4097;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7"/>
          <p:cNvGrpSpPr/>
          <p:nvPr/>
        </p:nvGrpSpPr>
        <p:grpSpPr>
          <a:xfrm>
            <a:off x="8071351" y="3443061"/>
            <a:ext cx="309429" cy="267000"/>
            <a:chOff x="6742064" y="3750480"/>
            <a:chExt cx="399315" cy="344560"/>
          </a:xfrm>
        </p:grpSpPr>
        <p:sp>
          <p:nvSpPr>
            <p:cNvPr id="4100" name="Google Shape;4100;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77"/>
          <p:cNvGrpSpPr/>
          <p:nvPr/>
        </p:nvGrpSpPr>
        <p:grpSpPr>
          <a:xfrm>
            <a:off x="7610370" y="3794109"/>
            <a:ext cx="180437" cy="281608"/>
            <a:chOff x="7248525" y="3739696"/>
            <a:chExt cx="230531" cy="359790"/>
          </a:xfrm>
        </p:grpSpPr>
        <p:sp>
          <p:nvSpPr>
            <p:cNvPr id="4103" name="Google Shape;4103;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7"/>
          <p:cNvGrpSpPr/>
          <p:nvPr/>
        </p:nvGrpSpPr>
        <p:grpSpPr>
          <a:xfrm>
            <a:off x="7856289" y="3437333"/>
            <a:ext cx="162896" cy="278710"/>
            <a:chOff x="7601242" y="3729267"/>
            <a:chExt cx="222566" cy="380803"/>
          </a:xfrm>
        </p:grpSpPr>
        <p:sp>
          <p:nvSpPr>
            <p:cNvPr id="4106" name="Google Shape;4106;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9" name="Google Shape;4109;p77"/>
          <p:cNvGrpSpPr/>
          <p:nvPr/>
        </p:nvGrpSpPr>
        <p:grpSpPr>
          <a:xfrm>
            <a:off x="7345935" y="3438473"/>
            <a:ext cx="193543" cy="275990"/>
            <a:chOff x="8304647" y="3738687"/>
            <a:chExt cx="225076" cy="320956"/>
          </a:xfrm>
        </p:grpSpPr>
        <p:sp>
          <p:nvSpPr>
            <p:cNvPr id="4110" name="Google Shape;4110;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77"/>
          <p:cNvGrpSpPr/>
          <p:nvPr/>
        </p:nvGrpSpPr>
        <p:grpSpPr>
          <a:xfrm>
            <a:off x="7618427" y="3438473"/>
            <a:ext cx="178492" cy="275990"/>
            <a:chOff x="8615101" y="3738687"/>
            <a:chExt cx="207573" cy="320956"/>
          </a:xfrm>
        </p:grpSpPr>
        <p:sp>
          <p:nvSpPr>
            <p:cNvPr id="4114" name="Google Shape;4114;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7" name="Google Shape;4117;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8" name="Google Shape;4118;p77"/>
          <p:cNvGrpSpPr/>
          <p:nvPr/>
        </p:nvGrpSpPr>
        <p:grpSpPr>
          <a:xfrm>
            <a:off x="6013132" y="3559961"/>
            <a:ext cx="557671" cy="511283"/>
            <a:chOff x="6015419" y="3716859"/>
            <a:chExt cx="557671" cy="511283"/>
          </a:xfrm>
        </p:grpSpPr>
        <p:sp>
          <p:nvSpPr>
            <p:cNvPr id="4119" name="Google Shape;4119;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77"/>
            <p:cNvGrpSpPr/>
            <p:nvPr/>
          </p:nvGrpSpPr>
          <p:grpSpPr>
            <a:xfrm>
              <a:off x="6036094" y="3716980"/>
              <a:ext cx="529860" cy="510468"/>
              <a:chOff x="6036094" y="3716980"/>
              <a:chExt cx="529860" cy="510468"/>
            </a:xfrm>
          </p:grpSpPr>
          <p:sp>
            <p:nvSpPr>
              <p:cNvPr id="4121" name="Google Shape;4121;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77"/>
          <p:cNvGrpSpPr/>
          <p:nvPr/>
        </p:nvGrpSpPr>
        <p:grpSpPr>
          <a:xfrm>
            <a:off x="6642017" y="2916730"/>
            <a:ext cx="576302" cy="511871"/>
            <a:chOff x="6644304" y="3073628"/>
            <a:chExt cx="576302" cy="511871"/>
          </a:xfrm>
        </p:grpSpPr>
        <p:sp>
          <p:nvSpPr>
            <p:cNvPr id="4132" name="Google Shape;4132;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77"/>
            <p:cNvGrpSpPr/>
            <p:nvPr/>
          </p:nvGrpSpPr>
          <p:grpSpPr>
            <a:xfrm>
              <a:off x="6712169" y="3085440"/>
              <a:ext cx="481622" cy="494913"/>
              <a:chOff x="6712169" y="3085440"/>
              <a:chExt cx="481622" cy="494913"/>
            </a:xfrm>
          </p:grpSpPr>
          <p:sp>
            <p:nvSpPr>
              <p:cNvPr id="4134" name="Google Shape;4134;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9" name="Google Shape;4139;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2" name="Google Shape;4142;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3" name="Google Shape;4143;p77"/>
          <p:cNvGrpSpPr/>
          <p:nvPr/>
        </p:nvGrpSpPr>
        <p:grpSpPr>
          <a:xfrm>
            <a:off x="6649868" y="3559725"/>
            <a:ext cx="560631" cy="511352"/>
            <a:chOff x="6652154" y="3716623"/>
            <a:chExt cx="560631" cy="511352"/>
          </a:xfrm>
        </p:grpSpPr>
        <p:sp>
          <p:nvSpPr>
            <p:cNvPr id="4144" name="Google Shape;4144;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77"/>
            <p:cNvGrpSpPr/>
            <p:nvPr/>
          </p:nvGrpSpPr>
          <p:grpSpPr>
            <a:xfrm>
              <a:off x="6669657" y="3716715"/>
              <a:ext cx="466779" cy="464290"/>
              <a:chOff x="6669657" y="3716715"/>
              <a:chExt cx="466779" cy="464290"/>
            </a:xfrm>
          </p:grpSpPr>
          <p:sp>
            <p:nvSpPr>
              <p:cNvPr id="4146" name="Google Shape;4146;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77"/>
          <p:cNvGrpSpPr/>
          <p:nvPr/>
        </p:nvGrpSpPr>
        <p:grpSpPr>
          <a:xfrm>
            <a:off x="7843959" y="3841134"/>
            <a:ext cx="187557" cy="187557"/>
            <a:chOff x="8565775" y="671075"/>
            <a:chExt cx="441000" cy="441000"/>
          </a:xfrm>
        </p:grpSpPr>
        <p:sp>
          <p:nvSpPr>
            <p:cNvPr id="4160" name="Google Shape;4160;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2" name="Google Shape;4162;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4" name="Google Shape;4164;p77"/>
          <p:cNvGrpSpPr/>
          <p:nvPr/>
        </p:nvGrpSpPr>
        <p:grpSpPr>
          <a:xfrm>
            <a:off x="5997814" y="2919352"/>
            <a:ext cx="587871" cy="512373"/>
            <a:chOff x="6000100" y="3076250"/>
            <a:chExt cx="587871" cy="512373"/>
          </a:xfrm>
        </p:grpSpPr>
        <p:sp>
          <p:nvSpPr>
            <p:cNvPr id="4165" name="Google Shape;4165;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77"/>
            <p:cNvGrpSpPr/>
            <p:nvPr/>
          </p:nvGrpSpPr>
          <p:grpSpPr>
            <a:xfrm>
              <a:off x="6031360" y="3076713"/>
              <a:ext cx="539107" cy="480965"/>
              <a:chOff x="6031360" y="3076713"/>
              <a:chExt cx="539107" cy="480965"/>
            </a:xfrm>
          </p:grpSpPr>
          <p:sp>
            <p:nvSpPr>
              <p:cNvPr id="4167" name="Google Shape;4167;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4" name="Google Shape;4174;p77"/>
          <p:cNvGrpSpPr/>
          <p:nvPr/>
        </p:nvGrpSpPr>
        <p:grpSpPr>
          <a:xfrm>
            <a:off x="3369305" y="938716"/>
            <a:ext cx="2310381" cy="1488888"/>
            <a:chOff x="229225" y="549050"/>
            <a:chExt cx="7161750" cy="4615275"/>
          </a:xfrm>
        </p:grpSpPr>
        <p:sp>
          <p:nvSpPr>
            <p:cNvPr id="4175" name="Google Shape;4175;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77"/>
          <p:cNvGrpSpPr/>
          <p:nvPr/>
        </p:nvGrpSpPr>
        <p:grpSpPr>
          <a:xfrm>
            <a:off x="3514723" y="2830563"/>
            <a:ext cx="2310282" cy="1374222"/>
            <a:chOff x="238125" y="732525"/>
            <a:chExt cx="7130500" cy="4241425"/>
          </a:xfrm>
        </p:grpSpPr>
        <p:sp>
          <p:nvSpPr>
            <p:cNvPr id="4293" name="Google Shape;4293;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grpSp>
        <p:nvGrpSpPr>
          <p:cNvPr id="4411" name="Google Shape;4411;p78"/>
          <p:cNvGrpSpPr/>
          <p:nvPr/>
        </p:nvGrpSpPr>
        <p:grpSpPr>
          <a:xfrm>
            <a:off x="725414" y="969763"/>
            <a:ext cx="2507799" cy="206239"/>
            <a:chOff x="106648" y="895722"/>
            <a:chExt cx="4481413" cy="374300"/>
          </a:xfrm>
        </p:grpSpPr>
        <p:grpSp>
          <p:nvGrpSpPr>
            <p:cNvPr id="4412" name="Google Shape;4412;p78"/>
            <p:cNvGrpSpPr/>
            <p:nvPr/>
          </p:nvGrpSpPr>
          <p:grpSpPr>
            <a:xfrm>
              <a:off x="2233276" y="895722"/>
              <a:ext cx="1082667" cy="223591"/>
              <a:chOff x="4808316" y="2800065"/>
              <a:chExt cx="1999386" cy="412910"/>
            </a:xfrm>
          </p:grpSpPr>
          <p:sp>
            <p:nvSpPr>
              <p:cNvPr id="4413" name="Google Shape;4413;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4" name="Google Shape;4414;p78"/>
              <p:cNvGrpSpPr/>
              <p:nvPr/>
            </p:nvGrpSpPr>
            <p:grpSpPr>
              <a:xfrm>
                <a:off x="4808316" y="2800065"/>
                <a:ext cx="92400" cy="411825"/>
                <a:chOff x="845575" y="2563700"/>
                <a:chExt cx="92400" cy="411825"/>
              </a:xfrm>
            </p:grpSpPr>
            <p:cxnSp>
              <p:nvCxnSpPr>
                <p:cNvPr id="4415" name="Google Shape;4415;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16" name="Google Shape;4416;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7" name="Google Shape;4417;p78"/>
            <p:cNvGrpSpPr/>
            <p:nvPr/>
          </p:nvGrpSpPr>
          <p:grpSpPr>
            <a:xfrm>
              <a:off x="106648" y="895722"/>
              <a:ext cx="1088401" cy="223591"/>
              <a:chOff x="881025" y="2800065"/>
              <a:chExt cx="2009975" cy="412910"/>
            </a:xfrm>
          </p:grpSpPr>
          <p:sp>
            <p:nvSpPr>
              <p:cNvPr id="4418" name="Google Shape;4418;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9" name="Google Shape;4419;p78"/>
              <p:cNvGrpSpPr/>
              <p:nvPr/>
            </p:nvGrpSpPr>
            <p:grpSpPr>
              <a:xfrm>
                <a:off x="881025" y="2800065"/>
                <a:ext cx="92400" cy="411825"/>
                <a:chOff x="845575" y="2563700"/>
                <a:chExt cx="92400" cy="411825"/>
              </a:xfrm>
            </p:grpSpPr>
            <p:cxnSp>
              <p:nvCxnSpPr>
                <p:cNvPr id="4420" name="Google Shape;4420;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1" name="Google Shape;4421;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78"/>
            <p:cNvGrpSpPr/>
            <p:nvPr/>
          </p:nvGrpSpPr>
          <p:grpSpPr>
            <a:xfrm>
              <a:off x="1172346" y="1047018"/>
              <a:ext cx="1083151" cy="223003"/>
              <a:chOff x="2849073" y="3079467"/>
              <a:chExt cx="2000279" cy="411825"/>
            </a:xfrm>
          </p:grpSpPr>
          <p:sp>
            <p:nvSpPr>
              <p:cNvPr id="4423" name="Google Shape;4423;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78"/>
              <p:cNvGrpSpPr/>
              <p:nvPr/>
            </p:nvGrpSpPr>
            <p:grpSpPr>
              <a:xfrm rot="10800000">
                <a:off x="2849073" y="3079467"/>
                <a:ext cx="92400" cy="411825"/>
                <a:chOff x="2070100" y="2563700"/>
                <a:chExt cx="92400" cy="411825"/>
              </a:xfrm>
            </p:grpSpPr>
            <p:cxnSp>
              <p:nvCxnSpPr>
                <p:cNvPr id="4425" name="Google Shape;4425;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6" name="Google Shape;4426;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7" name="Google Shape;4427;p78"/>
            <p:cNvGrpSpPr/>
            <p:nvPr/>
          </p:nvGrpSpPr>
          <p:grpSpPr>
            <a:xfrm>
              <a:off x="3290132" y="1047018"/>
              <a:ext cx="1297929" cy="223003"/>
              <a:chOff x="6760035" y="3079467"/>
              <a:chExt cx="2396914" cy="411825"/>
            </a:xfrm>
          </p:grpSpPr>
          <p:sp>
            <p:nvSpPr>
              <p:cNvPr id="4428" name="Google Shape;4428;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9" name="Google Shape;4429;p78"/>
              <p:cNvGrpSpPr/>
              <p:nvPr/>
            </p:nvGrpSpPr>
            <p:grpSpPr>
              <a:xfrm rot="10800000">
                <a:off x="6760035" y="3079467"/>
                <a:ext cx="92400" cy="411825"/>
                <a:chOff x="2070100" y="2563700"/>
                <a:chExt cx="92400" cy="411825"/>
              </a:xfrm>
            </p:grpSpPr>
            <p:cxnSp>
              <p:nvCxnSpPr>
                <p:cNvPr id="4430" name="Google Shape;4430;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1" name="Google Shape;4431;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2" name="Google Shape;4432;p78"/>
          <p:cNvGrpSpPr/>
          <p:nvPr/>
        </p:nvGrpSpPr>
        <p:grpSpPr>
          <a:xfrm>
            <a:off x="2143176" y="3369134"/>
            <a:ext cx="1086701" cy="799429"/>
            <a:chOff x="2183288" y="3555572"/>
            <a:chExt cx="1136241" cy="835873"/>
          </a:xfrm>
        </p:grpSpPr>
        <p:sp>
          <p:nvSpPr>
            <p:cNvPr id="4433" name="Google Shape;4433;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78"/>
            <p:cNvGrpSpPr/>
            <p:nvPr/>
          </p:nvGrpSpPr>
          <p:grpSpPr>
            <a:xfrm>
              <a:off x="2205895" y="3637269"/>
              <a:ext cx="1089848" cy="724993"/>
              <a:chOff x="2205895" y="3637269"/>
              <a:chExt cx="1089848" cy="724993"/>
            </a:xfrm>
          </p:grpSpPr>
          <p:sp>
            <p:nvSpPr>
              <p:cNvPr id="4435" name="Google Shape;4435;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1" name="Google Shape;4441;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2" name="Google Shape;4442;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43" name="Google Shape;4443;p78"/>
            <p:cNvGrpSpPr/>
            <p:nvPr/>
          </p:nvGrpSpPr>
          <p:grpSpPr>
            <a:xfrm>
              <a:off x="3173850" y="3779426"/>
              <a:ext cx="145679" cy="70048"/>
              <a:chOff x="3173850" y="3779426"/>
              <a:chExt cx="145679" cy="70048"/>
            </a:xfrm>
          </p:grpSpPr>
          <p:cxnSp>
            <p:nvCxnSpPr>
              <p:cNvPr id="4444" name="Google Shape;4444;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45" name="Google Shape;4445;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78"/>
            <p:cNvGrpSpPr/>
            <p:nvPr/>
          </p:nvGrpSpPr>
          <p:grpSpPr>
            <a:xfrm>
              <a:off x="2183288" y="4139483"/>
              <a:ext cx="145133" cy="70048"/>
              <a:chOff x="2183288" y="4139483"/>
              <a:chExt cx="145133" cy="70048"/>
            </a:xfrm>
          </p:grpSpPr>
          <p:cxnSp>
            <p:nvCxnSpPr>
              <p:cNvPr id="4447" name="Google Shape;4447;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48" name="Google Shape;4448;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9" name="Google Shape;4449;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0" name="Google Shape;4450;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1" name="Google Shape;4451;p78"/>
            <p:cNvGrpSpPr/>
            <p:nvPr/>
          </p:nvGrpSpPr>
          <p:grpSpPr>
            <a:xfrm>
              <a:off x="2943836" y="4268886"/>
              <a:ext cx="60717" cy="122559"/>
              <a:chOff x="2943836" y="4268886"/>
              <a:chExt cx="60717" cy="122559"/>
            </a:xfrm>
          </p:grpSpPr>
          <p:sp>
            <p:nvSpPr>
              <p:cNvPr id="4452" name="Google Shape;4452;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3" name="Google Shape;4453;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54" name="Google Shape;4454;p78"/>
          <p:cNvGrpSpPr/>
          <p:nvPr/>
        </p:nvGrpSpPr>
        <p:grpSpPr>
          <a:xfrm>
            <a:off x="3406121" y="1290134"/>
            <a:ext cx="1675870" cy="758251"/>
            <a:chOff x="3530532" y="1496185"/>
            <a:chExt cx="1562000" cy="706730"/>
          </a:xfrm>
        </p:grpSpPr>
        <p:cxnSp>
          <p:nvCxnSpPr>
            <p:cNvPr id="4455" name="Google Shape;4455;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56" name="Google Shape;4456;p78"/>
            <p:cNvGrpSpPr/>
            <p:nvPr/>
          </p:nvGrpSpPr>
          <p:grpSpPr>
            <a:xfrm>
              <a:off x="3530532" y="1496185"/>
              <a:ext cx="323430" cy="463587"/>
              <a:chOff x="3530532" y="1496185"/>
              <a:chExt cx="323430" cy="463587"/>
            </a:xfrm>
          </p:grpSpPr>
          <p:grpSp>
            <p:nvGrpSpPr>
              <p:cNvPr id="4457" name="Google Shape;4457;p78"/>
              <p:cNvGrpSpPr/>
              <p:nvPr/>
            </p:nvGrpSpPr>
            <p:grpSpPr>
              <a:xfrm>
                <a:off x="3567462" y="1496185"/>
                <a:ext cx="286500" cy="361376"/>
                <a:chOff x="3567462" y="1496185"/>
                <a:chExt cx="286500" cy="361376"/>
              </a:xfrm>
            </p:grpSpPr>
            <p:cxnSp>
              <p:nvCxnSpPr>
                <p:cNvPr id="4458" name="Google Shape;4458;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59" name="Google Shape;4459;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78"/>
            <p:cNvGrpSpPr/>
            <p:nvPr/>
          </p:nvGrpSpPr>
          <p:grpSpPr>
            <a:xfrm>
              <a:off x="3891569" y="1779209"/>
              <a:ext cx="323945" cy="423706"/>
              <a:chOff x="3891569" y="1779209"/>
              <a:chExt cx="323945" cy="423706"/>
            </a:xfrm>
          </p:grpSpPr>
          <p:grpSp>
            <p:nvGrpSpPr>
              <p:cNvPr id="4462" name="Google Shape;4462;p78"/>
              <p:cNvGrpSpPr/>
              <p:nvPr/>
            </p:nvGrpSpPr>
            <p:grpSpPr>
              <a:xfrm>
                <a:off x="3929014" y="1881638"/>
                <a:ext cx="286500" cy="321278"/>
                <a:chOff x="3929014" y="1881638"/>
                <a:chExt cx="286500" cy="321278"/>
              </a:xfrm>
            </p:grpSpPr>
            <p:cxnSp>
              <p:nvCxnSpPr>
                <p:cNvPr id="4463" name="Google Shape;4463;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64" name="Google Shape;4464;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5" name="Google Shape;4465;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8"/>
            <p:cNvGrpSpPr/>
            <p:nvPr/>
          </p:nvGrpSpPr>
          <p:grpSpPr>
            <a:xfrm>
              <a:off x="4252606" y="1496185"/>
              <a:ext cx="324721" cy="463587"/>
              <a:chOff x="4252606" y="1496185"/>
              <a:chExt cx="324721" cy="463587"/>
            </a:xfrm>
          </p:grpSpPr>
          <p:grpSp>
            <p:nvGrpSpPr>
              <p:cNvPr id="4467" name="Google Shape;4467;p78"/>
              <p:cNvGrpSpPr/>
              <p:nvPr/>
            </p:nvGrpSpPr>
            <p:grpSpPr>
              <a:xfrm>
                <a:off x="4290828" y="1496185"/>
                <a:ext cx="286500" cy="361376"/>
                <a:chOff x="4290828" y="1496185"/>
                <a:chExt cx="286500" cy="361376"/>
              </a:xfrm>
            </p:grpSpPr>
            <p:cxnSp>
              <p:nvCxnSpPr>
                <p:cNvPr id="4468" name="Google Shape;4468;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69" name="Google Shape;4469;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0" name="Google Shape;4470;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78"/>
            <p:cNvGrpSpPr/>
            <p:nvPr/>
          </p:nvGrpSpPr>
          <p:grpSpPr>
            <a:xfrm>
              <a:off x="4613643" y="1763716"/>
              <a:ext cx="325308" cy="439200"/>
              <a:chOff x="4613643" y="1763716"/>
              <a:chExt cx="325308" cy="439200"/>
            </a:xfrm>
          </p:grpSpPr>
          <p:grpSp>
            <p:nvGrpSpPr>
              <p:cNvPr id="4472" name="Google Shape;4472;p78"/>
              <p:cNvGrpSpPr/>
              <p:nvPr/>
            </p:nvGrpSpPr>
            <p:grpSpPr>
              <a:xfrm>
                <a:off x="4652451" y="1879538"/>
                <a:ext cx="286500" cy="323378"/>
                <a:chOff x="4652451" y="1879538"/>
                <a:chExt cx="286500" cy="323378"/>
              </a:xfrm>
            </p:grpSpPr>
            <p:cxnSp>
              <p:nvCxnSpPr>
                <p:cNvPr id="4473" name="Google Shape;4473;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74" name="Google Shape;4474;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5" name="Google Shape;4475;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78"/>
          <p:cNvGrpSpPr/>
          <p:nvPr/>
        </p:nvGrpSpPr>
        <p:grpSpPr>
          <a:xfrm>
            <a:off x="3417981" y="2143759"/>
            <a:ext cx="1652173" cy="391517"/>
            <a:chOff x="3512551" y="2358270"/>
            <a:chExt cx="1597383" cy="378533"/>
          </a:xfrm>
        </p:grpSpPr>
        <p:cxnSp>
          <p:nvCxnSpPr>
            <p:cNvPr id="4477" name="Google Shape;4477;p78"/>
            <p:cNvCxnSpPr>
              <a:stCxn id="4478" idx="6"/>
              <a:endCxn id="447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80" name="Google Shape;4480;p78"/>
            <p:cNvGrpSpPr/>
            <p:nvPr/>
          </p:nvGrpSpPr>
          <p:grpSpPr>
            <a:xfrm>
              <a:off x="3512551" y="2358270"/>
              <a:ext cx="225647" cy="307714"/>
              <a:chOff x="2182679" y="2004714"/>
              <a:chExt cx="792300" cy="1080458"/>
            </a:xfrm>
          </p:grpSpPr>
          <p:cxnSp>
            <p:nvCxnSpPr>
              <p:cNvPr id="4481" name="Google Shape;4481;p78"/>
              <p:cNvCxnSpPr>
                <a:stCxn id="448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78" name="Google Shape;4478;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78"/>
            <p:cNvGrpSpPr/>
            <p:nvPr/>
          </p:nvGrpSpPr>
          <p:grpSpPr>
            <a:xfrm>
              <a:off x="3969644" y="2440153"/>
              <a:ext cx="225853" cy="296651"/>
              <a:chOff x="3775710" y="1729289"/>
              <a:chExt cx="136500" cy="179289"/>
            </a:xfrm>
          </p:grpSpPr>
          <p:cxnSp>
            <p:nvCxnSpPr>
              <p:cNvPr id="4484" name="Google Shape;4484;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85" name="Google Shape;4485;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8"/>
            <p:cNvGrpSpPr/>
            <p:nvPr/>
          </p:nvGrpSpPr>
          <p:grpSpPr>
            <a:xfrm>
              <a:off x="4427051" y="2358270"/>
              <a:ext cx="225647" cy="307714"/>
              <a:chOff x="5393704" y="2004714"/>
              <a:chExt cx="792300" cy="1080458"/>
            </a:xfrm>
          </p:grpSpPr>
          <p:cxnSp>
            <p:nvCxnSpPr>
              <p:cNvPr id="4488" name="Google Shape;4488;p78"/>
              <p:cNvCxnSpPr>
                <a:stCxn id="448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0" name="Google Shape;4490;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78"/>
            <p:cNvGrpSpPr/>
            <p:nvPr/>
          </p:nvGrpSpPr>
          <p:grpSpPr>
            <a:xfrm>
              <a:off x="4884287" y="2440252"/>
              <a:ext cx="225647" cy="296532"/>
              <a:chOff x="6999166" y="2292572"/>
              <a:chExt cx="792300" cy="1041192"/>
            </a:xfrm>
          </p:grpSpPr>
          <p:cxnSp>
            <p:nvCxnSpPr>
              <p:cNvPr id="4492" name="Google Shape;4492;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79" name="Google Shape;4479;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4" name="Google Shape;4494;p78"/>
          <p:cNvGrpSpPr/>
          <p:nvPr/>
        </p:nvGrpSpPr>
        <p:grpSpPr>
          <a:xfrm>
            <a:off x="6838789" y="979959"/>
            <a:ext cx="1581844" cy="732818"/>
            <a:chOff x="634175" y="2986275"/>
            <a:chExt cx="3147949" cy="1458344"/>
          </a:xfrm>
        </p:grpSpPr>
        <p:cxnSp>
          <p:nvCxnSpPr>
            <p:cNvPr id="4495" name="Google Shape;4495;p78"/>
            <p:cNvCxnSpPr>
              <a:stCxn id="4496" idx="4"/>
              <a:endCxn id="449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98" name="Google Shape;4498;p78"/>
            <p:cNvCxnSpPr>
              <a:stCxn id="4497" idx="0"/>
              <a:endCxn id="449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00" name="Google Shape;4500;p78"/>
            <p:cNvCxnSpPr>
              <a:stCxn id="4499" idx="4"/>
              <a:endCxn id="450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02" name="Google Shape;4502;p78"/>
            <p:cNvCxnSpPr>
              <a:stCxn id="4501" idx="0"/>
              <a:endCxn id="450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03" name="Google Shape;4503;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9" name="Google Shape;4499;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6" name="Google Shape;4496;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1" name="Google Shape;4501;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7" name="Google Shape;4497;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04" name="Google Shape;4504;p78"/>
          <p:cNvGrpSpPr/>
          <p:nvPr/>
        </p:nvGrpSpPr>
        <p:grpSpPr>
          <a:xfrm>
            <a:off x="3406504" y="2674269"/>
            <a:ext cx="1675128" cy="313674"/>
            <a:chOff x="998425" y="1182125"/>
            <a:chExt cx="1065400" cy="199500"/>
          </a:xfrm>
        </p:grpSpPr>
        <p:sp>
          <p:nvSpPr>
            <p:cNvPr id="4505" name="Google Shape;4505;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8"/>
          <p:cNvGrpSpPr/>
          <p:nvPr/>
        </p:nvGrpSpPr>
        <p:grpSpPr>
          <a:xfrm>
            <a:off x="3406503" y="3630235"/>
            <a:ext cx="1675129" cy="525345"/>
            <a:chOff x="5194708" y="3484366"/>
            <a:chExt cx="3148148" cy="987304"/>
          </a:xfrm>
        </p:grpSpPr>
        <p:grpSp>
          <p:nvGrpSpPr>
            <p:cNvPr id="4511" name="Google Shape;4511;p78"/>
            <p:cNvGrpSpPr/>
            <p:nvPr/>
          </p:nvGrpSpPr>
          <p:grpSpPr>
            <a:xfrm>
              <a:off x="7531521" y="3484366"/>
              <a:ext cx="811335" cy="987304"/>
              <a:chOff x="3379425" y="1617275"/>
              <a:chExt cx="1090650" cy="1327200"/>
            </a:xfrm>
          </p:grpSpPr>
          <p:sp>
            <p:nvSpPr>
              <p:cNvPr id="4512" name="Google Shape;4512;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8"/>
            <p:cNvGrpSpPr/>
            <p:nvPr/>
          </p:nvGrpSpPr>
          <p:grpSpPr>
            <a:xfrm>
              <a:off x="6752546" y="3484366"/>
              <a:ext cx="811428" cy="987304"/>
              <a:chOff x="2332275" y="1617275"/>
              <a:chExt cx="1090775" cy="1327200"/>
            </a:xfrm>
          </p:grpSpPr>
          <p:sp>
            <p:nvSpPr>
              <p:cNvPr id="4516" name="Google Shape;4516;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78"/>
            <p:cNvGrpSpPr/>
            <p:nvPr/>
          </p:nvGrpSpPr>
          <p:grpSpPr>
            <a:xfrm>
              <a:off x="5973664" y="3484366"/>
              <a:ext cx="811335" cy="987304"/>
              <a:chOff x="1285250" y="1617275"/>
              <a:chExt cx="1090650" cy="1327200"/>
            </a:xfrm>
          </p:grpSpPr>
          <p:sp>
            <p:nvSpPr>
              <p:cNvPr id="4520" name="Google Shape;4520;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8"/>
            <p:cNvGrpSpPr/>
            <p:nvPr/>
          </p:nvGrpSpPr>
          <p:grpSpPr>
            <a:xfrm>
              <a:off x="5194708" y="3484366"/>
              <a:ext cx="811409" cy="987304"/>
              <a:chOff x="238125" y="1617275"/>
              <a:chExt cx="1090750" cy="1327200"/>
            </a:xfrm>
          </p:grpSpPr>
          <p:sp>
            <p:nvSpPr>
              <p:cNvPr id="4524" name="Google Shape;4524;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7" name="Google Shape;4527;p78"/>
          <p:cNvGrpSpPr/>
          <p:nvPr/>
        </p:nvGrpSpPr>
        <p:grpSpPr>
          <a:xfrm>
            <a:off x="6840188" y="2276124"/>
            <a:ext cx="1579046" cy="522230"/>
            <a:chOff x="6853641" y="2534077"/>
            <a:chExt cx="1515545" cy="501229"/>
          </a:xfrm>
        </p:grpSpPr>
        <p:grpSp>
          <p:nvGrpSpPr>
            <p:cNvPr id="4528" name="Google Shape;4528;p78"/>
            <p:cNvGrpSpPr/>
            <p:nvPr/>
          </p:nvGrpSpPr>
          <p:grpSpPr>
            <a:xfrm>
              <a:off x="6853641" y="2618923"/>
              <a:ext cx="1515545" cy="324556"/>
              <a:chOff x="6853641" y="2618923"/>
              <a:chExt cx="1515545" cy="324556"/>
            </a:xfrm>
          </p:grpSpPr>
          <p:sp>
            <p:nvSpPr>
              <p:cNvPr id="4529" name="Google Shape;4529;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8"/>
          <p:cNvGrpSpPr/>
          <p:nvPr/>
        </p:nvGrpSpPr>
        <p:grpSpPr>
          <a:xfrm>
            <a:off x="3435080" y="3151165"/>
            <a:ext cx="1617976" cy="346616"/>
            <a:chOff x="1808063" y="4294338"/>
            <a:chExt cx="3370782" cy="721817"/>
          </a:xfrm>
        </p:grpSpPr>
        <p:sp>
          <p:nvSpPr>
            <p:cNvPr id="4540" name="Google Shape;4540;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8"/>
          <p:cNvGrpSpPr/>
          <p:nvPr/>
        </p:nvGrpSpPr>
        <p:grpSpPr>
          <a:xfrm>
            <a:off x="5261076" y="3817915"/>
            <a:ext cx="1417067" cy="350605"/>
            <a:chOff x="4234950" y="2101012"/>
            <a:chExt cx="4219974" cy="1044090"/>
          </a:xfrm>
        </p:grpSpPr>
        <p:sp>
          <p:nvSpPr>
            <p:cNvPr id="4551" name="Google Shape;4551;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8"/>
          <p:cNvGrpSpPr/>
          <p:nvPr/>
        </p:nvGrpSpPr>
        <p:grpSpPr>
          <a:xfrm>
            <a:off x="6836548" y="1808672"/>
            <a:ext cx="1586327" cy="371557"/>
            <a:chOff x="1247650" y="2075423"/>
            <a:chExt cx="6648477" cy="1557238"/>
          </a:xfrm>
        </p:grpSpPr>
        <p:sp>
          <p:nvSpPr>
            <p:cNvPr id="4568" name="Google Shape;4568;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8"/>
          <p:cNvGrpSpPr/>
          <p:nvPr/>
        </p:nvGrpSpPr>
        <p:grpSpPr>
          <a:xfrm>
            <a:off x="5267818" y="961862"/>
            <a:ext cx="1415601" cy="1648533"/>
            <a:chOff x="1839112" y="2209163"/>
            <a:chExt cx="1918159" cy="2233784"/>
          </a:xfrm>
        </p:grpSpPr>
        <p:sp>
          <p:nvSpPr>
            <p:cNvPr id="4575" name="Google Shape;4575;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8" name="Google Shape;4578;p78"/>
            <p:cNvCxnSpPr>
              <a:stCxn id="4575" idx="6"/>
              <a:endCxn id="457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79" name="Google Shape;4579;p78"/>
            <p:cNvCxnSpPr>
              <a:stCxn id="4576" idx="4"/>
              <a:endCxn id="458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81" name="Google Shape;4581;p78"/>
            <p:cNvCxnSpPr>
              <a:stCxn id="4580" idx="6"/>
              <a:endCxn id="457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82" name="Google Shape;4582;p78"/>
            <p:cNvCxnSpPr>
              <a:stCxn id="4577" idx="4"/>
              <a:endCxn id="458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80" name="Google Shape;4580;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5" name="Google Shape;4585;p78"/>
            <p:cNvCxnSpPr>
              <a:endCxn id="458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86" name="Google Shape;4586;p78"/>
          <p:cNvGrpSpPr/>
          <p:nvPr/>
        </p:nvGrpSpPr>
        <p:grpSpPr>
          <a:xfrm>
            <a:off x="3425084" y="979946"/>
            <a:ext cx="1637968" cy="154942"/>
            <a:chOff x="238125" y="2506075"/>
            <a:chExt cx="7115411" cy="673075"/>
          </a:xfrm>
        </p:grpSpPr>
        <p:sp>
          <p:nvSpPr>
            <p:cNvPr id="4587" name="Google Shape;4587;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8"/>
          <p:cNvGrpSpPr/>
          <p:nvPr/>
        </p:nvGrpSpPr>
        <p:grpSpPr>
          <a:xfrm>
            <a:off x="1965820" y="1294664"/>
            <a:ext cx="1262932" cy="785408"/>
            <a:chOff x="548861" y="389676"/>
            <a:chExt cx="3843371" cy="2390163"/>
          </a:xfrm>
        </p:grpSpPr>
        <p:cxnSp>
          <p:nvCxnSpPr>
            <p:cNvPr id="4593" name="Google Shape;4593;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4" name="Google Shape;4594;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5" name="Google Shape;4595;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96" name="Google Shape;4596;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97" name="Google Shape;4597;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98" name="Google Shape;4598;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9" name="Google Shape;4599;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00" name="Google Shape;4600;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8"/>
          <p:cNvGrpSpPr/>
          <p:nvPr/>
        </p:nvGrpSpPr>
        <p:grpSpPr>
          <a:xfrm>
            <a:off x="753952" y="2401541"/>
            <a:ext cx="1412054" cy="633562"/>
            <a:chOff x="1187400" y="2529299"/>
            <a:chExt cx="6769193" cy="2241903"/>
          </a:xfrm>
        </p:grpSpPr>
        <p:sp>
          <p:nvSpPr>
            <p:cNvPr id="4607" name="Google Shape;4607;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08" name="Google Shape;4608;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09" name="Google Shape;4609;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0" name="Google Shape;4610;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1" name="Google Shape;4611;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2" name="Google Shape;4612;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13" name="Google Shape;4613;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14" name="Google Shape;4614;p78"/>
            <p:cNvCxnSpPr>
              <a:stCxn id="4607" idx="2"/>
              <a:endCxn id="460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5" name="Google Shape;4615;p78"/>
            <p:cNvCxnSpPr>
              <a:stCxn id="4609" idx="0"/>
              <a:endCxn id="460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6" name="Google Shape;4616;p78"/>
            <p:cNvCxnSpPr>
              <a:stCxn id="4609" idx="2"/>
              <a:endCxn id="461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7" name="Google Shape;4617;p78"/>
            <p:cNvCxnSpPr>
              <a:stCxn id="4610" idx="0"/>
              <a:endCxn id="460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8" name="Google Shape;4618;p78"/>
            <p:cNvCxnSpPr>
              <a:stCxn id="4608" idx="2"/>
              <a:endCxn id="461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9" name="Google Shape;4619;p78"/>
            <p:cNvCxnSpPr>
              <a:stCxn id="4612" idx="0"/>
              <a:endCxn id="460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20" name="Google Shape;4620;p78"/>
          <p:cNvGrpSpPr/>
          <p:nvPr/>
        </p:nvGrpSpPr>
        <p:grpSpPr>
          <a:xfrm>
            <a:off x="6840198" y="2894250"/>
            <a:ext cx="1579035" cy="540873"/>
            <a:chOff x="6895650" y="3126697"/>
            <a:chExt cx="1436662" cy="492105"/>
          </a:xfrm>
        </p:grpSpPr>
        <p:sp>
          <p:nvSpPr>
            <p:cNvPr id="4621" name="Google Shape;4621;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6" name="Google Shape;4626;p78"/>
            <p:cNvGrpSpPr/>
            <p:nvPr/>
          </p:nvGrpSpPr>
          <p:grpSpPr>
            <a:xfrm>
              <a:off x="6995957" y="3335810"/>
              <a:ext cx="1230393" cy="71754"/>
              <a:chOff x="6995957" y="3287964"/>
              <a:chExt cx="1230393" cy="71754"/>
            </a:xfrm>
          </p:grpSpPr>
          <p:sp>
            <p:nvSpPr>
              <p:cNvPr id="4627" name="Google Shape;4627;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2" name="Google Shape;4632;p78"/>
          <p:cNvGrpSpPr/>
          <p:nvPr/>
        </p:nvGrpSpPr>
        <p:grpSpPr>
          <a:xfrm>
            <a:off x="6838780" y="3531013"/>
            <a:ext cx="1581862" cy="650625"/>
            <a:chOff x="6777990" y="3710194"/>
            <a:chExt cx="1646915" cy="677382"/>
          </a:xfrm>
        </p:grpSpPr>
        <p:grpSp>
          <p:nvGrpSpPr>
            <p:cNvPr id="4633" name="Google Shape;4633;p78"/>
            <p:cNvGrpSpPr/>
            <p:nvPr/>
          </p:nvGrpSpPr>
          <p:grpSpPr>
            <a:xfrm>
              <a:off x="6777990" y="3874492"/>
              <a:ext cx="411129" cy="513083"/>
              <a:chOff x="6777990" y="3874492"/>
              <a:chExt cx="411129" cy="513083"/>
            </a:xfrm>
          </p:grpSpPr>
          <p:cxnSp>
            <p:nvCxnSpPr>
              <p:cNvPr id="4634" name="Google Shape;4634;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35" name="Google Shape;4635;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8"/>
            <p:cNvGrpSpPr/>
            <p:nvPr/>
          </p:nvGrpSpPr>
          <p:grpSpPr>
            <a:xfrm>
              <a:off x="7188425" y="3710194"/>
              <a:ext cx="411123" cy="520535"/>
              <a:chOff x="7188425" y="3710194"/>
              <a:chExt cx="411123" cy="520535"/>
            </a:xfrm>
          </p:grpSpPr>
          <p:cxnSp>
            <p:nvCxnSpPr>
              <p:cNvPr id="4637" name="Google Shape;4637;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38" name="Google Shape;4638;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8"/>
            <p:cNvGrpSpPr/>
            <p:nvPr/>
          </p:nvGrpSpPr>
          <p:grpSpPr>
            <a:xfrm>
              <a:off x="7603341" y="3874492"/>
              <a:ext cx="411474" cy="513083"/>
              <a:chOff x="7603341" y="3874492"/>
              <a:chExt cx="411474" cy="513083"/>
            </a:xfrm>
          </p:grpSpPr>
          <p:cxnSp>
            <p:nvCxnSpPr>
              <p:cNvPr id="4640" name="Google Shape;4640;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1" name="Google Shape;4641;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8"/>
            <p:cNvGrpSpPr/>
            <p:nvPr/>
          </p:nvGrpSpPr>
          <p:grpSpPr>
            <a:xfrm>
              <a:off x="8013776" y="3722847"/>
              <a:ext cx="411129" cy="507881"/>
              <a:chOff x="8013776" y="3722847"/>
              <a:chExt cx="411129" cy="507881"/>
            </a:xfrm>
          </p:grpSpPr>
          <p:cxnSp>
            <p:nvCxnSpPr>
              <p:cNvPr id="4643" name="Google Shape;4643;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44" name="Google Shape;4644;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78"/>
          <p:cNvGrpSpPr/>
          <p:nvPr/>
        </p:nvGrpSpPr>
        <p:grpSpPr>
          <a:xfrm>
            <a:off x="5258295" y="2703853"/>
            <a:ext cx="1421889" cy="1020603"/>
            <a:chOff x="5190863" y="2824811"/>
            <a:chExt cx="1544860" cy="1108869"/>
          </a:xfrm>
        </p:grpSpPr>
        <p:grpSp>
          <p:nvGrpSpPr>
            <p:cNvPr id="4646" name="Google Shape;4646;p78"/>
            <p:cNvGrpSpPr/>
            <p:nvPr/>
          </p:nvGrpSpPr>
          <p:grpSpPr>
            <a:xfrm>
              <a:off x="5938695" y="3176919"/>
              <a:ext cx="685761" cy="404739"/>
              <a:chOff x="5938695" y="3176919"/>
              <a:chExt cx="685761" cy="404739"/>
            </a:xfrm>
          </p:grpSpPr>
          <p:grpSp>
            <p:nvGrpSpPr>
              <p:cNvPr id="4647" name="Google Shape;4647;p78"/>
              <p:cNvGrpSpPr/>
              <p:nvPr/>
            </p:nvGrpSpPr>
            <p:grpSpPr>
              <a:xfrm>
                <a:off x="5938695" y="3176919"/>
                <a:ext cx="685761" cy="404739"/>
                <a:chOff x="5938695" y="3176919"/>
                <a:chExt cx="685761" cy="404739"/>
              </a:xfrm>
            </p:grpSpPr>
            <p:sp>
              <p:nvSpPr>
                <p:cNvPr id="4648" name="Google Shape;4648;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78"/>
            <p:cNvGrpSpPr/>
            <p:nvPr/>
          </p:nvGrpSpPr>
          <p:grpSpPr>
            <a:xfrm>
              <a:off x="5305233" y="3176835"/>
              <a:ext cx="685971" cy="404655"/>
              <a:chOff x="5305233" y="3176835"/>
              <a:chExt cx="685971" cy="404655"/>
            </a:xfrm>
          </p:grpSpPr>
          <p:grpSp>
            <p:nvGrpSpPr>
              <p:cNvPr id="4652" name="Google Shape;4652;p78"/>
              <p:cNvGrpSpPr/>
              <p:nvPr/>
            </p:nvGrpSpPr>
            <p:grpSpPr>
              <a:xfrm>
                <a:off x="5305233" y="3176835"/>
                <a:ext cx="685971" cy="404655"/>
                <a:chOff x="5305233" y="3176835"/>
                <a:chExt cx="685971" cy="404655"/>
              </a:xfrm>
            </p:grpSpPr>
            <p:sp>
              <p:nvSpPr>
                <p:cNvPr id="4653" name="Google Shape;4653;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5" name="Google Shape;4655;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6" name="Google Shape;4656;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7" name="Google Shape;4657;p78"/>
            <p:cNvGrpSpPr/>
            <p:nvPr/>
          </p:nvGrpSpPr>
          <p:grpSpPr>
            <a:xfrm>
              <a:off x="5657361" y="2824811"/>
              <a:ext cx="1078361" cy="404655"/>
              <a:chOff x="5657361" y="2824811"/>
              <a:chExt cx="1078361" cy="404655"/>
            </a:xfrm>
          </p:grpSpPr>
          <p:grpSp>
            <p:nvGrpSpPr>
              <p:cNvPr id="4658" name="Google Shape;4658;p78"/>
              <p:cNvGrpSpPr/>
              <p:nvPr/>
            </p:nvGrpSpPr>
            <p:grpSpPr>
              <a:xfrm>
                <a:off x="5657361" y="2824811"/>
                <a:ext cx="1078361" cy="404655"/>
                <a:chOff x="5657361" y="2824811"/>
                <a:chExt cx="1078361" cy="404655"/>
              </a:xfrm>
            </p:grpSpPr>
            <p:grpSp>
              <p:nvGrpSpPr>
                <p:cNvPr id="4659" name="Google Shape;4659;p78"/>
                <p:cNvGrpSpPr/>
                <p:nvPr/>
              </p:nvGrpSpPr>
              <p:grpSpPr>
                <a:xfrm>
                  <a:off x="5938485" y="2824811"/>
                  <a:ext cx="797237" cy="404655"/>
                  <a:chOff x="5938485" y="2824811"/>
                  <a:chExt cx="797237" cy="404655"/>
                </a:xfrm>
              </p:grpSpPr>
              <p:sp>
                <p:nvSpPr>
                  <p:cNvPr id="4660" name="Google Shape;4660;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2" name="Google Shape;4662;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8"/>
            <p:cNvGrpSpPr/>
            <p:nvPr/>
          </p:nvGrpSpPr>
          <p:grpSpPr>
            <a:xfrm>
              <a:off x="5190863" y="3528942"/>
              <a:ext cx="1078026" cy="404739"/>
              <a:chOff x="5190863" y="3528942"/>
              <a:chExt cx="1078026" cy="404739"/>
            </a:xfrm>
          </p:grpSpPr>
          <p:sp>
            <p:nvSpPr>
              <p:cNvPr id="4665" name="Google Shape;4665;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6" name="Google Shape;4666;p78"/>
              <p:cNvGrpSpPr/>
              <p:nvPr/>
            </p:nvGrpSpPr>
            <p:grpSpPr>
              <a:xfrm>
                <a:off x="5190863" y="3528942"/>
                <a:ext cx="1078026" cy="404739"/>
                <a:chOff x="5190863" y="3528942"/>
                <a:chExt cx="1078026" cy="404739"/>
              </a:xfrm>
            </p:grpSpPr>
            <p:sp>
              <p:nvSpPr>
                <p:cNvPr id="4667" name="Google Shape;4667;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78"/>
          <p:cNvGrpSpPr/>
          <p:nvPr/>
        </p:nvGrpSpPr>
        <p:grpSpPr>
          <a:xfrm>
            <a:off x="724302" y="1268321"/>
            <a:ext cx="1086719" cy="879487"/>
            <a:chOff x="803162" y="1474292"/>
            <a:chExt cx="1086719" cy="879487"/>
          </a:xfrm>
        </p:grpSpPr>
        <p:grpSp>
          <p:nvGrpSpPr>
            <p:cNvPr id="4670" name="Google Shape;4670;p78"/>
            <p:cNvGrpSpPr/>
            <p:nvPr/>
          </p:nvGrpSpPr>
          <p:grpSpPr>
            <a:xfrm>
              <a:off x="803162" y="1625948"/>
              <a:ext cx="445856" cy="576579"/>
              <a:chOff x="803162" y="1625948"/>
              <a:chExt cx="445856" cy="576579"/>
            </a:xfrm>
          </p:grpSpPr>
          <p:sp>
            <p:nvSpPr>
              <p:cNvPr id="4671" name="Google Shape;4671;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2" name="Google Shape;4672;p78"/>
              <p:cNvGrpSpPr/>
              <p:nvPr/>
            </p:nvGrpSpPr>
            <p:grpSpPr>
              <a:xfrm>
                <a:off x="1056023" y="1625948"/>
                <a:ext cx="192995" cy="576579"/>
                <a:chOff x="1056023" y="1625948"/>
                <a:chExt cx="192995" cy="576579"/>
              </a:xfrm>
            </p:grpSpPr>
            <p:sp>
              <p:nvSpPr>
                <p:cNvPr id="4673" name="Google Shape;4673;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78"/>
            <p:cNvGrpSpPr/>
            <p:nvPr/>
          </p:nvGrpSpPr>
          <p:grpSpPr>
            <a:xfrm>
              <a:off x="1371406" y="1474292"/>
              <a:ext cx="518475" cy="879487"/>
              <a:chOff x="1398231" y="1474292"/>
              <a:chExt cx="518475" cy="879487"/>
            </a:xfrm>
          </p:grpSpPr>
          <p:grpSp>
            <p:nvGrpSpPr>
              <p:cNvPr id="4679" name="Google Shape;4679;p78"/>
              <p:cNvGrpSpPr/>
              <p:nvPr/>
            </p:nvGrpSpPr>
            <p:grpSpPr>
              <a:xfrm>
                <a:off x="1398231" y="1474292"/>
                <a:ext cx="518475" cy="341643"/>
                <a:chOff x="1398231" y="1474292"/>
                <a:chExt cx="518475" cy="341643"/>
              </a:xfrm>
            </p:grpSpPr>
            <p:sp>
              <p:nvSpPr>
                <p:cNvPr id="4680" name="Google Shape;4680;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1" name="Google Shape;4681;p78"/>
                <p:cNvGrpSpPr/>
                <p:nvPr/>
              </p:nvGrpSpPr>
              <p:grpSpPr>
                <a:xfrm>
                  <a:off x="1616453" y="1474292"/>
                  <a:ext cx="300253" cy="341643"/>
                  <a:chOff x="1616453" y="1475379"/>
                  <a:chExt cx="300253" cy="341643"/>
                </a:xfrm>
              </p:grpSpPr>
              <p:sp>
                <p:nvSpPr>
                  <p:cNvPr id="4682" name="Google Shape;4682;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78"/>
                  <p:cNvGrpSpPr/>
                  <p:nvPr/>
                </p:nvGrpSpPr>
                <p:grpSpPr>
                  <a:xfrm>
                    <a:off x="1839639" y="1475379"/>
                    <a:ext cx="77067" cy="341643"/>
                    <a:chOff x="1839639" y="1475379"/>
                    <a:chExt cx="77067" cy="341643"/>
                  </a:xfrm>
                </p:grpSpPr>
                <p:sp>
                  <p:nvSpPr>
                    <p:cNvPr id="4690" name="Google Shape;4690;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92" name="Google Shape;4692;p78"/>
              <p:cNvGrpSpPr/>
              <p:nvPr/>
            </p:nvGrpSpPr>
            <p:grpSpPr>
              <a:xfrm>
                <a:off x="1398451" y="2012951"/>
                <a:ext cx="518255" cy="340828"/>
                <a:chOff x="1398451" y="2012951"/>
                <a:chExt cx="518255" cy="340828"/>
              </a:xfrm>
            </p:grpSpPr>
            <p:sp>
              <p:nvSpPr>
                <p:cNvPr id="4693" name="Google Shape;4693;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4" name="Google Shape;4694;p78"/>
                <p:cNvGrpSpPr/>
                <p:nvPr/>
              </p:nvGrpSpPr>
              <p:grpSpPr>
                <a:xfrm>
                  <a:off x="1616453" y="2012951"/>
                  <a:ext cx="300253" cy="340828"/>
                  <a:chOff x="1616453" y="2013538"/>
                  <a:chExt cx="300253" cy="340828"/>
                </a:xfrm>
              </p:grpSpPr>
              <p:sp>
                <p:nvSpPr>
                  <p:cNvPr id="4695" name="Google Shape;4695;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78"/>
                  <p:cNvGrpSpPr/>
                  <p:nvPr/>
                </p:nvGrpSpPr>
                <p:grpSpPr>
                  <a:xfrm>
                    <a:off x="1839639" y="2013538"/>
                    <a:ext cx="77067" cy="340828"/>
                    <a:chOff x="1839639" y="2013538"/>
                    <a:chExt cx="77067" cy="340828"/>
                  </a:xfrm>
                </p:grpSpPr>
                <p:sp>
                  <p:nvSpPr>
                    <p:cNvPr id="4703" name="Google Shape;4703;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05" name="Google Shape;4705;p78"/>
          <p:cNvGrpSpPr/>
          <p:nvPr/>
        </p:nvGrpSpPr>
        <p:grpSpPr>
          <a:xfrm>
            <a:off x="721126" y="3399508"/>
            <a:ext cx="1368681" cy="682918"/>
            <a:chOff x="724986" y="3605478"/>
            <a:chExt cx="1368681" cy="682918"/>
          </a:xfrm>
        </p:grpSpPr>
        <p:grpSp>
          <p:nvGrpSpPr>
            <p:cNvPr id="4706" name="Google Shape;4706;p78"/>
            <p:cNvGrpSpPr/>
            <p:nvPr/>
          </p:nvGrpSpPr>
          <p:grpSpPr>
            <a:xfrm>
              <a:off x="1289102" y="3823629"/>
              <a:ext cx="240442" cy="250435"/>
              <a:chOff x="-165066" y="3843615"/>
              <a:chExt cx="221259" cy="230455"/>
            </a:xfrm>
          </p:grpSpPr>
          <p:sp>
            <p:nvSpPr>
              <p:cNvPr id="4707" name="Google Shape;4707;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8"/>
            <p:cNvGrpSpPr/>
            <p:nvPr/>
          </p:nvGrpSpPr>
          <p:grpSpPr>
            <a:xfrm>
              <a:off x="724986" y="3605478"/>
              <a:ext cx="1368681" cy="682918"/>
              <a:chOff x="724986" y="3605478"/>
              <a:chExt cx="1368681" cy="682918"/>
            </a:xfrm>
          </p:grpSpPr>
          <p:grpSp>
            <p:nvGrpSpPr>
              <p:cNvPr id="4728" name="Google Shape;4728;p78"/>
              <p:cNvGrpSpPr/>
              <p:nvPr/>
            </p:nvGrpSpPr>
            <p:grpSpPr>
              <a:xfrm>
                <a:off x="1498221" y="4047614"/>
                <a:ext cx="529172" cy="240783"/>
                <a:chOff x="1498221" y="4047614"/>
                <a:chExt cx="529172" cy="240783"/>
              </a:xfrm>
            </p:grpSpPr>
            <p:grpSp>
              <p:nvGrpSpPr>
                <p:cNvPr id="4729" name="Google Shape;4729;p78"/>
                <p:cNvGrpSpPr/>
                <p:nvPr/>
              </p:nvGrpSpPr>
              <p:grpSpPr>
                <a:xfrm>
                  <a:off x="1826655" y="4224370"/>
                  <a:ext cx="200738" cy="25631"/>
                  <a:chOff x="1826655" y="4224370"/>
                  <a:chExt cx="200738" cy="25631"/>
                </a:xfrm>
              </p:grpSpPr>
              <p:sp>
                <p:nvSpPr>
                  <p:cNvPr id="4730" name="Google Shape;4730;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8"/>
                <p:cNvGrpSpPr/>
                <p:nvPr/>
              </p:nvGrpSpPr>
              <p:grpSpPr>
                <a:xfrm>
                  <a:off x="1498221" y="4047614"/>
                  <a:ext cx="328444" cy="240783"/>
                  <a:chOff x="1498221" y="4047614"/>
                  <a:chExt cx="328444" cy="240783"/>
                </a:xfrm>
              </p:grpSpPr>
              <p:sp>
                <p:nvSpPr>
                  <p:cNvPr id="4733" name="Google Shape;4733;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4" name="Google Shape;4734;p78"/>
                  <p:cNvGrpSpPr/>
                  <p:nvPr/>
                </p:nvGrpSpPr>
                <p:grpSpPr>
                  <a:xfrm>
                    <a:off x="1498221" y="4047614"/>
                    <a:ext cx="150566" cy="190416"/>
                    <a:chOff x="1498221" y="4047614"/>
                    <a:chExt cx="150566" cy="190416"/>
                  </a:xfrm>
                </p:grpSpPr>
                <p:sp>
                  <p:nvSpPr>
                    <p:cNvPr id="4735" name="Google Shape;4735;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7" name="Google Shape;4737;p78"/>
              <p:cNvGrpSpPr/>
              <p:nvPr/>
            </p:nvGrpSpPr>
            <p:grpSpPr>
              <a:xfrm>
                <a:off x="1560718" y="3800594"/>
                <a:ext cx="532948" cy="302090"/>
                <a:chOff x="1560718" y="3800594"/>
                <a:chExt cx="532948" cy="302090"/>
              </a:xfrm>
            </p:grpSpPr>
            <p:grpSp>
              <p:nvGrpSpPr>
                <p:cNvPr id="4738" name="Google Shape;4738;p78"/>
                <p:cNvGrpSpPr/>
                <p:nvPr/>
              </p:nvGrpSpPr>
              <p:grpSpPr>
                <a:xfrm>
                  <a:off x="1912179" y="3827344"/>
                  <a:ext cx="181487" cy="25631"/>
                  <a:chOff x="1912179" y="3827344"/>
                  <a:chExt cx="181487" cy="25631"/>
                </a:xfrm>
              </p:grpSpPr>
              <p:sp>
                <p:nvSpPr>
                  <p:cNvPr id="4739" name="Google Shape;4739;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8"/>
                <p:cNvGrpSpPr/>
                <p:nvPr/>
              </p:nvGrpSpPr>
              <p:grpSpPr>
                <a:xfrm>
                  <a:off x="1912179" y="4044505"/>
                  <a:ext cx="181487" cy="25622"/>
                  <a:chOff x="1912179" y="4044506"/>
                  <a:chExt cx="181487" cy="25622"/>
                </a:xfrm>
              </p:grpSpPr>
              <p:sp>
                <p:nvSpPr>
                  <p:cNvPr id="4742" name="Google Shape;4742;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8"/>
                <p:cNvGrpSpPr/>
                <p:nvPr/>
              </p:nvGrpSpPr>
              <p:grpSpPr>
                <a:xfrm>
                  <a:off x="1560718" y="3800594"/>
                  <a:ext cx="351472" cy="302090"/>
                  <a:chOff x="1560718" y="3800594"/>
                  <a:chExt cx="351472" cy="302090"/>
                </a:xfrm>
              </p:grpSpPr>
              <p:grpSp>
                <p:nvGrpSpPr>
                  <p:cNvPr id="4745" name="Google Shape;4745;p78"/>
                  <p:cNvGrpSpPr/>
                  <p:nvPr/>
                </p:nvGrpSpPr>
                <p:grpSpPr>
                  <a:xfrm>
                    <a:off x="1560718" y="3842857"/>
                    <a:ext cx="173586" cy="217131"/>
                    <a:chOff x="1560718" y="3842857"/>
                    <a:chExt cx="173586" cy="217131"/>
                  </a:xfrm>
                </p:grpSpPr>
                <p:sp>
                  <p:nvSpPr>
                    <p:cNvPr id="4746" name="Google Shape;4746;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51" name="Google Shape;4751;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78"/>
              <p:cNvGrpSpPr/>
              <p:nvPr/>
            </p:nvGrpSpPr>
            <p:grpSpPr>
              <a:xfrm>
                <a:off x="785350" y="3605478"/>
                <a:ext cx="535311" cy="249245"/>
                <a:chOff x="785350" y="3605478"/>
                <a:chExt cx="535311" cy="249245"/>
              </a:xfrm>
            </p:grpSpPr>
            <p:grpSp>
              <p:nvGrpSpPr>
                <p:cNvPr id="4753" name="Google Shape;4753;p78"/>
                <p:cNvGrpSpPr/>
                <p:nvPr/>
              </p:nvGrpSpPr>
              <p:grpSpPr>
                <a:xfrm>
                  <a:off x="785350" y="3605478"/>
                  <a:ext cx="376191" cy="102736"/>
                  <a:chOff x="785350" y="3605478"/>
                  <a:chExt cx="376191" cy="102736"/>
                </a:xfrm>
              </p:grpSpPr>
              <p:sp>
                <p:nvSpPr>
                  <p:cNvPr id="4754" name="Google Shape;4754;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8"/>
                <p:cNvGrpSpPr/>
                <p:nvPr/>
              </p:nvGrpSpPr>
              <p:grpSpPr>
                <a:xfrm>
                  <a:off x="1161530" y="3655851"/>
                  <a:ext cx="159131" cy="198872"/>
                  <a:chOff x="1161530" y="3655851"/>
                  <a:chExt cx="159131" cy="198872"/>
                </a:xfrm>
              </p:grpSpPr>
              <p:sp>
                <p:nvSpPr>
                  <p:cNvPr id="4758" name="Google Shape;4758;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0" name="Google Shape;4760;p78"/>
              <p:cNvGrpSpPr/>
              <p:nvPr/>
            </p:nvGrpSpPr>
            <p:grpSpPr>
              <a:xfrm>
                <a:off x="785350" y="4047614"/>
                <a:ext cx="535311" cy="240783"/>
                <a:chOff x="785350" y="4047614"/>
                <a:chExt cx="535311" cy="240783"/>
              </a:xfrm>
            </p:grpSpPr>
            <p:grpSp>
              <p:nvGrpSpPr>
                <p:cNvPr id="4761" name="Google Shape;4761;p78"/>
                <p:cNvGrpSpPr/>
                <p:nvPr/>
              </p:nvGrpSpPr>
              <p:grpSpPr>
                <a:xfrm>
                  <a:off x="1161636" y="4047614"/>
                  <a:ext cx="159025" cy="190415"/>
                  <a:chOff x="1161636" y="4047614"/>
                  <a:chExt cx="159025" cy="190415"/>
                </a:xfrm>
              </p:grpSpPr>
              <p:sp>
                <p:nvSpPr>
                  <p:cNvPr id="4762" name="Google Shape;4762;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8"/>
                <p:cNvGrpSpPr/>
                <p:nvPr/>
              </p:nvGrpSpPr>
              <p:grpSpPr>
                <a:xfrm>
                  <a:off x="785350" y="4185661"/>
                  <a:ext cx="376191" cy="102736"/>
                  <a:chOff x="785350" y="4185661"/>
                  <a:chExt cx="376191" cy="102736"/>
                </a:xfrm>
              </p:grpSpPr>
              <p:sp>
                <p:nvSpPr>
                  <p:cNvPr id="4765" name="Google Shape;4765;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8" name="Google Shape;4768;p78"/>
              <p:cNvGrpSpPr/>
              <p:nvPr/>
            </p:nvGrpSpPr>
            <p:grpSpPr>
              <a:xfrm>
                <a:off x="1501054" y="3605478"/>
                <a:ext cx="526340" cy="249240"/>
                <a:chOff x="1501054" y="3605478"/>
                <a:chExt cx="526340" cy="249240"/>
              </a:xfrm>
            </p:grpSpPr>
            <p:grpSp>
              <p:nvGrpSpPr>
                <p:cNvPr id="4769" name="Google Shape;4769;p78"/>
                <p:cNvGrpSpPr/>
                <p:nvPr/>
              </p:nvGrpSpPr>
              <p:grpSpPr>
                <a:xfrm>
                  <a:off x="1834208" y="3643867"/>
                  <a:ext cx="193185" cy="25622"/>
                  <a:chOff x="1834208" y="3643867"/>
                  <a:chExt cx="193185" cy="25622"/>
                </a:xfrm>
              </p:grpSpPr>
              <p:sp>
                <p:nvSpPr>
                  <p:cNvPr id="4770" name="Google Shape;4770;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8"/>
                <p:cNvGrpSpPr/>
                <p:nvPr/>
              </p:nvGrpSpPr>
              <p:grpSpPr>
                <a:xfrm>
                  <a:off x="1501054" y="3605478"/>
                  <a:ext cx="333165" cy="249240"/>
                  <a:chOff x="1501054" y="3605478"/>
                  <a:chExt cx="333165" cy="249240"/>
                </a:xfrm>
              </p:grpSpPr>
              <p:sp>
                <p:nvSpPr>
                  <p:cNvPr id="4773" name="Google Shape;4773;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4" name="Google Shape;4774;p78"/>
                  <p:cNvGrpSpPr/>
                  <p:nvPr/>
                </p:nvGrpSpPr>
                <p:grpSpPr>
                  <a:xfrm>
                    <a:off x="1501054" y="3655851"/>
                    <a:ext cx="155286" cy="198867"/>
                    <a:chOff x="1501054" y="3655851"/>
                    <a:chExt cx="155286" cy="198867"/>
                  </a:xfrm>
                </p:grpSpPr>
                <p:sp>
                  <p:nvSpPr>
                    <p:cNvPr id="4775" name="Google Shape;4775;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7" name="Google Shape;4777;p78"/>
              <p:cNvGrpSpPr/>
              <p:nvPr/>
            </p:nvGrpSpPr>
            <p:grpSpPr>
              <a:xfrm>
                <a:off x="724986" y="3800594"/>
                <a:ext cx="532950" cy="302090"/>
                <a:chOff x="724986" y="3800594"/>
                <a:chExt cx="532950" cy="302090"/>
              </a:xfrm>
            </p:grpSpPr>
            <p:grpSp>
              <p:nvGrpSpPr>
                <p:cNvPr id="4778" name="Google Shape;4778;p78"/>
                <p:cNvGrpSpPr/>
                <p:nvPr/>
              </p:nvGrpSpPr>
              <p:grpSpPr>
                <a:xfrm>
                  <a:off x="724986" y="4044367"/>
                  <a:ext cx="181314" cy="25626"/>
                  <a:chOff x="724986" y="4044367"/>
                  <a:chExt cx="181314" cy="25626"/>
                </a:xfrm>
              </p:grpSpPr>
              <p:sp>
                <p:nvSpPr>
                  <p:cNvPr id="4779" name="Google Shape;4779;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8"/>
                <p:cNvGrpSpPr/>
                <p:nvPr/>
              </p:nvGrpSpPr>
              <p:grpSpPr>
                <a:xfrm>
                  <a:off x="906290" y="3800594"/>
                  <a:ext cx="351646" cy="302090"/>
                  <a:chOff x="906290" y="3800594"/>
                  <a:chExt cx="351646" cy="302090"/>
                </a:xfrm>
              </p:grpSpPr>
              <p:grpSp>
                <p:nvGrpSpPr>
                  <p:cNvPr id="4782" name="Google Shape;4782;p78"/>
                  <p:cNvGrpSpPr/>
                  <p:nvPr/>
                </p:nvGrpSpPr>
                <p:grpSpPr>
                  <a:xfrm>
                    <a:off x="1084172" y="3842857"/>
                    <a:ext cx="173764" cy="217131"/>
                    <a:chOff x="1084172" y="3842857"/>
                    <a:chExt cx="173764" cy="217131"/>
                  </a:xfrm>
                </p:grpSpPr>
                <p:grpSp>
                  <p:nvGrpSpPr>
                    <p:cNvPr id="4783" name="Google Shape;4783;p78"/>
                    <p:cNvGrpSpPr/>
                    <p:nvPr/>
                  </p:nvGrpSpPr>
                  <p:grpSpPr>
                    <a:xfrm>
                      <a:off x="1156862" y="3936509"/>
                      <a:ext cx="101073" cy="25622"/>
                      <a:chOff x="1156862" y="3936509"/>
                      <a:chExt cx="101073" cy="25622"/>
                    </a:xfrm>
                  </p:grpSpPr>
                  <p:sp>
                    <p:nvSpPr>
                      <p:cNvPr id="4784" name="Google Shape;4784;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6" name="Google Shape;4786;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8"/>
                <p:cNvGrpSpPr/>
                <p:nvPr/>
              </p:nvGrpSpPr>
              <p:grpSpPr>
                <a:xfrm>
                  <a:off x="724986" y="3830189"/>
                  <a:ext cx="189533" cy="25626"/>
                  <a:chOff x="724986" y="3830189"/>
                  <a:chExt cx="189533" cy="25626"/>
                </a:xfrm>
              </p:grpSpPr>
              <p:sp>
                <p:nvSpPr>
                  <p:cNvPr id="4790" name="Google Shape;4790;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92" name="Google Shape;4792;p78"/>
          <p:cNvGrpSpPr/>
          <p:nvPr/>
        </p:nvGrpSpPr>
        <p:grpSpPr>
          <a:xfrm>
            <a:off x="2249438" y="2249669"/>
            <a:ext cx="948701" cy="935378"/>
            <a:chOff x="2253298" y="2428317"/>
            <a:chExt cx="948701" cy="935378"/>
          </a:xfrm>
        </p:grpSpPr>
        <p:sp>
          <p:nvSpPr>
            <p:cNvPr id="4793" name="Google Shape;4793;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29"/>
        <p:cNvGrpSpPr/>
        <p:nvPr/>
      </p:nvGrpSpPr>
      <p:grpSpPr>
        <a:xfrm>
          <a:off x="0" y="0"/>
          <a:ext cx="0" cy="0"/>
          <a:chOff x="0" y="0"/>
          <a:chExt cx="0" cy="0"/>
        </a:xfrm>
      </p:grpSpPr>
      <p:grpSp>
        <p:nvGrpSpPr>
          <p:cNvPr id="4830" name="Google Shape;4830;p79"/>
          <p:cNvGrpSpPr/>
          <p:nvPr/>
        </p:nvGrpSpPr>
        <p:grpSpPr>
          <a:xfrm>
            <a:off x="3339745" y="952988"/>
            <a:ext cx="2363393" cy="1017867"/>
            <a:chOff x="3292400" y="1219146"/>
            <a:chExt cx="2615240" cy="1110239"/>
          </a:xfrm>
        </p:grpSpPr>
        <p:sp>
          <p:nvSpPr>
            <p:cNvPr id="4831" name="Google Shape;4831;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32" name="Google Shape;4832;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33" name="Google Shape;4833;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34" name="Google Shape;4834;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35" name="Google Shape;4835;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36" name="Google Shape;4836;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37" name="Google Shape;4837;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38" name="Google Shape;4838;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39" name="Google Shape;4839;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40" name="Google Shape;4840;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41" name="Google Shape;4841;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42" name="Google Shape;4842;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43" name="Google Shape;4843;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44" name="Google Shape;4844;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45" name="Google Shape;4845;p79"/>
            <p:cNvGrpSpPr/>
            <p:nvPr/>
          </p:nvGrpSpPr>
          <p:grpSpPr>
            <a:xfrm>
              <a:off x="3748438" y="1378608"/>
              <a:ext cx="2159202" cy="903971"/>
              <a:chOff x="1683525" y="2179850"/>
              <a:chExt cx="4519050" cy="2134525"/>
            </a:xfrm>
          </p:grpSpPr>
          <p:sp>
            <p:nvSpPr>
              <p:cNvPr id="4846" name="Google Shape;4846;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7" name="Google Shape;4847;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8" name="Google Shape;4848;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9" name="Google Shape;4849;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0" name="Google Shape;4850;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1" name="Google Shape;4851;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2" name="Google Shape;4852;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3" name="Google Shape;4853;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4" name="Google Shape;4854;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5" name="Google Shape;4855;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6" name="Google Shape;4856;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57" name="Google Shape;4857;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58" name="Google Shape;4858;p79"/>
          <p:cNvGraphicFramePr/>
          <p:nvPr/>
        </p:nvGraphicFramePr>
        <p:xfrm>
          <a:off x="5935838" y="2130461"/>
          <a:ext cx="3000000" cy="3000000"/>
        </p:xfrm>
        <a:graphic>
          <a:graphicData uri="http://schemas.openxmlformats.org/drawingml/2006/table">
            <a:tbl>
              <a:tblPr>
                <a:noFill/>
                <a:tableStyleId>{0E11143C-58DE-4575-A685-81F9F5D17A9E}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59" name="Google Shape;4859;p79"/>
          <p:cNvGrpSpPr/>
          <p:nvPr/>
        </p:nvGrpSpPr>
        <p:grpSpPr>
          <a:xfrm>
            <a:off x="5935948" y="3189058"/>
            <a:ext cx="2496964" cy="1001454"/>
            <a:chOff x="1919611" y="789980"/>
            <a:chExt cx="1474179" cy="606868"/>
          </a:xfrm>
        </p:grpSpPr>
        <p:cxnSp>
          <p:nvCxnSpPr>
            <p:cNvPr id="4860" name="Google Shape;4860;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61" name="Google Shape;4861;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62" name="Google Shape;4862;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63" name="Google Shape;4863;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64" name="Google Shape;4864;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65" name="Google Shape;4865;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66" name="Google Shape;4866;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67" name="Google Shape;4867;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74" name="Google Shape;4874;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75" name="Google Shape;4875;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76" name="Google Shape;4876;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79"/>
          <p:cNvGrpSpPr/>
          <p:nvPr/>
        </p:nvGrpSpPr>
        <p:grpSpPr>
          <a:xfrm>
            <a:off x="712562" y="998017"/>
            <a:ext cx="2394370" cy="976502"/>
            <a:chOff x="749309" y="1112739"/>
            <a:chExt cx="2371603" cy="976502"/>
          </a:xfrm>
        </p:grpSpPr>
        <p:sp>
          <p:nvSpPr>
            <p:cNvPr id="4878" name="Google Shape;4878;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10" name="Google Shape;4910;p79"/>
          <p:cNvGraphicFramePr/>
          <p:nvPr/>
        </p:nvGraphicFramePr>
        <p:xfrm>
          <a:off x="5935863" y="996311"/>
          <a:ext cx="3000000" cy="3000000"/>
        </p:xfrm>
        <a:graphic>
          <a:graphicData uri="http://schemas.openxmlformats.org/drawingml/2006/table">
            <a:tbl>
              <a:tblPr>
                <a:noFill/>
                <a:tableStyleId>{0E11143C-58DE-4575-A685-81F9F5D17A9E}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11" name="Google Shape;4911;p79"/>
          <p:cNvGraphicFramePr/>
          <p:nvPr/>
        </p:nvGraphicFramePr>
        <p:xfrm>
          <a:off x="3342575" y="2130461"/>
          <a:ext cx="3000000" cy="3000000"/>
        </p:xfrm>
        <a:graphic>
          <a:graphicData uri="http://schemas.openxmlformats.org/drawingml/2006/table">
            <a:tbl>
              <a:tblPr>
                <a:noFill/>
                <a:tableStyleId>{0E11143C-58DE-4575-A685-81F9F5D17A9E}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12" name="Google Shape;4912;p79"/>
          <p:cNvGrpSpPr/>
          <p:nvPr/>
        </p:nvGrpSpPr>
        <p:grpSpPr>
          <a:xfrm>
            <a:off x="4086505" y="2517104"/>
            <a:ext cx="1517436" cy="74460"/>
            <a:chOff x="3980086" y="2804397"/>
            <a:chExt cx="1227600" cy="66900"/>
          </a:xfrm>
        </p:grpSpPr>
        <p:sp>
          <p:nvSpPr>
            <p:cNvPr id="4913" name="Google Shape;491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9"/>
          <p:cNvGrpSpPr/>
          <p:nvPr/>
        </p:nvGrpSpPr>
        <p:grpSpPr>
          <a:xfrm>
            <a:off x="4711569" y="2809692"/>
            <a:ext cx="892956" cy="74460"/>
            <a:chOff x="3980086" y="2804397"/>
            <a:chExt cx="1227600" cy="66900"/>
          </a:xfrm>
        </p:grpSpPr>
        <p:sp>
          <p:nvSpPr>
            <p:cNvPr id="4916" name="Google Shape;4916;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9"/>
          <p:cNvGrpSpPr/>
          <p:nvPr/>
        </p:nvGrpSpPr>
        <p:grpSpPr>
          <a:xfrm>
            <a:off x="3344661" y="3168575"/>
            <a:ext cx="2363244" cy="1005943"/>
            <a:chOff x="3358415" y="3361302"/>
            <a:chExt cx="2363244" cy="1024695"/>
          </a:xfrm>
        </p:grpSpPr>
        <p:grpSp>
          <p:nvGrpSpPr>
            <p:cNvPr id="4919" name="Google Shape;4919;p79"/>
            <p:cNvGrpSpPr/>
            <p:nvPr/>
          </p:nvGrpSpPr>
          <p:grpSpPr>
            <a:xfrm>
              <a:off x="3358415" y="3361302"/>
              <a:ext cx="441300" cy="1024695"/>
              <a:chOff x="3358415" y="3361302"/>
              <a:chExt cx="441300" cy="1024695"/>
            </a:xfrm>
          </p:grpSpPr>
          <p:sp>
            <p:nvSpPr>
              <p:cNvPr id="4920" name="Google Shape;4920;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9"/>
            <p:cNvGrpSpPr/>
            <p:nvPr/>
          </p:nvGrpSpPr>
          <p:grpSpPr>
            <a:xfrm>
              <a:off x="3838901" y="3361302"/>
              <a:ext cx="441300" cy="1024695"/>
              <a:chOff x="3838901" y="3361302"/>
              <a:chExt cx="441300" cy="1024695"/>
            </a:xfrm>
          </p:grpSpPr>
          <p:sp>
            <p:nvSpPr>
              <p:cNvPr id="4927" name="Google Shape;4927;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9"/>
            <p:cNvGrpSpPr/>
            <p:nvPr/>
          </p:nvGrpSpPr>
          <p:grpSpPr>
            <a:xfrm>
              <a:off x="4319387" y="3361302"/>
              <a:ext cx="441300" cy="1024695"/>
              <a:chOff x="4319387" y="3361302"/>
              <a:chExt cx="441300" cy="1024695"/>
            </a:xfrm>
          </p:grpSpPr>
          <p:sp>
            <p:nvSpPr>
              <p:cNvPr id="4934" name="Google Shape;4934;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9"/>
            <p:cNvGrpSpPr/>
            <p:nvPr/>
          </p:nvGrpSpPr>
          <p:grpSpPr>
            <a:xfrm>
              <a:off x="4799873" y="3361302"/>
              <a:ext cx="441300" cy="1024695"/>
              <a:chOff x="4799873" y="3361302"/>
              <a:chExt cx="441300" cy="1024695"/>
            </a:xfrm>
          </p:grpSpPr>
          <p:sp>
            <p:nvSpPr>
              <p:cNvPr id="4941" name="Google Shape;4941;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9"/>
            <p:cNvGrpSpPr/>
            <p:nvPr/>
          </p:nvGrpSpPr>
          <p:grpSpPr>
            <a:xfrm>
              <a:off x="5280360" y="3361302"/>
              <a:ext cx="441300" cy="1024695"/>
              <a:chOff x="5280360" y="3361302"/>
              <a:chExt cx="441300" cy="1024695"/>
            </a:xfrm>
          </p:grpSpPr>
          <p:sp>
            <p:nvSpPr>
              <p:cNvPr id="4948" name="Google Shape;4948;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54" name="Google Shape;4954;p79"/>
          <p:cNvGraphicFramePr/>
          <p:nvPr/>
        </p:nvGraphicFramePr>
        <p:xfrm>
          <a:off x="711088" y="2130461"/>
          <a:ext cx="3000000" cy="3000000"/>
        </p:xfrm>
        <a:graphic>
          <a:graphicData uri="http://schemas.openxmlformats.org/drawingml/2006/table">
            <a:tbl>
              <a:tblPr>
                <a:noFill/>
                <a:tableStyleId>{0E11143C-58DE-4575-A685-81F9F5D17A9E}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5" name="Google Shape;4955;p79"/>
          <p:cNvGrpSpPr/>
          <p:nvPr/>
        </p:nvGrpSpPr>
        <p:grpSpPr>
          <a:xfrm>
            <a:off x="712613" y="3180186"/>
            <a:ext cx="2403614" cy="1005900"/>
            <a:chOff x="726450" y="3372825"/>
            <a:chExt cx="2403614" cy="1005900"/>
          </a:xfrm>
        </p:grpSpPr>
        <p:grpSp>
          <p:nvGrpSpPr>
            <p:cNvPr id="4956" name="Google Shape;4956;p79"/>
            <p:cNvGrpSpPr/>
            <p:nvPr/>
          </p:nvGrpSpPr>
          <p:grpSpPr>
            <a:xfrm>
              <a:off x="726450" y="3696000"/>
              <a:ext cx="2403614" cy="500898"/>
              <a:chOff x="726450" y="3696000"/>
              <a:chExt cx="2403614" cy="500898"/>
            </a:xfrm>
          </p:grpSpPr>
          <p:sp>
            <p:nvSpPr>
              <p:cNvPr id="4957" name="Google Shape;4957;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58" name="Google Shape;4958;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59" name="Google Shape;4959;p79"/>
            <p:cNvGrpSpPr/>
            <p:nvPr/>
          </p:nvGrpSpPr>
          <p:grpSpPr>
            <a:xfrm>
              <a:off x="1348050" y="3372825"/>
              <a:ext cx="1720425" cy="1005900"/>
              <a:chOff x="1348050" y="3372825"/>
              <a:chExt cx="1720425" cy="1005900"/>
            </a:xfrm>
          </p:grpSpPr>
          <p:sp>
            <p:nvSpPr>
              <p:cNvPr id="4960" name="Google Shape;4960;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1" name="Google Shape;4961;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2" name="Google Shape;4962;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3" name="Google Shape;4963;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64" name="Google Shape;4964;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65" name="Google Shape;4965;p79"/>
            <p:cNvGrpSpPr/>
            <p:nvPr/>
          </p:nvGrpSpPr>
          <p:grpSpPr>
            <a:xfrm>
              <a:off x="1455707" y="3731058"/>
              <a:ext cx="1491150" cy="417657"/>
              <a:chOff x="1455707" y="3731058"/>
              <a:chExt cx="1491150" cy="417657"/>
            </a:xfrm>
          </p:grpSpPr>
          <p:grpSp>
            <p:nvGrpSpPr>
              <p:cNvPr id="4966" name="Google Shape;4966;p79"/>
              <p:cNvGrpSpPr/>
              <p:nvPr/>
            </p:nvGrpSpPr>
            <p:grpSpPr>
              <a:xfrm>
                <a:off x="1472938" y="3745828"/>
                <a:ext cx="72126" cy="53788"/>
                <a:chOff x="1472938" y="3745828"/>
                <a:chExt cx="72126" cy="53788"/>
              </a:xfrm>
            </p:grpSpPr>
            <p:sp>
              <p:nvSpPr>
                <p:cNvPr id="4967" name="Google Shape;4967;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79"/>
              <p:cNvGrpSpPr/>
              <p:nvPr/>
            </p:nvGrpSpPr>
            <p:grpSpPr>
              <a:xfrm>
                <a:off x="1819181" y="4089633"/>
                <a:ext cx="72126" cy="53788"/>
                <a:chOff x="1819181" y="4089633"/>
                <a:chExt cx="72126" cy="53788"/>
              </a:xfrm>
            </p:grpSpPr>
            <p:sp>
              <p:nvSpPr>
                <p:cNvPr id="4970" name="Google Shape;4970;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79"/>
              <p:cNvGrpSpPr/>
              <p:nvPr/>
            </p:nvGrpSpPr>
            <p:grpSpPr>
              <a:xfrm>
                <a:off x="1455707" y="4084171"/>
                <a:ext cx="64321" cy="64544"/>
                <a:chOff x="1455707" y="4084171"/>
                <a:chExt cx="64321" cy="64544"/>
              </a:xfrm>
            </p:grpSpPr>
            <p:sp>
              <p:nvSpPr>
                <p:cNvPr id="4973" name="Google Shape;4973;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9"/>
              <p:cNvGrpSpPr/>
              <p:nvPr/>
            </p:nvGrpSpPr>
            <p:grpSpPr>
              <a:xfrm>
                <a:off x="1818610" y="3731058"/>
                <a:ext cx="64321" cy="64544"/>
                <a:chOff x="1818610" y="3731058"/>
                <a:chExt cx="64321" cy="64544"/>
              </a:xfrm>
            </p:grpSpPr>
            <p:sp>
              <p:nvSpPr>
                <p:cNvPr id="4976" name="Google Shape;4976;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9"/>
              <p:cNvGrpSpPr/>
              <p:nvPr/>
            </p:nvGrpSpPr>
            <p:grpSpPr>
              <a:xfrm>
                <a:off x="2172491" y="4089633"/>
                <a:ext cx="72126" cy="53788"/>
                <a:chOff x="2172491" y="4089633"/>
                <a:chExt cx="72126" cy="53788"/>
              </a:xfrm>
            </p:grpSpPr>
            <p:sp>
              <p:nvSpPr>
                <p:cNvPr id="4979" name="Google Shape;4979;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79"/>
              <p:cNvGrpSpPr/>
              <p:nvPr/>
            </p:nvGrpSpPr>
            <p:grpSpPr>
              <a:xfrm>
                <a:off x="2171920" y="3731058"/>
                <a:ext cx="64321" cy="64544"/>
                <a:chOff x="2171920" y="3731058"/>
                <a:chExt cx="64321" cy="64544"/>
              </a:xfrm>
            </p:grpSpPr>
            <p:sp>
              <p:nvSpPr>
                <p:cNvPr id="4982" name="Google Shape;4982;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9"/>
              <p:cNvGrpSpPr/>
              <p:nvPr/>
            </p:nvGrpSpPr>
            <p:grpSpPr>
              <a:xfrm>
                <a:off x="2874730" y="3745828"/>
                <a:ext cx="72126" cy="53788"/>
                <a:chOff x="2874730" y="3745828"/>
                <a:chExt cx="72126" cy="53788"/>
              </a:xfrm>
            </p:grpSpPr>
            <p:sp>
              <p:nvSpPr>
                <p:cNvPr id="4985" name="Google Shape;4985;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9"/>
              <p:cNvGrpSpPr/>
              <p:nvPr/>
            </p:nvGrpSpPr>
            <p:grpSpPr>
              <a:xfrm>
                <a:off x="2878589" y="4081481"/>
                <a:ext cx="64321" cy="64544"/>
                <a:chOff x="2878589" y="4081481"/>
                <a:chExt cx="64321" cy="64544"/>
              </a:xfrm>
            </p:grpSpPr>
            <p:sp>
              <p:nvSpPr>
                <p:cNvPr id="4988" name="Google Shape;4988;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9"/>
              <p:cNvGrpSpPr/>
              <p:nvPr/>
            </p:nvGrpSpPr>
            <p:grpSpPr>
              <a:xfrm>
                <a:off x="2525796" y="4089633"/>
                <a:ext cx="72126" cy="53788"/>
                <a:chOff x="2525796" y="4089633"/>
                <a:chExt cx="72126" cy="53788"/>
              </a:xfrm>
            </p:grpSpPr>
            <p:sp>
              <p:nvSpPr>
                <p:cNvPr id="4991" name="Google Shape;4991;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9"/>
              <p:cNvGrpSpPr/>
              <p:nvPr/>
            </p:nvGrpSpPr>
            <p:grpSpPr>
              <a:xfrm>
                <a:off x="2525225" y="3731058"/>
                <a:ext cx="64321" cy="64544"/>
                <a:chOff x="2525225" y="3731058"/>
                <a:chExt cx="64321" cy="64544"/>
              </a:xfrm>
            </p:grpSpPr>
            <p:sp>
              <p:nvSpPr>
                <p:cNvPr id="4994" name="Google Shape;4994;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99"/>
        <p:cNvGrpSpPr/>
        <p:nvPr/>
      </p:nvGrpSpPr>
      <p:grpSpPr>
        <a:xfrm>
          <a:off x="0" y="0"/>
          <a:ext cx="0" cy="0"/>
          <a:chOff x="0" y="0"/>
          <a:chExt cx="0" cy="0"/>
        </a:xfrm>
      </p:grpSpPr>
      <p:grpSp>
        <p:nvGrpSpPr>
          <p:cNvPr id="5000" name="Google Shape;5000;p80"/>
          <p:cNvGrpSpPr/>
          <p:nvPr/>
        </p:nvGrpSpPr>
        <p:grpSpPr>
          <a:xfrm>
            <a:off x="5780153" y="1859606"/>
            <a:ext cx="671400" cy="674856"/>
            <a:chOff x="5780148" y="1859605"/>
            <a:chExt cx="671400" cy="674856"/>
          </a:xfrm>
        </p:grpSpPr>
        <p:sp>
          <p:nvSpPr>
            <p:cNvPr id="5001" name="Google Shape;5001;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0"/>
          <p:cNvGrpSpPr/>
          <p:nvPr/>
        </p:nvGrpSpPr>
        <p:grpSpPr>
          <a:xfrm>
            <a:off x="716996" y="971307"/>
            <a:ext cx="845921" cy="690752"/>
            <a:chOff x="732428" y="1198513"/>
            <a:chExt cx="845921" cy="690752"/>
          </a:xfrm>
        </p:grpSpPr>
        <p:grpSp>
          <p:nvGrpSpPr>
            <p:cNvPr id="5006" name="Google Shape;5006;p80"/>
            <p:cNvGrpSpPr/>
            <p:nvPr/>
          </p:nvGrpSpPr>
          <p:grpSpPr>
            <a:xfrm>
              <a:off x="823030" y="1198513"/>
              <a:ext cx="755319" cy="690752"/>
              <a:chOff x="823030" y="1198513"/>
              <a:chExt cx="755319" cy="690752"/>
            </a:xfrm>
          </p:grpSpPr>
          <p:sp>
            <p:nvSpPr>
              <p:cNvPr id="5007" name="Google Shape;5007;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80"/>
            <p:cNvGrpSpPr/>
            <p:nvPr/>
          </p:nvGrpSpPr>
          <p:grpSpPr>
            <a:xfrm>
              <a:off x="732428" y="1239937"/>
              <a:ext cx="739912" cy="607886"/>
              <a:chOff x="732428" y="1239937"/>
              <a:chExt cx="739912" cy="607886"/>
            </a:xfrm>
          </p:grpSpPr>
          <p:sp>
            <p:nvSpPr>
              <p:cNvPr id="5010" name="Google Shape;5010;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80"/>
            <p:cNvGrpSpPr/>
            <p:nvPr/>
          </p:nvGrpSpPr>
          <p:grpSpPr>
            <a:xfrm>
              <a:off x="732428" y="1277018"/>
              <a:ext cx="702832" cy="533758"/>
              <a:chOff x="732428" y="1277018"/>
              <a:chExt cx="702832" cy="533758"/>
            </a:xfrm>
          </p:grpSpPr>
          <p:sp>
            <p:nvSpPr>
              <p:cNvPr id="5013" name="Google Shape;5013;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80"/>
            <p:cNvGrpSpPr/>
            <p:nvPr/>
          </p:nvGrpSpPr>
          <p:grpSpPr>
            <a:xfrm>
              <a:off x="931170" y="1306653"/>
              <a:ext cx="647179" cy="474455"/>
              <a:chOff x="931170" y="1306653"/>
              <a:chExt cx="647179" cy="474455"/>
            </a:xfrm>
          </p:grpSpPr>
          <p:sp>
            <p:nvSpPr>
              <p:cNvPr id="5016" name="Google Shape;5016;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80"/>
          <p:cNvGrpSpPr/>
          <p:nvPr/>
        </p:nvGrpSpPr>
        <p:grpSpPr>
          <a:xfrm>
            <a:off x="3948605" y="971313"/>
            <a:ext cx="634656" cy="699982"/>
            <a:chOff x="5985650" y="2860025"/>
            <a:chExt cx="1396075" cy="1539775"/>
          </a:xfrm>
        </p:grpSpPr>
        <p:sp>
          <p:nvSpPr>
            <p:cNvPr id="5020" name="Google Shape;5020;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80"/>
          <p:cNvGrpSpPr/>
          <p:nvPr/>
        </p:nvGrpSpPr>
        <p:grpSpPr>
          <a:xfrm>
            <a:off x="4704254" y="971307"/>
            <a:ext cx="725845" cy="699975"/>
            <a:chOff x="4249973" y="1201875"/>
            <a:chExt cx="1958568" cy="1888762"/>
          </a:xfrm>
        </p:grpSpPr>
        <p:sp>
          <p:nvSpPr>
            <p:cNvPr id="5053" name="Google Shape;5053;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4" name="Google Shape;5054;p80"/>
            <p:cNvGrpSpPr/>
            <p:nvPr/>
          </p:nvGrpSpPr>
          <p:grpSpPr>
            <a:xfrm>
              <a:off x="5853086" y="1789142"/>
              <a:ext cx="355454" cy="1048099"/>
              <a:chOff x="5576108" y="2016725"/>
              <a:chExt cx="565200" cy="1666560"/>
            </a:xfrm>
          </p:grpSpPr>
          <p:sp>
            <p:nvSpPr>
              <p:cNvPr id="5055" name="Google Shape;5055;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6" name="Google Shape;5056;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0"/>
            <p:cNvGrpSpPr/>
            <p:nvPr/>
          </p:nvGrpSpPr>
          <p:grpSpPr>
            <a:xfrm>
              <a:off x="4869455" y="2691676"/>
              <a:ext cx="1013897" cy="398961"/>
              <a:chOff x="4012057" y="3451825"/>
              <a:chExt cx="1612175" cy="634379"/>
            </a:xfrm>
          </p:grpSpPr>
          <p:sp>
            <p:nvSpPr>
              <p:cNvPr id="5058" name="Google Shape;5058;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9" name="Google Shape;5059;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0"/>
            <p:cNvGrpSpPr/>
            <p:nvPr/>
          </p:nvGrpSpPr>
          <p:grpSpPr>
            <a:xfrm>
              <a:off x="4276937" y="2155961"/>
              <a:ext cx="651965" cy="891358"/>
              <a:chOff x="3069908" y="2599997"/>
              <a:chExt cx="1036675" cy="1417328"/>
            </a:xfrm>
          </p:grpSpPr>
          <p:sp>
            <p:nvSpPr>
              <p:cNvPr id="5061" name="Google Shape;5061;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2" name="Google Shape;5062;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80"/>
            <p:cNvGrpSpPr/>
            <p:nvPr/>
          </p:nvGrpSpPr>
          <p:grpSpPr>
            <a:xfrm>
              <a:off x="5054918" y="1201875"/>
              <a:ext cx="999548" cy="602711"/>
              <a:chOff x="4306958" y="1082925"/>
              <a:chExt cx="1589359" cy="958358"/>
            </a:xfrm>
          </p:grpSpPr>
          <p:sp>
            <p:nvSpPr>
              <p:cNvPr id="5064" name="Google Shape;5064;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5" name="Google Shape;5065;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0"/>
            <p:cNvGrpSpPr/>
            <p:nvPr/>
          </p:nvGrpSpPr>
          <p:grpSpPr>
            <a:xfrm>
              <a:off x="4249973" y="1303451"/>
              <a:ext cx="799317" cy="841334"/>
              <a:chOff x="3027033" y="1244439"/>
              <a:chExt cx="1270977" cy="1337786"/>
            </a:xfrm>
          </p:grpSpPr>
          <p:sp>
            <p:nvSpPr>
              <p:cNvPr id="5067" name="Google Shape;5067;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8" name="Google Shape;5068;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9" name="Google Shape;5069;p80"/>
          <p:cNvGrpSpPr/>
          <p:nvPr/>
        </p:nvGrpSpPr>
        <p:grpSpPr>
          <a:xfrm>
            <a:off x="4057119" y="1858087"/>
            <a:ext cx="750769" cy="683784"/>
            <a:chOff x="4204684" y="2104422"/>
            <a:chExt cx="699822" cy="637382"/>
          </a:xfrm>
        </p:grpSpPr>
        <p:grpSp>
          <p:nvGrpSpPr>
            <p:cNvPr id="5070" name="Google Shape;5070;p80"/>
            <p:cNvGrpSpPr/>
            <p:nvPr/>
          </p:nvGrpSpPr>
          <p:grpSpPr>
            <a:xfrm>
              <a:off x="4204684" y="2430067"/>
              <a:ext cx="342957" cy="311738"/>
              <a:chOff x="4204684" y="2430067"/>
              <a:chExt cx="342957" cy="311738"/>
            </a:xfrm>
          </p:grpSpPr>
          <p:sp>
            <p:nvSpPr>
              <p:cNvPr id="5071" name="Google Shape;5071;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0"/>
            <p:cNvGrpSpPr/>
            <p:nvPr/>
          </p:nvGrpSpPr>
          <p:grpSpPr>
            <a:xfrm>
              <a:off x="4561586" y="2430067"/>
              <a:ext cx="342920" cy="311738"/>
              <a:chOff x="4561586" y="2430067"/>
              <a:chExt cx="342920" cy="311738"/>
            </a:xfrm>
          </p:grpSpPr>
          <p:sp>
            <p:nvSpPr>
              <p:cNvPr id="5074" name="Google Shape;5074;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80"/>
            <p:cNvGrpSpPr/>
            <p:nvPr/>
          </p:nvGrpSpPr>
          <p:grpSpPr>
            <a:xfrm>
              <a:off x="4561586" y="2104422"/>
              <a:ext cx="342920" cy="311738"/>
              <a:chOff x="4561586" y="2104422"/>
              <a:chExt cx="342920" cy="311738"/>
            </a:xfrm>
          </p:grpSpPr>
          <p:sp>
            <p:nvSpPr>
              <p:cNvPr id="5077" name="Google Shape;5077;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80"/>
            <p:cNvGrpSpPr/>
            <p:nvPr/>
          </p:nvGrpSpPr>
          <p:grpSpPr>
            <a:xfrm>
              <a:off x="4204684" y="2104422"/>
              <a:ext cx="342957" cy="311664"/>
              <a:chOff x="4204684" y="2104422"/>
              <a:chExt cx="342957" cy="311664"/>
            </a:xfrm>
          </p:grpSpPr>
          <p:sp>
            <p:nvSpPr>
              <p:cNvPr id="5080" name="Google Shape;5080;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80"/>
          <p:cNvGrpSpPr/>
          <p:nvPr/>
        </p:nvGrpSpPr>
        <p:grpSpPr>
          <a:xfrm>
            <a:off x="5521552" y="971301"/>
            <a:ext cx="660591" cy="688867"/>
            <a:chOff x="5830645" y="1267368"/>
            <a:chExt cx="530340" cy="553040"/>
          </a:xfrm>
        </p:grpSpPr>
        <p:sp>
          <p:nvSpPr>
            <p:cNvPr id="5083" name="Google Shape;5083;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80"/>
            <p:cNvGrpSpPr/>
            <p:nvPr/>
          </p:nvGrpSpPr>
          <p:grpSpPr>
            <a:xfrm>
              <a:off x="5830645" y="1267368"/>
              <a:ext cx="259743" cy="269909"/>
              <a:chOff x="5830645" y="1267368"/>
              <a:chExt cx="259743" cy="269909"/>
            </a:xfrm>
          </p:grpSpPr>
          <p:sp>
            <p:nvSpPr>
              <p:cNvPr id="5085" name="Google Shape;5085;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80"/>
            <p:cNvGrpSpPr/>
            <p:nvPr/>
          </p:nvGrpSpPr>
          <p:grpSpPr>
            <a:xfrm>
              <a:off x="6101293" y="1267368"/>
              <a:ext cx="259692" cy="269909"/>
              <a:chOff x="6101293" y="1267368"/>
              <a:chExt cx="259692" cy="269909"/>
            </a:xfrm>
          </p:grpSpPr>
          <p:sp>
            <p:nvSpPr>
              <p:cNvPr id="5088" name="Google Shape;5088;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80"/>
            <p:cNvGrpSpPr/>
            <p:nvPr/>
          </p:nvGrpSpPr>
          <p:grpSpPr>
            <a:xfrm>
              <a:off x="5830645" y="1550500"/>
              <a:ext cx="259692" cy="269909"/>
              <a:chOff x="5830645" y="1550500"/>
              <a:chExt cx="259692" cy="269909"/>
            </a:xfrm>
          </p:grpSpPr>
          <p:sp>
            <p:nvSpPr>
              <p:cNvPr id="5091" name="Google Shape;5091;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0"/>
            <p:cNvGrpSpPr/>
            <p:nvPr/>
          </p:nvGrpSpPr>
          <p:grpSpPr>
            <a:xfrm>
              <a:off x="6101293" y="1550500"/>
              <a:ext cx="259692" cy="269909"/>
              <a:chOff x="6101293" y="1550500"/>
              <a:chExt cx="259692" cy="269909"/>
            </a:xfrm>
          </p:grpSpPr>
          <p:sp>
            <p:nvSpPr>
              <p:cNvPr id="5094" name="Google Shape;5094;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6" name="Google Shape;5096;p80"/>
          <p:cNvGrpSpPr/>
          <p:nvPr/>
        </p:nvGrpSpPr>
        <p:grpSpPr>
          <a:xfrm>
            <a:off x="723705" y="1861761"/>
            <a:ext cx="697154" cy="679574"/>
            <a:chOff x="2679875" y="2361475"/>
            <a:chExt cx="780425" cy="760575"/>
          </a:xfrm>
        </p:grpSpPr>
        <p:sp>
          <p:nvSpPr>
            <p:cNvPr id="5097" name="Google Shape;5097;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80"/>
          <p:cNvGrpSpPr/>
          <p:nvPr/>
        </p:nvGrpSpPr>
        <p:grpSpPr>
          <a:xfrm>
            <a:off x="3122864" y="971353"/>
            <a:ext cx="735829" cy="684547"/>
            <a:chOff x="3351965" y="1148808"/>
            <a:chExt cx="750770" cy="698375"/>
          </a:xfrm>
        </p:grpSpPr>
        <p:grpSp>
          <p:nvGrpSpPr>
            <p:cNvPr id="5104" name="Google Shape;5104;p80"/>
            <p:cNvGrpSpPr/>
            <p:nvPr/>
          </p:nvGrpSpPr>
          <p:grpSpPr>
            <a:xfrm>
              <a:off x="3586796" y="1148808"/>
              <a:ext cx="294857" cy="286830"/>
              <a:chOff x="3750225" y="1774000"/>
              <a:chExt cx="149575" cy="145525"/>
            </a:xfrm>
          </p:grpSpPr>
          <p:sp>
            <p:nvSpPr>
              <p:cNvPr id="5105" name="Google Shape;5105;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80"/>
            <p:cNvGrpSpPr/>
            <p:nvPr/>
          </p:nvGrpSpPr>
          <p:grpSpPr>
            <a:xfrm>
              <a:off x="3779245" y="1375768"/>
              <a:ext cx="323490" cy="286978"/>
              <a:chOff x="3847850" y="1889150"/>
              <a:chExt cx="164100" cy="145600"/>
            </a:xfrm>
          </p:grpSpPr>
          <p:sp>
            <p:nvSpPr>
              <p:cNvPr id="5108" name="Google Shape;5108;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80"/>
            <p:cNvGrpSpPr/>
            <p:nvPr/>
          </p:nvGrpSpPr>
          <p:grpSpPr>
            <a:xfrm>
              <a:off x="3351965" y="1330435"/>
              <a:ext cx="295449" cy="285401"/>
              <a:chOff x="3631100" y="1866150"/>
              <a:chExt cx="149875" cy="144800"/>
            </a:xfrm>
          </p:grpSpPr>
          <p:sp>
            <p:nvSpPr>
              <p:cNvPr id="5111" name="Google Shape;5111;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80"/>
            <p:cNvGrpSpPr/>
            <p:nvPr/>
          </p:nvGrpSpPr>
          <p:grpSpPr>
            <a:xfrm>
              <a:off x="3548208" y="1560352"/>
              <a:ext cx="294808" cy="286830"/>
              <a:chOff x="3730650" y="1982800"/>
              <a:chExt cx="149550" cy="145525"/>
            </a:xfrm>
          </p:grpSpPr>
          <p:sp>
            <p:nvSpPr>
              <p:cNvPr id="5114" name="Google Shape;5114;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80"/>
          <p:cNvGrpSpPr/>
          <p:nvPr/>
        </p:nvGrpSpPr>
        <p:grpSpPr>
          <a:xfrm>
            <a:off x="7624517" y="971307"/>
            <a:ext cx="804565" cy="677795"/>
            <a:chOff x="7636443" y="1204988"/>
            <a:chExt cx="804565" cy="677795"/>
          </a:xfrm>
        </p:grpSpPr>
        <p:grpSp>
          <p:nvGrpSpPr>
            <p:cNvPr id="5117" name="Google Shape;5117;p80"/>
            <p:cNvGrpSpPr/>
            <p:nvPr/>
          </p:nvGrpSpPr>
          <p:grpSpPr>
            <a:xfrm>
              <a:off x="7636443" y="1509705"/>
              <a:ext cx="804565" cy="373078"/>
              <a:chOff x="7636443" y="1509705"/>
              <a:chExt cx="804565" cy="373078"/>
            </a:xfrm>
          </p:grpSpPr>
          <p:sp>
            <p:nvSpPr>
              <p:cNvPr id="5118" name="Google Shape;5118;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0"/>
            <p:cNvGrpSpPr/>
            <p:nvPr/>
          </p:nvGrpSpPr>
          <p:grpSpPr>
            <a:xfrm>
              <a:off x="7636443" y="1408133"/>
              <a:ext cx="804565" cy="373078"/>
              <a:chOff x="7636443" y="1408133"/>
              <a:chExt cx="804565" cy="373078"/>
            </a:xfrm>
          </p:grpSpPr>
          <p:sp>
            <p:nvSpPr>
              <p:cNvPr id="5121" name="Google Shape;5121;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80"/>
            <p:cNvGrpSpPr/>
            <p:nvPr/>
          </p:nvGrpSpPr>
          <p:grpSpPr>
            <a:xfrm>
              <a:off x="7636443" y="1306560"/>
              <a:ext cx="804565" cy="373078"/>
              <a:chOff x="7636443" y="1306560"/>
              <a:chExt cx="804565" cy="373078"/>
            </a:xfrm>
          </p:grpSpPr>
          <p:sp>
            <p:nvSpPr>
              <p:cNvPr id="5124" name="Google Shape;5124;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80"/>
            <p:cNvGrpSpPr/>
            <p:nvPr/>
          </p:nvGrpSpPr>
          <p:grpSpPr>
            <a:xfrm>
              <a:off x="7636443" y="1204988"/>
              <a:ext cx="804565" cy="373078"/>
              <a:chOff x="7636443" y="1204988"/>
              <a:chExt cx="804565" cy="373078"/>
            </a:xfrm>
          </p:grpSpPr>
          <p:sp>
            <p:nvSpPr>
              <p:cNvPr id="5127" name="Google Shape;5127;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9" name="Google Shape;5129;p80"/>
          <p:cNvGrpSpPr/>
          <p:nvPr/>
        </p:nvGrpSpPr>
        <p:grpSpPr>
          <a:xfrm>
            <a:off x="4963363" y="1878721"/>
            <a:ext cx="661339" cy="661188"/>
            <a:chOff x="3990000" y="975400"/>
            <a:chExt cx="3934200" cy="3933300"/>
          </a:xfrm>
        </p:grpSpPr>
        <p:sp>
          <p:nvSpPr>
            <p:cNvPr id="5130" name="Google Shape;5130;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80"/>
          <p:cNvGrpSpPr/>
          <p:nvPr/>
        </p:nvGrpSpPr>
        <p:grpSpPr>
          <a:xfrm>
            <a:off x="6607011" y="1857359"/>
            <a:ext cx="868881" cy="684241"/>
            <a:chOff x="6598259" y="2078634"/>
            <a:chExt cx="868881" cy="684241"/>
          </a:xfrm>
        </p:grpSpPr>
        <p:sp>
          <p:nvSpPr>
            <p:cNvPr id="5135" name="Google Shape;5135;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80"/>
            <p:cNvGrpSpPr/>
            <p:nvPr/>
          </p:nvGrpSpPr>
          <p:grpSpPr>
            <a:xfrm>
              <a:off x="6808175" y="2078634"/>
              <a:ext cx="452229" cy="684241"/>
              <a:chOff x="6808175" y="2078634"/>
              <a:chExt cx="452229" cy="684241"/>
            </a:xfrm>
          </p:grpSpPr>
          <p:sp>
            <p:nvSpPr>
              <p:cNvPr id="5142" name="Google Shape;5142;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0"/>
              <p:cNvGrpSpPr/>
              <p:nvPr/>
            </p:nvGrpSpPr>
            <p:grpSpPr>
              <a:xfrm>
                <a:off x="6821586" y="2078634"/>
                <a:ext cx="426871" cy="684241"/>
                <a:chOff x="6821586" y="2078634"/>
                <a:chExt cx="426871" cy="684241"/>
              </a:xfrm>
            </p:grpSpPr>
            <p:grpSp>
              <p:nvGrpSpPr>
                <p:cNvPr id="5149" name="Google Shape;5149;p80"/>
                <p:cNvGrpSpPr/>
                <p:nvPr/>
              </p:nvGrpSpPr>
              <p:grpSpPr>
                <a:xfrm>
                  <a:off x="6821586" y="2078634"/>
                  <a:ext cx="426871" cy="684241"/>
                  <a:chOff x="6821586" y="2078634"/>
                  <a:chExt cx="426871" cy="684241"/>
                </a:xfrm>
              </p:grpSpPr>
              <p:sp>
                <p:nvSpPr>
                  <p:cNvPr id="5150" name="Google Shape;5150;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5" name="Google Shape;5175;p80"/>
          <p:cNvGrpSpPr/>
          <p:nvPr/>
        </p:nvGrpSpPr>
        <p:grpSpPr>
          <a:xfrm>
            <a:off x="716994" y="3531369"/>
            <a:ext cx="1340789" cy="640830"/>
            <a:chOff x="238125" y="1151100"/>
            <a:chExt cx="7139450" cy="3412300"/>
          </a:xfrm>
        </p:grpSpPr>
        <p:sp>
          <p:nvSpPr>
            <p:cNvPr id="5176" name="Google Shape;5176;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0"/>
          <p:cNvGrpSpPr/>
          <p:nvPr/>
        </p:nvGrpSpPr>
        <p:grpSpPr>
          <a:xfrm>
            <a:off x="5584217" y="2734650"/>
            <a:ext cx="985357" cy="585764"/>
            <a:chOff x="5145061" y="2881789"/>
            <a:chExt cx="1107641" cy="658458"/>
          </a:xfrm>
        </p:grpSpPr>
        <p:grpSp>
          <p:nvGrpSpPr>
            <p:cNvPr id="5189" name="Google Shape;5189;p80"/>
            <p:cNvGrpSpPr/>
            <p:nvPr/>
          </p:nvGrpSpPr>
          <p:grpSpPr>
            <a:xfrm>
              <a:off x="5722989" y="3244587"/>
              <a:ext cx="529713" cy="295659"/>
              <a:chOff x="5722989" y="3244587"/>
              <a:chExt cx="529713" cy="295659"/>
            </a:xfrm>
          </p:grpSpPr>
          <p:sp>
            <p:nvSpPr>
              <p:cNvPr id="5190" name="Google Shape;5190;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1" name="Google Shape;5191;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2" name="Google Shape;5192;p80"/>
            <p:cNvGrpSpPr/>
            <p:nvPr/>
          </p:nvGrpSpPr>
          <p:grpSpPr>
            <a:xfrm>
              <a:off x="5145061" y="3244587"/>
              <a:ext cx="536807" cy="295659"/>
              <a:chOff x="5145061" y="3244587"/>
              <a:chExt cx="536807" cy="295659"/>
            </a:xfrm>
          </p:grpSpPr>
          <p:sp>
            <p:nvSpPr>
              <p:cNvPr id="5193" name="Google Shape;5193;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4" name="Google Shape;5194;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5" name="Google Shape;5195;p80"/>
            <p:cNvGrpSpPr/>
            <p:nvPr/>
          </p:nvGrpSpPr>
          <p:grpSpPr>
            <a:xfrm>
              <a:off x="5341327" y="2898245"/>
              <a:ext cx="532309" cy="614891"/>
              <a:chOff x="5341327" y="2898245"/>
              <a:chExt cx="532309" cy="614891"/>
            </a:xfrm>
          </p:grpSpPr>
          <p:sp>
            <p:nvSpPr>
              <p:cNvPr id="5196" name="Google Shape;5196;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7" name="Google Shape;5197;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98" name="Google Shape;5198;p80"/>
            <p:cNvGrpSpPr/>
            <p:nvPr/>
          </p:nvGrpSpPr>
          <p:grpSpPr>
            <a:xfrm>
              <a:off x="5532290" y="2881789"/>
              <a:ext cx="620516" cy="305456"/>
              <a:chOff x="5532290" y="2881789"/>
              <a:chExt cx="620516" cy="305456"/>
            </a:xfrm>
          </p:grpSpPr>
          <p:sp>
            <p:nvSpPr>
              <p:cNvPr id="5199" name="Google Shape;5199;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0" name="Google Shape;5200;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01" name="Google Shape;5201;p80"/>
          <p:cNvGrpSpPr/>
          <p:nvPr/>
        </p:nvGrpSpPr>
        <p:grpSpPr>
          <a:xfrm>
            <a:off x="8163140" y="3526708"/>
            <a:ext cx="269068" cy="645491"/>
            <a:chOff x="7026852" y="3311869"/>
            <a:chExt cx="434331" cy="1041954"/>
          </a:xfrm>
        </p:grpSpPr>
        <p:sp>
          <p:nvSpPr>
            <p:cNvPr id="5202" name="Google Shape;5202;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0"/>
          <p:cNvGrpSpPr/>
          <p:nvPr/>
        </p:nvGrpSpPr>
        <p:grpSpPr>
          <a:xfrm>
            <a:off x="6179721" y="3565945"/>
            <a:ext cx="293882" cy="293836"/>
            <a:chOff x="4873519" y="3311869"/>
            <a:chExt cx="499374" cy="499296"/>
          </a:xfrm>
        </p:grpSpPr>
        <p:sp>
          <p:nvSpPr>
            <p:cNvPr id="5206" name="Google Shape;5206;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80"/>
          <p:cNvGrpSpPr/>
          <p:nvPr/>
        </p:nvGrpSpPr>
        <p:grpSpPr>
          <a:xfrm>
            <a:off x="6179721" y="3878317"/>
            <a:ext cx="293882" cy="293882"/>
            <a:chOff x="4873519" y="3875839"/>
            <a:chExt cx="499374" cy="499374"/>
          </a:xfrm>
        </p:grpSpPr>
        <p:sp>
          <p:nvSpPr>
            <p:cNvPr id="5209" name="Google Shape;5209;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0"/>
          <p:cNvGrpSpPr/>
          <p:nvPr/>
        </p:nvGrpSpPr>
        <p:grpSpPr>
          <a:xfrm>
            <a:off x="2410248" y="1850269"/>
            <a:ext cx="698104" cy="698208"/>
            <a:chOff x="2565073" y="2075876"/>
            <a:chExt cx="672482" cy="672518"/>
          </a:xfrm>
        </p:grpSpPr>
        <p:sp>
          <p:nvSpPr>
            <p:cNvPr id="5212" name="Google Shape;5212;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0"/>
          <p:cNvGrpSpPr/>
          <p:nvPr/>
        </p:nvGrpSpPr>
        <p:grpSpPr>
          <a:xfrm>
            <a:off x="5633660" y="3534870"/>
            <a:ext cx="438354" cy="637329"/>
            <a:chOff x="1697726" y="3244179"/>
            <a:chExt cx="788124" cy="1146069"/>
          </a:xfrm>
        </p:grpSpPr>
        <p:sp>
          <p:nvSpPr>
            <p:cNvPr id="5219" name="Google Shape;5219;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0"/>
          <p:cNvGrpSpPr/>
          <p:nvPr/>
        </p:nvGrpSpPr>
        <p:grpSpPr>
          <a:xfrm>
            <a:off x="7634874" y="1863232"/>
            <a:ext cx="799565" cy="670282"/>
            <a:chOff x="7617850" y="2063282"/>
            <a:chExt cx="799565" cy="670282"/>
          </a:xfrm>
        </p:grpSpPr>
        <p:cxnSp>
          <p:nvCxnSpPr>
            <p:cNvPr id="5223" name="Google Shape;5223;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4" name="Google Shape;5224;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5" name="Google Shape;5225;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6" name="Google Shape;5226;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27" name="Google Shape;5227;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28" name="Google Shape;5228;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29" name="Google Shape;5229;p80"/>
            <p:cNvGrpSpPr/>
            <p:nvPr/>
          </p:nvGrpSpPr>
          <p:grpSpPr>
            <a:xfrm>
              <a:off x="7734309" y="2063282"/>
              <a:ext cx="570957" cy="620095"/>
              <a:chOff x="7734309" y="2063282"/>
              <a:chExt cx="570957" cy="620095"/>
            </a:xfrm>
          </p:grpSpPr>
          <p:grpSp>
            <p:nvGrpSpPr>
              <p:cNvPr id="5230" name="Google Shape;5230;p80"/>
              <p:cNvGrpSpPr/>
              <p:nvPr/>
            </p:nvGrpSpPr>
            <p:grpSpPr>
              <a:xfrm>
                <a:off x="8031573" y="2063282"/>
                <a:ext cx="273693" cy="620095"/>
                <a:chOff x="8031573" y="2063282"/>
                <a:chExt cx="273693" cy="620095"/>
              </a:xfrm>
            </p:grpSpPr>
            <p:sp>
              <p:nvSpPr>
                <p:cNvPr id="5231" name="Google Shape;5231;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80"/>
              <p:cNvGrpSpPr/>
              <p:nvPr/>
            </p:nvGrpSpPr>
            <p:grpSpPr>
              <a:xfrm flipH="1">
                <a:off x="7734309" y="2063282"/>
                <a:ext cx="273693" cy="620095"/>
                <a:chOff x="8031573" y="2063282"/>
                <a:chExt cx="273693" cy="620095"/>
              </a:xfrm>
            </p:grpSpPr>
            <p:sp>
              <p:nvSpPr>
                <p:cNvPr id="5236" name="Google Shape;5236;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40" name="Google Shape;5240;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80"/>
          <p:cNvGrpSpPr/>
          <p:nvPr/>
        </p:nvGrpSpPr>
        <p:grpSpPr>
          <a:xfrm>
            <a:off x="7821480" y="2716716"/>
            <a:ext cx="602567" cy="601884"/>
            <a:chOff x="1186975" y="238125"/>
            <a:chExt cx="5244275" cy="5238325"/>
          </a:xfrm>
        </p:grpSpPr>
        <p:sp>
          <p:nvSpPr>
            <p:cNvPr id="5243" name="Google Shape;5243;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80"/>
          <p:cNvGrpSpPr/>
          <p:nvPr/>
        </p:nvGrpSpPr>
        <p:grpSpPr>
          <a:xfrm>
            <a:off x="3264218" y="1856199"/>
            <a:ext cx="651848" cy="687338"/>
            <a:chOff x="3400515" y="2056248"/>
            <a:chExt cx="698134" cy="735987"/>
          </a:xfrm>
        </p:grpSpPr>
        <p:grpSp>
          <p:nvGrpSpPr>
            <p:cNvPr id="5248" name="Google Shape;5248;p80"/>
            <p:cNvGrpSpPr/>
            <p:nvPr/>
          </p:nvGrpSpPr>
          <p:grpSpPr>
            <a:xfrm>
              <a:off x="3400515" y="2283913"/>
              <a:ext cx="312919" cy="219900"/>
              <a:chOff x="3400515" y="2283913"/>
              <a:chExt cx="312919" cy="219900"/>
            </a:xfrm>
          </p:grpSpPr>
          <p:sp>
            <p:nvSpPr>
              <p:cNvPr id="5249" name="Google Shape;5249;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0" name="Google Shape;5250;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51" name="Google Shape;5251;p80"/>
            <p:cNvGrpSpPr/>
            <p:nvPr/>
          </p:nvGrpSpPr>
          <p:grpSpPr>
            <a:xfrm>
              <a:off x="3547823" y="2461089"/>
              <a:ext cx="219900" cy="331146"/>
              <a:chOff x="3547823" y="2461089"/>
              <a:chExt cx="219900" cy="331146"/>
            </a:xfrm>
          </p:grpSpPr>
          <p:sp>
            <p:nvSpPr>
              <p:cNvPr id="5252" name="Google Shape;5252;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3" name="Google Shape;5253;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54" name="Google Shape;5254;p80"/>
            <p:cNvGrpSpPr/>
            <p:nvPr/>
          </p:nvGrpSpPr>
          <p:grpSpPr>
            <a:xfrm>
              <a:off x="3734138" y="2461089"/>
              <a:ext cx="219900" cy="331146"/>
              <a:chOff x="3734138" y="2461089"/>
              <a:chExt cx="219900" cy="331146"/>
            </a:xfrm>
          </p:grpSpPr>
          <p:sp>
            <p:nvSpPr>
              <p:cNvPr id="5255" name="Google Shape;5255;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6" name="Google Shape;5256;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57" name="Google Shape;5257;p80"/>
            <p:cNvGrpSpPr/>
            <p:nvPr/>
          </p:nvGrpSpPr>
          <p:grpSpPr>
            <a:xfrm>
              <a:off x="3787560" y="2281742"/>
              <a:ext cx="311089" cy="219900"/>
              <a:chOff x="3787560" y="2281742"/>
              <a:chExt cx="311089" cy="219900"/>
            </a:xfrm>
          </p:grpSpPr>
          <p:sp>
            <p:nvSpPr>
              <p:cNvPr id="5258" name="Google Shape;5258;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9" name="Google Shape;5259;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60" name="Google Shape;5260;p80"/>
            <p:cNvGrpSpPr/>
            <p:nvPr/>
          </p:nvGrpSpPr>
          <p:grpSpPr>
            <a:xfrm>
              <a:off x="3637290" y="2056248"/>
              <a:ext cx="219900" cy="330736"/>
              <a:chOff x="3637290" y="2056248"/>
              <a:chExt cx="219900" cy="330736"/>
            </a:xfrm>
          </p:grpSpPr>
          <p:sp>
            <p:nvSpPr>
              <p:cNvPr id="5261" name="Google Shape;5261;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62" name="Google Shape;5262;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63" name="Google Shape;5263;p80"/>
          <p:cNvGrpSpPr/>
          <p:nvPr/>
        </p:nvGrpSpPr>
        <p:grpSpPr>
          <a:xfrm>
            <a:off x="2555923" y="2726206"/>
            <a:ext cx="1268144" cy="592394"/>
            <a:chOff x="238125" y="1188750"/>
            <a:chExt cx="7140450" cy="3335550"/>
          </a:xfrm>
        </p:grpSpPr>
        <p:sp>
          <p:nvSpPr>
            <p:cNvPr id="5264" name="Google Shape;5264;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80"/>
          <p:cNvGrpSpPr/>
          <p:nvPr/>
        </p:nvGrpSpPr>
        <p:grpSpPr>
          <a:xfrm>
            <a:off x="6663824" y="2728360"/>
            <a:ext cx="1053944" cy="590147"/>
            <a:chOff x="238125" y="1335475"/>
            <a:chExt cx="5418735" cy="3034175"/>
          </a:xfrm>
        </p:grpSpPr>
        <p:sp>
          <p:nvSpPr>
            <p:cNvPr id="5270" name="Google Shape;5270;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0"/>
          <p:cNvGrpSpPr/>
          <p:nvPr/>
        </p:nvGrpSpPr>
        <p:grpSpPr>
          <a:xfrm>
            <a:off x="4094633" y="3533260"/>
            <a:ext cx="1268207" cy="638939"/>
            <a:chOff x="3967651" y="3645904"/>
            <a:chExt cx="1479304" cy="745292"/>
          </a:xfrm>
        </p:grpSpPr>
        <p:grpSp>
          <p:nvGrpSpPr>
            <p:cNvPr id="5274" name="Google Shape;5274;p80"/>
            <p:cNvGrpSpPr/>
            <p:nvPr/>
          </p:nvGrpSpPr>
          <p:grpSpPr>
            <a:xfrm>
              <a:off x="3967651" y="4009026"/>
              <a:ext cx="1479304" cy="382170"/>
              <a:chOff x="3967651" y="4009026"/>
              <a:chExt cx="1479304" cy="382170"/>
            </a:xfrm>
          </p:grpSpPr>
          <p:grpSp>
            <p:nvGrpSpPr>
              <p:cNvPr id="5275" name="Google Shape;5275;p80"/>
              <p:cNvGrpSpPr/>
              <p:nvPr/>
            </p:nvGrpSpPr>
            <p:grpSpPr>
              <a:xfrm>
                <a:off x="4892216" y="4195630"/>
                <a:ext cx="554739" cy="195566"/>
                <a:chOff x="3604375" y="4892160"/>
                <a:chExt cx="1651500" cy="582215"/>
              </a:xfrm>
            </p:grpSpPr>
            <p:sp>
              <p:nvSpPr>
                <p:cNvPr id="5276" name="Google Shape;5276;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80"/>
              <p:cNvGrpSpPr/>
              <p:nvPr/>
            </p:nvGrpSpPr>
            <p:grpSpPr>
              <a:xfrm>
                <a:off x="3967651" y="4146303"/>
                <a:ext cx="579402" cy="244893"/>
                <a:chOff x="851875" y="4745310"/>
                <a:chExt cx="1724925" cy="729065"/>
              </a:xfrm>
            </p:grpSpPr>
            <p:sp>
              <p:nvSpPr>
                <p:cNvPr id="5279" name="Google Shape;5279;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80"/>
              <p:cNvGrpSpPr/>
              <p:nvPr/>
            </p:nvGrpSpPr>
            <p:grpSpPr>
              <a:xfrm>
                <a:off x="4460753" y="4009026"/>
                <a:ext cx="493110" cy="382170"/>
                <a:chOff x="2319875" y="4336625"/>
                <a:chExt cx="1468025" cy="1137750"/>
              </a:xfrm>
            </p:grpSpPr>
            <p:sp>
              <p:nvSpPr>
                <p:cNvPr id="5282" name="Google Shape;5282;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4" name="Google Shape;5284;p80"/>
            <p:cNvGrpSpPr/>
            <p:nvPr/>
          </p:nvGrpSpPr>
          <p:grpSpPr>
            <a:xfrm>
              <a:off x="4479443" y="3645904"/>
              <a:ext cx="455965" cy="388789"/>
              <a:chOff x="2957425" y="238100"/>
              <a:chExt cx="1910200" cy="1628775"/>
            </a:xfrm>
          </p:grpSpPr>
          <p:sp>
            <p:nvSpPr>
              <p:cNvPr id="5285" name="Google Shape;5285;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80"/>
          <p:cNvGrpSpPr/>
          <p:nvPr/>
        </p:nvGrpSpPr>
        <p:grpSpPr>
          <a:xfrm>
            <a:off x="2480746" y="3534460"/>
            <a:ext cx="1243128" cy="637739"/>
            <a:chOff x="2496310" y="3693351"/>
            <a:chExt cx="1342906" cy="688926"/>
          </a:xfrm>
        </p:grpSpPr>
        <p:grpSp>
          <p:nvGrpSpPr>
            <p:cNvPr id="5296" name="Google Shape;5296;p80"/>
            <p:cNvGrpSpPr/>
            <p:nvPr/>
          </p:nvGrpSpPr>
          <p:grpSpPr>
            <a:xfrm>
              <a:off x="2496310" y="3693351"/>
              <a:ext cx="1342906" cy="688875"/>
              <a:chOff x="2496310" y="3693351"/>
              <a:chExt cx="1342906" cy="688875"/>
            </a:xfrm>
          </p:grpSpPr>
          <p:sp>
            <p:nvSpPr>
              <p:cNvPr id="5297" name="Google Shape;5297;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3" name="Google Shape;5303;p80"/>
              <p:cNvCxnSpPr>
                <a:stCxn id="530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04" name="Google Shape;5304;p80"/>
              <p:cNvCxnSpPr>
                <a:stCxn id="529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05" name="Google Shape;5305;p80"/>
              <p:cNvCxnSpPr>
                <a:stCxn id="529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06" name="Google Shape;5306;p80"/>
              <p:cNvCxnSpPr>
                <a:stCxn id="530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07" name="Google Shape;5307;p80"/>
              <p:cNvCxnSpPr>
                <a:stCxn id="530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08" name="Google Shape;5308;p80"/>
            <p:cNvGrpSpPr/>
            <p:nvPr/>
          </p:nvGrpSpPr>
          <p:grpSpPr>
            <a:xfrm>
              <a:off x="2675275" y="3930557"/>
              <a:ext cx="1003306" cy="451719"/>
              <a:chOff x="2675275" y="4174282"/>
              <a:chExt cx="1003306" cy="451719"/>
            </a:xfrm>
          </p:grpSpPr>
          <p:sp>
            <p:nvSpPr>
              <p:cNvPr id="5309" name="Google Shape;5309;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2" name="Google Shape;5312;p80"/>
          <p:cNvGrpSpPr/>
          <p:nvPr/>
        </p:nvGrpSpPr>
        <p:grpSpPr>
          <a:xfrm>
            <a:off x="1654417" y="971307"/>
            <a:ext cx="574511" cy="874709"/>
            <a:chOff x="1715404" y="1112080"/>
            <a:chExt cx="642270" cy="977984"/>
          </a:xfrm>
        </p:grpSpPr>
        <p:grpSp>
          <p:nvGrpSpPr>
            <p:cNvPr id="5313" name="Google Shape;5313;p80"/>
            <p:cNvGrpSpPr/>
            <p:nvPr/>
          </p:nvGrpSpPr>
          <p:grpSpPr>
            <a:xfrm>
              <a:off x="1715404" y="1112080"/>
              <a:ext cx="642270" cy="977984"/>
              <a:chOff x="1715404" y="1112080"/>
              <a:chExt cx="642270" cy="977984"/>
            </a:xfrm>
          </p:grpSpPr>
          <p:sp>
            <p:nvSpPr>
              <p:cNvPr id="5314" name="Google Shape;5314;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80"/>
            <p:cNvGrpSpPr/>
            <p:nvPr/>
          </p:nvGrpSpPr>
          <p:grpSpPr>
            <a:xfrm>
              <a:off x="1768927" y="1165603"/>
              <a:ext cx="535225" cy="851367"/>
              <a:chOff x="1768927" y="1165603"/>
              <a:chExt cx="535225" cy="851367"/>
            </a:xfrm>
          </p:grpSpPr>
          <p:sp>
            <p:nvSpPr>
              <p:cNvPr id="5317" name="Google Shape;5317;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80"/>
            <p:cNvGrpSpPr/>
            <p:nvPr/>
          </p:nvGrpSpPr>
          <p:grpSpPr>
            <a:xfrm>
              <a:off x="1822449" y="1219125"/>
              <a:ext cx="428180" cy="718859"/>
              <a:chOff x="1822449" y="1219125"/>
              <a:chExt cx="428180" cy="718859"/>
            </a:xfrm>
          </p:grpSpPr>
          <p:sp>
            <p:nvSpPr>
              <p:cNvPr id="5320" name="Google Shape;5320;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80"/>
            <p:cNvGrpSpPr/>
            <p:nvPr/>
          </p:nvGrpSpPr>
          <p:grpSpPr>
            <a:xfrm>
              <a:off x="1875972" y="1272648"/>
              <a:ext cx="321135" cy="586939"/>
              <a:chOff x="1875972" y="1272648"/>
              <a:chExt cx="321135" cy="586939"/>
            </a:xfrm>
          </p:grpSpPr>
          <p:sp>
            <p:nvSpPr>
              <p:cNvPr id="5323" name="Google Shape;5323;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80"/>
          <p:cNvGrpSpPr/>
          <p:nvPr/>
        </p:nvGrpSpPr>
        <p:grpSpPr>
          <a:xfrm>
            <a:off x="7761578" y="3528028"/>
            <a:ext cx="293855" cy="644170"/>
            <a:chOff x="241025" y="3151575"/>
            <a:chExt cx="293855" cy="644170"/>
          </a:xfrm>
        </p:grpSpPr>
        <p:sp>
          <p:nvSpPr>
            <p:cNvPr id="5326" name="Google Shape;5326;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0"/>
          <p:cNvGrpSpPr/>
          <p:nvPr/>
        </p:nvGrpSpPr>
        <p:grpSpPr>
          <a:xfrm>
            <a:off x="709562" y="2728028"/>
            <a:ext cx="1779649" cy="591620"/>
            <a:chOff x="246070" y="1983375"/>
            <a:chExt cx="1855347" cy="616849"/>
          </a:xfrm>
        </p:grpSpPr>
        <p:sp>
          <p:nvSpPr>
            <p:cNvPr id="5329" name="Google Shape;5329;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80"/>
          <p:cNvGrpSpPr/>
          <p:nvPr/>
        </p:nvGrpSpPr>
        <p:grpSpPr>
          <a:xfrm>
            <a:off x="2320428" y="971307"/>
            <a:ext cx="711055" cy="745993"/>
            <a:chOff x="2496269" y="1171698"/>
            <a:chExt cx="761953" cy="799392"/>
          </a:xfrm>
        </p:grpSpPr>
        <p:grpSp>
          <p:nvGrpSpPr>
            <p:cNvPr id="5339" name="Google Shape;5339;p80"/>
            <p:cNvGrpSpPr/>
            <p:nvPr/>
          </p:nvGrpSpPr>
          <p:grpSpPr>
            <a:xfrm>
              <a:off x="2496269" y="1171698"/>
              <a:ext cx="761953" cy="723022"/>
              <a:chOff x="2496269" y="1171698"/>
              <a:chExt cx="761953" cy="723022"/>
            </a:xfrm>
          </p:grpSpPr>
          <p:sp>
            <p:nvSpPr>
              <p:cNvPr id="5340" name="Google Shape;5340;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80"/>
              <p:cNvGrpSpPr/>
              <p:nvPr/>
            </p:nvGrpSpPr>
            <p:grpSpPr>
              <a:xfrm>
                <a:off x="2496269" y="1171698"/>
                <a:ext cx="761953" cy="723022"/>
                <a:chOff x="2496269" y="1120652"/>
                <a:chExt cx="761953" cy="723022"/>
              </a:xfrm>
            </p:grpSpPr>
            <p:grpSp>
              <p:nvGrpSpPr>
                <p:cNvPr id="5343" name="Google Shape;5343;p80"/>
                <p:cNvGrpSpPr/>
                <p:nvPr/>
              </p:nvGrpSpPr>
              <p:grpSpPr>
                <a:xfrm>
                  <a:off x="2496269" y="1120652"/>
                  <a:ext cx="761953" cy="723022"/>
                  <a:chOff x="2496269" y="1120652"/>
                  <a:chExt cx="761953" cy="723022"/>
                </a:xfrm>
              </p:grpSpPr>
              <p:grpSp>
                <p:nvGrpSpPr>
                  <p:cNvPr id="5344" name="Google Shape;5344;p80"/>
                  <p:cNvGrpSpPr/>
                  <p:nvPr/>
                </p:nvGrpSpPr>
                <p:grpSpPr>
                  <a:xfrm>
                    <a:off x="2496269" y="1304589"/>
                    <a:ext cx="407089" cy="305057"/>
                    <a:chOff x="2496269" y="1304589"/>
                    <a:chExt cx="407089" cy="305057"/>
                  </a:xfrm>
                </p:grpSpPr>
                <p:sp>
                  <p:nvSpPr>
                    <p:cNvPr id="5345" name="Google Shape;5345;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0"/>
                  <p:cNvGrpSpPr/>
                  <p:nvPr/>
                </p:nvGrpSpPr>
                <p:grpSpPr>
                  <a:xfrm>
                    <a:off x="2586468" y="1493376"/>
                    <a:ext cx="358850" cy="349656"/>
                    <a:chOff x="2586468" y="1493376"/>
                    <a:chExt cx="358850" cy="349656"/>
                  </a:xfrm>
                </p:grpSpPr>
                <p:sp>
                  <p:nvSpPr>
                    <p:cNvPr id="5348" name="Google Shape;5348;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80"/>
                  <p:cNvGrpSpPr/>
                  <p:nvPr/>
                </p:nvGrpSpPr>
                <p:grpSpPr>
                  <a:xfrm>
                    <a:off x="2807939" y="1494024"/>
                    <a:ext cx="358857" cy="349650"/>
                    <a:chOff x="2807939" y="1494024"/>
                    <a:chExt cx="358857" cy="349650"/>
                  </a:xfrm>
                </p:grpSpPr>
                <p:sp>
                  <p:nvSpPr>
                    <p:cNvPr id="5351" name="Google Shape;5351;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80"/>
                  <p:cNvGrpSpPr/>
                  <p:nvPr/>
                </p:nvGrpSpPr>
                <p:grpSpPr>
                  <a:xfrm>
                    <a:off x="2851133" y="1305635"/>
                    <a:ext cx="407089" cy="305057"/>
                    <a:chOff x="2851133" y="1305635"/>
                    <a:chExt cx="407089" cy="305057"/>
                  </a:xfrm>
                </p:grpSpPr>
                <p:sp>
                  <p:nvSpPr>
                    <p:cNvPr id="5354" name="Google Shape;5354;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0"/>
                  <p:cNvGrpSpPr/>
                  <p:nvPr/>
                </p:nvGrpSpPr>
                <p:grpSpPr>
                  <a:xfrm>
                    <a:off x="2727495" y="1120652"/>
                    <a:ext cx="300271" cy="396358"/>
                    <a:chOff x="2727495" y="1120652"/>
                    <a:chExt cx="300271" cy="396358"/>
                  </a:xfrm>
                </p:grpSpPr>
                <p:sp>
                  <p:nvSpPr>
                    <p:cNvPr id="5357" name="Google Shape;5357;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80"/>
                <p:cNvGrpSpPr/>
                <p:nvPr/>
              </p:nvGrpSpPr>
              <p:grpSpPr>
                <a:xfrm>
                  <a:off x="2722305" y="1350460"/>
                  <a:ext cx="308357" cy="308344"/>
                  <a:chOff x="2722305" y="1350460"/>
                  <a:chExt cx="308357" cy="308344"/>
                </a:xfrm>
              </p:grpSpPr>
              <p:sp>
                <p:nvSpPr>
                  <p:cNvPr id="5360" name="Google Shape;5360;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0"/>
                  <p:cNvGrpSpPr/>
                  <p:nvPr/>
                </p:nvGrpSpPr>
                <p:grpSpPr>
                  <a:xfrm>
                    <a:off x="2725064" y="1364529"/>
                    <a:ext cx="297954" cy="280182"/>
                    <a:chOff x="2725064" y="1364529"/>
                    <a:chExt cx="297954" cy="280182"/>
                  </a:xfrm>
                </p:grpSpPr>
                <p:sp>
                  <p:nvSpPr>
                    <p:cNvPr id="5362" name="Google Shape;5362;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7" name="Google Shape;5367;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0"/>
          <p:cNvGrpSpPr/>
          <p:nvPr/>
        </p:nvGrpSpPr>
        <p:grpSpPr>
          <a:xfrm>
            <a:off x="3909129" y="2727412"/>
            <a:ext cx="1569144" cy="591015"/>
            <a:chOff x="3820100" y="3023049"/>
            <a:chExt cx="1303926" cy="491162"/>
          </a:xfrm>
        </p:grpSpPr>
        <p:grpSp>
          <p:nvGrpSpPr>
            <p:cNvPr id="5373" name="Google Shape;5373;p80"/>
            <p:cNvGrpSpPr/>
            <p:nvPr/>
          </p:nvGrpSpPr>
          <p:grpSpPr>
            <a:xfrm>
              <a:off x="3820100" y="3023072"/>
              <a:ext cx="1303926" cy="491139"/>
              <a:chOff x="3820100" y="3023072"/>
              <a:chExt cx="1303926" cy="491139"/>
            </a:xfrm>
          </p:grpSpPr>
          <p:sp>
            <p:nvSpPr>
              <p:cNvPr id="5374" name="Google Shape;5374;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80"/>
            <p:cNvGrpSpPr/>
            <p:nvPr/>
          </p:nvGrpSpPr>
          <p:grpSpPr>
            <a:xfrm>
              <a:off x="4132439" y="3023645"/>
              <a:ext cx="393633" cy="177096"/>
              <a:chOff x="4132439" y="3023645"/>
              <a:chExt cx="393633" cy="177096"/>
            </a:xfrm>
          </p:grpSpPr>
          <p:sp>
            <p:nvSpPr>
              <p:cNvPr id="5377" name="Google Shape;5377;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80"/>
            <p:cNvGrpSpPr/>
            <p:nvPr/>
          </p:nvGrpSpPr>
          <p:grpSpPr>
            <a:xfrm>
              <a:off x="3921811" y="3023049"/>
              <a:ext cx="1002397" cy="388943"/>
              <a:chOff x="3921811" y="3023049"/>
              <a:chExt cx="1002397" cy="388943"/>
            </a:xfrm>
          </p:grpSpPr>
          <p:sp>
            <p:nvSpPr>
              <p:cNvPr id="5380" name="Google Shape;5380;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80"/>
            <p:cNvGrpSpPr/>
            <p:nvPr/>
          </p:nvGrpSpPr>
          <p:grpSpPr>
            <a:xfrm>
              <a:off x="4023645" y="3023049"/>
              <a:ext cx="683032" cy="286722"/>
              <a:chOff x="4023645" y="3023049"/>
              <a:chExt cx="683032" cy="286722"/>
            </a:xfrm>
          </p:grpSpPr>
          <p:sp>
            <p:nvSpPr>
              <p:cNvPr id="5383" name="Google Shape;5383;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5" name="Google Shape;5385;p80"/>
          <p:cNvGrpSpPr/>
          <p:nvPr/>
        </p:nvGrpSpPr>
        <p:grpSpPr>
          <a:xfrm>
            <a:off x="1541251" y="1854258"/>
            <a:ext cx="713522" cy="688025"/>
            <a:chOff x="1706078" y="2092648"/>
            <a:chExt cx="660913" cy="637296"/>
          </a:xfrm>
        </p:grpSpPr>
        <p:sp>
          <p:nvSpPr>
            <p:cNvPr id="5386" name="Google Shape;5386;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7" name="Google Shape;5387;p80"/>
            <p:cNvGrpSpPr/>
            <p:nvPr/>
          </p:nvGrpSpPr>
          <p:grpSpPr>
            <a:xfrm>
              <a:off x="1706078" y="2092648"/>
              <a:ext cx="660913" cy="575241"/>
              <a:chOff x="1706078" y="2092648"/>
              <a:chExt cx="660913" cy="575241"/>
            </a:xfrm>
          </p:grpSpPr>
          <p:sp>
            <p:nvSpPr>
              <p:cNvPr id="5388" name="Google Shape;5388;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0"/>
          <p:cNvGrpSpPr/>
          <p:nvPr/>
        </p:nvGrpSpPr>
        <p:grpSpPr>
          <a:xfrm>
            <a:off x="6303109" y="971806"/>
            <a:ext cx="1317459" cy="684168"/>
            <a:chOff x="238125" y="999450"/>
            <a:chExt cx="7140700" cy="3708225"/>
          </a:xfrm>
        </p:grpSpPr>
        <p:sp>
          <p:nvSpPr>
            <p:cNvPr id="5392" name="Google Shape;5392;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04"/>
        <p:cNvGrpSpPr/>
        <p:nvPr/>
      </p:nvGrpSpPr>
      <p:grpSpPr>
        <a:xfrm>
          <a:off x="0" y="0"/>
          <a:ext cx="0" cy="0"/>
          <a:chOff x="0" y="0"/>
          <a:chExt cx="0" cy="0"/>
        </a:xfrm>
      </p:grpSpPr>
      <p:grpSp>
        <p:nvGrpSpPr>
          <p:cNvPr id="5405" name="Google Shape;5405;p81"/>
          <p:cNvGrpSpPr/>
          <p:nvPr/>
        </p:nvGrpSpPr>
        <p:grpSpPr>
          <a:xfrm>
            <a:off x="717027" y="967622"/>
            <a:ext cx="1636117" cy="1526144"/>
            <a:chOff x="729238" y="1179665"/>
            <a:chExt cx="1636117" cy="1526144"/>
          </a:xfrm>
        </p:grpSpPr>
        <p:grpSp>
          <p:nvGrpSpPr>
            <p:cNvPr id="5406" name="Google Shape;5406;p81"/>
            <p:cNvGrpSpPr/>
            <p:nvPr/>
          </p:nvGrpSpPr>
          <p:grpSpPr>
            <a:xfrm>
              <a:off x="729238" y="1179665"/>
              <a:ext cx="80700" cy="1526144"/>
              <a:chOff x="729238" y="1179665"/>
              <a:chExt cx="80700" cy="1526144"/>
            </a:xfrm>
          </p:grpSpPr>
          <p:sp>
            <p:nvSpPr>
              <p:cNvPr id="5407" name="Google Shape;5407;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1"/>
            <p:cNvGrpSpPr/>
            <p:nvPr/>
          </p:nvGrpSpPr>
          <p:grpSpPr>
            <a:xfrm>
              <a:off x="903098" y="1179665"/>
              <a:ext cx="80700" cy="1526144"/>
              <a:chOff x="903098" y="1179665"/>
              <a:chExt cx="80700" cy="1526144"/>
            </a:xfrm>
          </p:grpSpPr>
          <p:sp>
            <p:nvSpPr>
              <p:cNvPr id="5418" name="Google Shape;5418;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1"/>
            <p:cNvGrpSpPr/>
            <p:nvPr/>
          </p:nvGrpSpPr>
          <p:grpSpPr>
            <a:xfrm>
              <a:off x="1076958" y="1179665"/>
              <a:ext cx="80700" cy="1526144"/>
              <a:chOff x="1076958" y="1179665"/>
              <a:chExt cx="80700" cy="1526144"/>
            </a:xfrm>
          </p:grpSpPr>
          <p:sp>
            <p:nvSpPr>
              <p:cNvPr id="5429" name="Google Shape;5429;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1"/>
            <p:cNvGrpSpPr/>
            <p:nvPr/>
          </p:nvGrpSpPr>
          <p:grpSpPr>
            <a:xfrm>
              <a:off x="1247707" y="1179665"/>
              <a:ext cx="80700" cy="1526144"/>
              <a:chOff x="1247707" y="1179665"/>
              <a:chExt cx="80700" cy="1526144"/>
            </a:xfrm>
          </p:grpSpPr>
          <p:sp>
            <p:nvSpPr>
              <p:cNvPr id="5440" name="Google Shape;5440;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1"/>
            <p:cNvGrpSpPr/>
            <p:nvPr/>
          </p:nvGrpSpPr>
          <p:grpSpPr>
            <a:xfrm>
              <a:off x="1421567" y="1179665"/>
              <a:ext cx="80700" cy="1526144"/>
              <a:chOff x="1421567" y="1179665"/>
              <a:chExt cx="80700" cy="1526144"/>
            </a:xfrm>
          </p:grpSpPr>
          <p:sp>
            <p:nvSpPr>
              <p:cNvPr id="5451" name="Google Shape;5451;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1"/>
            <p:cNvGrpSpPr/>
            <p:nvPr/>
          </p:nvGrpSpPr>
          <p:grpSpPr>
            <a:xfrm>
              <a:off x="1592327" y="1179665"/>
              <a:ext cx="80700" cy="1526144"/>
              <a:chOff x="1592327" y="1179665"/>
              <a:chExt cx="80700" cy="1526144"/>
            </a:xfrm>
          </p:grpSpPr>
          <p:sp>
            <p:nvSpPr>
              <p:cNvPr id="5462" name="Google Shape;5462;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81"/>
            <p:cNvGrpSpPr/>
            <p:nvPr/>
          </p:nvGrpSpPr>
          <p:grpSpPr>
            <a:xfrm>
              <a:off x="1766187" y="1179665"/>
              <a:ext cx="80700" cy="1526144"/>
              <a:chOff x="1766187" y="1179665"/>
              <a:chExt cx="80700" cy="1526144"/>
            </a:xfrm>
          </p:grpSpPr>
          <p:sp>
            <p:nvSpPr>
              <p:cNvPr id="5473" name="Google Shape;5473;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81"/>
            <p:cNvGrpSpPr/>
            <p:nvPr/>
          </p:nvGrpSpPr>
          <p:grpSpPr>
            <a:xfrm>
              <a:off x="1936935" y="1179665"/>
              <a:ext cx="80700" cy="1526144"/>
              <a:chOff x="1936935" y="1179665"/>
              <a:chExt cx="80700" cy="1526144"/>
            </a:xfrm>
          </p:grpSpPr>
          <p:sp>
            <p:nvSpPr>
              <p:cNvPr id="5484" name="Google Shape;5484;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1"/>
            <p:cNvGrpSpPr/>
            <p:nvPr/>
          </p:nvGrpSpPr>
          <p:grpSpPr>
            <a:xfrm>
              <a:off x="2110795" y="1179665"/>
              <a:ext cx="80700" cy="1526144"/>
              <a:chOff x="2110795" y="1179665"/>
              <a:chExt cx="80700" cy="1526144"/>
            </a:xfrm>
          </p:grpSpPr>
          <p:sp>
            <p:nvSpPr>
              <p:cNvPr id="5495" name="Google Shape;5495;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1"/>
            <p:cNvGrpSpPr/>
            <p:nvPr/>
          </p:nvGrpSpPr>
          <p:grpSpPr>
            <a:xfrm>
              <a:off x="2284655" y="1179665"/>
              <a:ext cx="80700" cy="1526144"/>
              <a:chOff x="2284655" y="1179665"/>
              <a:chExt cx="80700" cy="1526144"/>
            </a:xfrm>
          </p:grpSpPr>
          <p:sp>
            <p:nvSpPr>
              <p:cNvPr id="5506" name="Google Shape;5506;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6" name="Google Shape;5516;p81"/>
          <p:cNvGrpSpPr/>
          <p:nvPr/>
        </p:nvGrpSpPr>
        <p:grpSpPr>
          <a:xfrm>
            <a:off x="2611693" y="986760"/>
            <a:ext cx="1364248" cy="1102133"/>
            <a:chOff x="2623904" y="1198803"/>
            <a:chExt cx="1364248" cy="1102133"/>
          </a:xfrm>
        </p:grpSpPr>
        <p:grpSp>
          <p:nvGrpSpPr>
            <p:cNvPr id="5517" name="Google Shape;5517;p81"/>
            <p:cNvGrpSpPr/>
            <p:nvPr/>
          </p:nvGrpSpPr>
          <p:grpSpPr>
            <a:xfrm>
              <a:off x="2623907" y="1198803"/>
              <a:ext cx="1364245" cy="273000"/>
              <a:chOff x="2623907" y="1198803"/>
              <a:chExt cx="1364245" cy="273000"/>
            </a:xfrm>
          </p:grpSpPr>
          <p:sp>
            <p:nvSpPr>
              <p:cNvPr id="5518" name="Google Shape;5518;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1"/>
            <p:cNvGrpSpPr/>
            <p:nvPr/>
          </p:nvGrpSpPr>
          <p:grpSpPr>
            <a:xfrm>
              <a:off x="2623904" y="1476964"/>
              <a:ext cx="1364245" cy="273000"/>
              <a:chOff x="2623904" y="1476964"/>
              <a:chExt cx="1364245" cy="273000"/>
            </a:xfrm>
          </p:grpSpPr>
          <p:sp>
            <p:nvSpPr>
              <p:cNvPr id="5524" name="Google Shape;5524;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81"/>
            <p:cNvGrpSpPr/>
            <p:nvPr/>
          </p:nvGrpSpPr>
          <p:grpSpPr>
            <a:xfrm>
              <a:off x="2623907" y="1749775"/>
              <a:ext cx="1364245" cy="273000"/>
              <a:chOff x="2623907" y="1749775"/>
              <a:chExt cx="1364245" cy="273000"/>
            </a:xfrm>
          </p:grpSpPr>
          <p:sp>
            <p:nvSpPr>
              <p:cNvPr id="5530" name="Google Shape;5530;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81"/>
            <p:cNvGrpSpPr/>
            <p:nvPr/>
          </p:nvGrpSpPr>
          <p:grpSpPr>
            <a:xfrm>
              <a:off x="2623904" y="2027936"/>
              <a:ext cx="1364245" cy="273000"/>
              <a:chOff x="2623904" y="2027936"/>
              <a:chExt cx="1364245" cy="273000"/>
            </a:xfrm>
          </p:grpSpPr>
          <p:sp>
            <p:nvSpPr>
              <p:cNvPr id="5536" name="Google Shape;5536;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1" name="Google Shape;5541;p81"/>
          <p:cNvGrpSpPr/>
          <p:nvPr/>
        </p:nvGrpSpPr>
        <p:grpSpPr>
          <a:xfrm>
            <a:off x="2601154" y="2445833"/>
            <a:ext cx="1387541" cy="159124"/>
            <a:chOff x="3200660" y="2180272"/>
            <a:chExt cx="2563824" cy="378237"/>
          </a:xfrm>
        </p:grpSpPr>
        <p:sp>
          <p:nvSpPr>
            <p:cNvPr id="5542" name="Google Shape;5542;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1"/>
          <p:cNvGrpSpPr/>
          <p:nvPr/>
        </p:nvGrpSpPr>
        <p:grpSpPr>
          <a:xfrm>
            <a:off x="2597679" y="2723597"/>
            <a:ext cx="1390502" cy="159625"/>
            <a:chOff x="3530150" y="2790075"/>
            <a:chExt cx="1962600" cy="225300"/>
          </a:xfrm>
        </p:grpSpPr>
        <p:sp>
          <p:nvSpPr>
            <p:cNvPr id="5561" name="Google Shape;5561;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1"/>
          <p:cNvGrpSpPr/>
          <p:nvPr/>
        </p:nvGrpSpPr>
        <p:grpSpPr>
          <a:xfrm>
            <a:off x="2597736" y="3001862"/>
            <a:ext cx="1411629" cy="154175"/>
            <a:chOff x="3558802" y="4011244"/>
            <a:chExt cx="1866000" cy="111600"/>
          </a:xfrm>
        </p:grpSpPr>
        <p:sp>
          <p:nvSpPr>
            <p:cNvPr id="5564" name="Google Shape;5564;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81"/>
          <p:cNvGrpSpPr/>
          <p:nvPr/>
        </p:nvGrpSpPr>
        <p:grpSpPr>
          <a:xfrm>
            <a:off x="2598024" y="2207432"/>
            <a:ext cx="1383503" cy="119761"/>
            <a:chOff x="3465975" y="2270258"/>
            <a:chExt cx="1986364" cy="171947"/>
          </a:xfrm>
        </p:grpSpPr>
        <p:sp>
          <p:nvSpPr>
            <p:cNvPr id="5567" name="Google Shape;5567;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1"/>
          <p:cNvGrpSpPr/>
          <p:nvPr/>
        </p:nvGrpSpPr>
        <p:grpSpPr>
          <a:xfrm>
            <a:off x="2609031" y="3571205"/>
            <a:ext cx="1369531" cy="195460"/>
            <a:chOff x="723300" y="4253549"/>
            <a:chExt cx="2276482" cy="324900"/>
          </a:xfrm>
        </p:grpSpPr>
        <p:sp>
          <p:nvSpPr>
            <p:cNvPr id="5576" name="Google Shape;5576;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1"/>
          <p:cNvGrpSpPr/>
          <p:nvPr/>
        </p:nvGrpSpPr>
        <p:grpSpPr>
          <a:xfrm>
            <a:off x="2598592" y="3272446"/>
            <a:ext cx="1389066" cy="180119"/>
            <a:chOff x="705948" y="3788465"/>
            <a:chExt cx="2308953" cy="299400"/>
          </a:xfrm>
        </p:grpSpPr>
        <p:sp>
          <p:nvSpPr>
            <p:cNvPr id="5582" name="Google Shape;5582;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1"/>
          <p:cNvGrpSpPr/>
          <p:nvPr/>
        </p:nvGrpSpPr>
        <p:grpSpPr>
          <a:xfrm>
            <a:off x="4195583" y="1876400"/>
            <a:ext cx="1433821" cy="191501"/>
            <a:chOff x="4273350" y="2088443"/>
            <a:chExt cx="1433821" cy="191501"/>
          </a:xfrm>
        </p:grpSpPr>
        <p:grpSp>
          <p:nvGrpSpPr>
            <p:cNvPr id="5588" name="Google Shape;5588;p81"/>
            <p:cNvGrpSpPr/>
            <p:nvPr/>
          </p:nvGrpSpPr>
          <p:grpSpPr>
            <a:xfrm>
              <a:off x="4273350" y="2088443"/>
              <a:ext cx="1433821" cy="0"/>
              <a:chOff x="5224975" y="2962250"/>
              <a:chExt cx="1544400" cy="0"/>
            </a:xfrm>
          </p:grpSpPr>
          <p:cxnSp>
            <p:nvCxnSpPr>
              <p:cNvPr id="5589" name="Google Shape;558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90" name="Google Shape;5590;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91" name="Google Shape;5591;p81"/>
            <p:cNvGrpSpPr/>
            <p:nvPr/>
          </p:nvGrpSpPr>
          <p:grpSpPr>
            <a:xfrm>
              <a:off x="4273350" y="2279944"/>
              <a:ext cx="1433821" cy="0"/>
              <a:chOff x="5224975" y="2962250"/>
              <a:chExt cx="1544400" cy="0"/>
            </a:xfrm>
          </p:grpSpPr>
          <p:cxnSp>
            <p:nvCxnSpPr>
              <p:cNvPr id="5592" name="Google Shape;5592;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93" name="Google Shape;5593;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94" name="Google Shape;5594;p81"/>
          <p:cNvGrpSpPr/>
          <p:nvPr/>
        </p:nvGrpSpPr>
        <p:grpSpPr>
          <a:xfrm>
            <a:off x="2646529" y="3885304"/>
            <a:ext cx="1304609" cy="294074"/>
            <a:chOff x="2658741" y="4097347"/>
            <a:chExt cx="1304609" cy="294074"/>
          </a:xfrm>
        </p:grpSpPr>
        <p:grpSp>
          <p:nvGrpSpPr>
            <p:cNvPr id="5595" name="Google Shape;5595;p81"/>
            <p:cNvGrpSpPr/>
            <p:nvPr/>
          </p:nvGrpSpPr>
          <p:grpSpPr>
            <a:xfrm>
              <a:off x="2658741" y="4097347"/>
              <a:ext cx="118572" cy="294074"/>
              <a:chOff x="3343310" y="4475555"/>
              <a:chExt cx="127717" cy="316753"/>
            </a:xfrm>
          </p:grpSpPr>
          <p:sp>
            <p:nvSpPr>
              <p:cNvPr id="5596" name="Google Shape;559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1"/>
            <p:cNvGrpSpPr/>
            <p:nvPr/>
          </p:nvGrpSpPr>
          <p:grpSpPr>
            <a:xfrm>
              <a:off x="3815519" y="4098388"/>
              <a:ext cx="147831" cy="291991"/>
              <a:chOff x="3527539" y="4476677"/>
              <a:chExt cx="159232" cy="314510"/>
            </a:xfrm>
          </p:grpSpPr>
          <p:sp>
            <p:nvSpPr>
              <p:cNvPr id="5599" name="Google Shape;559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81"/>
            <p:cNvGrpSpPr/>
            <p:nvPr/>
          </p:nvGrpSpPr>
          <p:grpSpPr>
            <a:xfrm>
              <a:off x="3511696" y="4098388"/>
              <a:ext cx="147831" cy="291991"/>
              <a:chOff x="3527539" y="4476677"/>
              <a:chExt cx="159232" cy="314510"/>
            </a:xfrm>
          </p:grpSpPr>
          <p:sp>
            <p:nvSpPr>
              <p:cNvPr id="5602" name="Google Shape;560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1"/>
            <p:cNvGrpSpPr/>
            <p:nvPr/>
          </p:nvGrpSpPr>
          <p:grpSpPr>
            <a:xfrm>
              <a:off x="3207874" y="4098388"/>
              <a:ext cx="147831" cy="291991"/>
              <a:chOff x="3527539" y="4476677"/>
              <a:chExt cx="159232" cy="314510"/>
            </a:xfrm>
          </p:grpSpPr>
          <p:sp>
            <p:nvSpPr>
              <p:cNvPr id="5605" name="Google Shape;5605;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1"/>
            <p:cNvGrpSpPr/>
            <p:nvPr/>
          </p:nvGrpSpPr>
          <p:grpSpPr>
            <a:xfrm>
              <a:off x="2933305" y="4097347"/>
              <a:ext cx="118572" cy="294074"/>
              <a:chOff x="3343310" y="4475555"/>
              <a:chExt cx="127717" cy="316753"/>
            </a:xfrm>
          </p:grpSpPr>
          <p:sp>
            <p:nvSpPr>
              <p:cNvPr id="5608" name="Google Shape;5608;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0" name="Google Shape;5610;p81"/>
          <p:cNvGrpSpPr/>
          <p:nvPr/>
        </p:nvGrpSpPr>
        <p:grpSpPr>
          <a:xfrm>
            <a:off x="4197138" y="963998"/>
            <a:ext cx="1430711" cy="751237"/>
            <a:chOff x="5159450" y="1919950"/>
            <a:chExt cx="1541050" cy="862500"/>
          </a:xfrm>
        </p:grpSpPr>
        <p:sp>
          <p:nvSpPr>
            <p:cNvPr id="5611" name="Google Shape;5611;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612" name="Google Shape;5612;p81"/>
            <p:cNvGrpSpPr/>
            <p:nvPr/>
          </p:nvGrpSpPr>
          <p:grpSpPr>
            <a:xfrm>
              <a:off x="5159450" y="1919950"/>
              <a:ext cx="1541050" cy="862500"/>
              <a:chOff x="5159450" y="1919950"/>
              <a:chExt cx="1541050" cy="862500"/>
            </a:xfrm>
          </p:grpSpPr>
          <p:cxnSp>
            <p:nvCxnSpPr>
              <p:cNvPr id="5613" name="Google Shape;5613;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14" name="Google Shape;5614;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15" name="Google Shape;5615;p81"/>
          <p:cNvGrpSpPr/>
          <p:nvPr/>
        </p:nvGrpSpPr>
        <p:grpSpPr>
          <a:xfrm>
            <a:off x="4245275" y="2227768"/>
            <a:ext cx="1334436" cy="967914"/>
            <a:chOff x="4294923" y="2439811"/>
            <a:chExt cx="1334436" cy="967914"/>
          </a:xfrm>
        </p:grpSpPr>
        <p:grpSp>
          <p:nvGrpSpPr>
            <p:cNvPr id="5616" name="Google Shape;5616;p81"/>
            <p:cNvGrpSpPr/>
            <p:nvPr/>
          </p:nvGrpSpPr>
          <p:grpSpPr>
            <a:xfrm>
              <a:off x="4960455" y="2469658"/>
              <a:ext cx="668904" cy="885524"/>
              <a:chOff x="4960455" y="2469658"/>
              <a:chExt cx="668904" cy="885524"/>
            </a:xfrm>
          </p:grpSpPr>
          <p:sp>
            <p:nvSpPr>
              <p:cNvPr id="5617" name="Google Shape;5617;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1"/>
            <p:cNvGrpSpPr/>
            <p:nvPr/>
          </p:nvGrpSpPr>
          <p:grpSpPr>
            <a:xfrm>
              <a:off x="4294923" y="2469658"/>
              <a:ext cx="668951" cy="885524"/>
              <a:chOff x="4294923" y="2469658"/>
              <a:chExt cx="668951" cy="885524"/>
            </a:xfrm>
          </p:grpSpPr>
          <p:sp>
            <p:nvSpPr>
              <p:cNvPr id="5624" name="Google Shape;5624;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1"/>
          <p:cNvGrpSpPr/>
          <p:nvPr/>
        </p:nvGrpSpPr>
        <p:grpSpPr>
          <a:xfrm>
            <a:off x="4231478" y="3282213"/>
            <a:ext cx="1430949" cy="897289"/>
            <a:chOff x="4351371" y="3547942"/>
            <a:chExt cx="1345130" cy="843475"/>
          </a:xfrm>
        </p:grpSpPr>
        <p:grpSp>
          <p:nvGrpSpPr>
            <p:cNvPr id="5632" name="Google Shape;5632;p81"/>
            <p:cNvGrpSpPr/>
            <p:nvPr/>
          </p:nvGrpSpPr>
          <p:grpSpPr>
            <a:xfrm>
              <a:off x="4351371" y="4209917"/>
              <a:ext cx="1345130" cy="181500"/>
              <a:chOff x="4351371" y="4209917"/>
              <a:chExt cx="1345130" cy="181500"/>
            </a:xfrm>
          </p:grpSpPr>
          <p:sp>
            <p:nvSpPr>
              <p:cNvPr id="5633" name="Google Shape;5633;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4" name="Google Shape;5634;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35" name="Google Shape;5635;p81"/>
            <p:cNvGrpSpPr/>
            <p:nvPr/>
          </p:nvGrpSpPr>
          <p:grpSpPr>
            <a:xfrm>
              <a:off x="4403010" y="3985221"/>
              <a:ext cx="1109518" cy="181500"/>
              <a:chOff x="4403010" y="3985221"/>
              <a:chExt cx="1109518" cy="181500"/>
            </a:xfrm>
          </p:grpSpPr>
          <p:sp>
            <p:nvSpPr>
              <p:cNvPr id="5636" name="Google Shape;5636;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7" name="Google Shape;5637;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38" name="Google Shape;5638;p81"/>
            <p:cNvGrpSpPr/>
            <p:nvPr/>
          </p:nvGrpSpPr>
          <p:grpSpPr>
            <a:xfrm>
              <a:off x="4618704" y="3766582"/>
              <a:ext cx="807858" cy="181500"/>
              <a:chOff x="4618704" y="3766582"/>
              <a:chExt cx="807858" cy="181500"/>
            </a:xfrm>
          </p:grpSpPr>
          <p:sp>
            <p:nvSpPr>
              <p:cNvPr id="5639" name="Google Shape;5639;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41" name="Google Shape;5641;p81"/>
            <p:cNvGrpSpPr/>
            <p:nvPr/>
          </p:nvGrpSpPr>
          <p:grpSpPr>
            <a:xfrm>
              <a:off x="4735238" y="3547942"/>
              <a:ext cx="462839" cy="181500"/>
              <a:chOff x="4735238" y="3547942"/>
              <a:chExt cx="462839" cy="181500"/>
            </a:xfrm>
          </p:grpSpPr>
          <p:sp>
            <p:nvSpPr>
              <p:cNvPr id="5642" name="Google Shape;5642;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3" name="Google Shape;5643;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44" name="Google Shape;5644;p81"/>
          <p:cNvGrpSpPr/>
          <p:nvPr/>
        </p:nvGrpSpPr>
        <p:grpSpPr>
          <a:xfrm>
            <a:off x="7407836" y="2217537"/>
            <a:ext cx="1020955" cy="928853"/>
            <a:chOff x="926675" y="238125"/>
            <a:chExt cx="5755100" cy="5232975"/>
          </a:xfrm>
        </p:grpSpPr>
        <p:sp>
          <p:nvSpPr>
            <p:cNvPr id="5645" name="Google Shape;5645;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1"/>
          <p:cNvGrpSpPr/>
          <p:nvPr/>
        </p:nvGrpSpPr>
        <p:grpSpPr>
          <a:xfrm>
            <a:off x="715210" y="2616272"/>
            <a:ext cx="1695374" cy="1560837"/>
            <a:chOff x="727421" y="2828315"/>
            <a:chExt cx="1695374" cy="1560837"/>
          </a:xfrm>
        </p:grpSpPr>
        <p:grpSp>
          <p:nvGrpSpPr>
            <p:cNvPr id="5650" name="Google Shape;5650;p81"/>
            <p:cNvGrpSpPr/>
            <p:nvPr/>
          </p:nvGrpSpPr>
          <p:grpSpPr>
            <a:xfrm>
              <a:off x="727421" y="2828315"/>
              <a:ext cx="1695374" cy="1560837"/>
              <a:chOff x="734799" y="2782450"/>
              <a:chExt cx="1571100" cy="1577400"/>
            </a:xfrm>
          </p:grpSpPr>
          <p:cxnSp>
            <p:nvCxnSpPr>
              <p:cNvPr id="5651" name="Google Shape;5651;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52" name="Google Shape;5652;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53" name="Google Shape;5653;p81"/>
            <p:cNvGrpSpPr/>
            <p:nvPr/>
          </p:nvGrpSpPr>
          <p:grpSpPr>
            <a:xfrm>
              <a:off x="819108" y="2882501"/>
              <a:ext cx="1556791" cy="1426186"/>
              <a:chOff x="819108" y="2882501"/>
              <a:chExt cx="1556791" cy="1426186"/>
            </a:xfrm>
          </p:grpSpPr>
          <p:grpSp>
            <p:nvGrpSpPr>
              <p:cNvPr id="5654" name="Google Shape;5654;p81"/>
              <p:cNvGrpSpPr/>
              <p:nvPr/>
            </p:nvGrpSpPr>
            <p:grpSpPr>
              <a:xfrm>
                <a:off x="819108" y="2882501"/>
                <a:ext cx="103104" cy="1426186"/>
                <a:chOff x="4674013" y="3100904"/>
                <a:chExt cx="122758" cy="1698043"/>
              </a:xfrm>
            </p:grpSpPr>
            <p:sp>
              <p:nvSpPr>
                <p:cNvPr id="5655" name="Google Shape;5655;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1"/>
              <p:cNvGrpSpPr/>
              <p:nvPr/>
            </p:nvGrpSpPr>
            <p:grpSpPr>
              <a:xfrm>
                <a:off x="1062475" y="2882501"/>
                <a:ext cx="103104" cy="1426186"/>
                <a:chOff x="4940438" y="3100904"/>
                <a:chExt cx="122758" cy="1698043"/>
              </a:xfrm>
            </p:grpSpPr>
            <p:sp>
              <p:nvSpPr>
                <p:cNvPr id="5663" name="Google Shape;5663;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1"/>
              <p:cNvGrpSpPr/>
              <p:nvPr/>
            </p:nvGrpSpPr>
            <p:grpSpPr>
              <a:xfrm>
                <a:off x="1299324" y="2882501"/>
                <a:ext cx="103104" cy="1426186"/>
                <a:chOff x="5206863" y="3100904"/>
                <a:chExt cx="122758" cy="1698043"/>
              </a:xfrm>
            </p:grpSpPr>
            <p:sp>
              <p:nvSpPr>
                <p:cNvPr id="5671" name="Google Shape;5671;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1"/>
              <p:cNvGrpSpPr/>
              <p:nvPr/>
            </p:nvGrpSpPr>
            <p:grpSpPr>
              <a:xfrm>
                <a:off x="1786057" y="2882501"/>
                <a:ext cx="103104" cy="1426186"/>
                <a:chOff x="6006138" y="3143629"/>
                <a:chExt cx="122758" cy="1698043"/>
              </a:xfrm>
            </p:grpSpPr>
            <p:sp>
              <p:nvSpPr>
                <p:cNvPr id="5679" name="Google Shape;5679;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1"/>
              <p:cNvGrpSpPr/>
              <p:nvPr/>
            </p:nvGrpSpPr>
            <p:grpSpPr>
              <a:xfrm>
                <a:off x="2029422" y="2882501"/>
                <a:ext cx="103104" cy="1426186"/>
                <a:chOff x="6805413" y="3100904"/>
                <a:chExt cx="122758" cy="1698043"/>
              </a:xfrm>
            </p:grpSpPr>
            <p:sp>
              <p:nvSpPr>
                <p:cNvPr id="5687" name="Google Shape;5687;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1"/>
              <p:cNvGrpSpPr/>
              <p:nvPr/>
            </p:nvGrpSpPr>
            <p:grpSpPr>
              <a:xfrm>
                <a:off x="2272795" y="2882501"/>
                <a:ext cx="103104" cy="1426186"/>
                <a:chOff x="5206863" y="3100904"/>
                <a:chExt cx="122758" cy="1698043"/>
              </a:xfrm>
            </p:grpSpPr>
            <p:sp>
              <p:nvSpPr>
                <p:cNvPr id="5695" name="Google Shape;5695;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1"/>
              <p:cNvGrpSpPr/>
              <p:nvPr/>
            </p:nvGrpSpPr>
            <p:grpSpPr>
              <a:xfrm>
                <a:off x="1542694" y="2882501"/>
                <a:ext cx="103104" cy="1426186"/>
                <a:chOff x="6006138" y="3143629"/>
                <a:chExt cx="122758" cy="1698043"/>
              </a:xfrm>
            </p:grpSpPr>
            <p:sp>
              <p:nvSpPr>
                <p:cNvPr id="5703" name="Google Shape;5703;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0" name="Google Shape;5710;p81"/>
          <p:cNvGrpSpPr/>
          <p:nvPr/>
        </p:nvGrpSpPr>
        <p:grpSpPr>
          <a:xfrm>
            <a:off x="5671260" y="3305994"/>
            <a:ext cx="2749952" cy="870677"/>
            <a:chOff x="238125" y="1725700"/>
            <a:chExt cx="7139025" cy="2260325"/>
          </a:xfrm>
        </p:grpSpPr>
        <p:sp>
          <p:nvSpPr>
            <p:cNvPr id="5711" name="Google Shape;5711;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1"/>
          <p:cNvGrpSpPr/>
          <p:nvPr/>
        </p:nvGrpSpPr>
        <p:grpSpPr>
          <a:xfrm>
            <a:off x="5941424" y="2247740"/>
            <a:ext cx="1105452" cy="916747"/>
            <a:chOff x="5249100" y="1210600"/>
            <a:chExt cx="3502700" cy="2904775"/>
          </a:xfrm>
        </p:grpSpPr>
        <p:sp>
          <p:nvSpPr>
            <p:cNvPr id="5722" name="Google Shape;5722;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6" name="Google Shape;5726;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27" name="Google Shape;5727;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28" name="Google Shape;5728;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29" name="Google Shape;5729;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30" name="Google Shape;5730;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1"/>
          <p:cNvGrpSpPr/>
          <p:nvPr/>
        </p:nvGrpSpPr>
        <p:grpSpPr>
          <a:xfrm>
            <a:off x="7123972" y="967158"/>
            <a:ext cx="1304650" cy="1124856"/>
            <a:chOff x="7287122" y="1165658"/>
            <a:chExt cx="1219413" cy="1051365"/>
          </a:xfrm>
        </p:grpSpPr>
        <p:grpSp>
          <p:nvGrpSpPr>
            <p:cNvPr id="5732" name="Google Shape;5732;p81"/>
            <p:cNvGrpSpPr/>
            <p:nvPr/>
          </p:nvGrpSpPr>
          <p:grpSpPr>
            <a:xfrm>
              <a:off x="7287122" y="1969723"/>
              <a:ext cx="1219413" cy="247300"/>
              <a:chOff x="7287122" y="1969723"/>
              <a:chExt cx="1219413" cy="247300"/>
            </a:xfrm>
          </p:grpSpPr>
          <p:sp>
            <p:nvSpPr>
              <p:cNvPr id="5733" name="Google Shape;5733;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81"/>
              <p:cNvGrpSpPr/>
              <p:nvPr/>
            </p:nvGrpSpPr>
            <p:grpSpPr>
              <a:xfrm>
                <a:off x="7287122" y="2063892"/>
                <a:ext cx="1151753" cy="73428"/>
                <a:chOff x="7287122" y="2063892"/>
                <a:chExt cx="1151753" cy="73428"/>
              </a:xfrm>
            </p:grpSpPr>
            <p:sp>
              <p:nvSpPr>
                <p:cNvPr id="5735" name="Google Shape;5735;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6" name="Google Shape;5736;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37" name="Google Shape;5737;p81"/>
            <p:cNvGrpSpPr/>
            <p:nvPr/>
          </p:nvGrpSpPr>
          <p:grpSpPr>
            <a:xfrm>
              <a:off x="7287122" y="1712201"/>
              <a:ext cx="1219403" cy="246767"/>
              <a:chOff x="7287122" y="1712201"/>
              <a:chExt cx="1219403" cy="246767"/>
            </a:xfrm>
          </p:grpSpPr>
          <p:sp>
            <p:nvSpPr>
              <p:cNvPr id="5738" name="Google Shape;5738;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81"/>
              <p:cNvGrpSpPr/>
              <p:nvPr/>
            </p:nvGrpSpPr>
            <p:grpSpPr>
              <a:xfrm>
                <a:off x="7287122" y="1842861"/>
                <a:ext cx="1005303" cy="73419"/>
                <a:chOff x="7287122" y="1842861"/>
                <a:chExt cx="1005303" cy="73419"/>
              </a:xfrm>
            </p:grpSpPr>
            <p:sp>
              <p:nvSpPr>
                <p:cNvPr id="5740" name="Google Shape;5740;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1" name="Google Shape;5741;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42" name="Google Shape;5742;p81"/>
            <p:cNvGrpSpPr/>
            <p:nvPr/>
          </p:nvGrpSpPr>
          <p:grpSpPr>
            <a:xfrm>
              <a:off x="7287122" y="1447520"/>
              <a:ext cx="1219403" cy="286667"/>
              <a:chOff x="7287122" y="1447520"/>
              <a:chExt cx="1219403" cy="286667"/>
            </a:xfrm>
          </p:grpSpPr>
          <p:sp>
            <p:nvSpPr>
              <p:cNvPr id="5743" name="Google Shape;5743;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1"/>
              <p:cNvGrpSpPr/>
              <p:nvPr/>
            </p:nvGrpSpPr>
            <p:grpSpPr>
              <a:xfrm>
                <a:off x="7287122" y="1581977"/>
                <a:ext cx="852803" cy="73428"/>
                <a:chOff x="7287122" y="1581977"/>
                <a:chExt cx="852803" cy="73428"/>
              </a:xfrm>
            </p:grpSpPr>
            <p:sp>
              <p:nvSpPr>
                <p:cNvPr id="5745" name="Google Shape;5745;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6" name="Google Shape;5746;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47" name="Google Shape;5747;p81"/>
            <p:cNvGrpSpPr/>
            <p:nvPr/>
          </p:nvGrpSpPr>
          <p:grpSpPr>
            <a:xfrm>
              <a:off x="7287122" y="1165658"/>
              <a:ext cx="1219403" cy="344253"/>
              <a:chOff x="7287122" y="1165658"/>
              <a:chExt cx="1219403" cy="344253"/>
            </a:xfrm>
          </p:grpSpPr>
          <p:sp>
            <p:nvSpPr>
              <p:cNvPr id="5748" name="Google Shape;5748;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81"/>
              <p:cNvGrpSpPr/>
              <p:nvPr/>
            </p:nvGrpSpPr>
            <p:grpSpPr>
              <a:xfrm>
                <a:off x="7287122" y="1341025"/>
                <a:ext cx="695703" cy="73419"/>
                <a:chOff x="7287122" y="1341025"/>
                <a:chExt cx="695703" cy="73419"/>
              </a:xfrm>
            </p:grpSpPr>
            <p:sp>
              <p:nvSpPr>
                <p:cNvPr id="5750" name="Google Shape;5750;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1" name="Google Shape;5751;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52" name="Google Shape;5752;p81"/>
          <p:cNvGrpSpPr/>
          <p:nvPr/>
        </p:nvGrpSpPr>
        <p:grpSpPr>
          <a:xfrm>
            <a:off x="5790464" y="973181"/>
            <a:ext cx="1397729" cy="1098540"/>
            <a:chOff x="5900602" y="1193063"/>
            <a:chExt cx="1299851" cy="1021707"/>
          </a:xfrm>
        </p:grpSpPr>
        <p:grpSp>
          <p:nvGrpSpPr>
            <p:cNvPr id="5753" name="Google Shape;5753;p81"/>
            <p:cNvGrpSpPr/>
            <p:nvPr/>
          </p:nvGrpSpPr>
          <p:grpSpPr>
            <a:xfrm>
              <a:off x="6520337" y="1193063"/>
              <a:ext cx="341815" cy="799959"/>
              <a:chOff x="6520337" y="1193063"/>
              <a:chExt cx="341815" cy="799959"/>
            </a:xfrm>
          </p:grpSpPr>
          <p:grpSp>
            <p:nvGrpSpPr>
              <p:cNvPr id="5754" name="Google Shape;5754;p81"/>
              <p:cNvGrpSpPr/>
              <p:nvPr/>
            </p:nvGrpSpPr>
            <p:grpSpPr>
              <a:xfrm>
                <a:off x="6520337" y="1589527"/>
                <a:ext cx="213950" cy="403494"/>
                <a:chOff x="6520337" y="1589527"/>
                <a:chExt cx="213950" cy="403494"/>
              </a:xfrm>
            </p:grpSpPr>
            <p:sp>
              <p:nvSpPr>
                <p:cNvPr id="5755" name="Google Shape;5755;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1"/>
              <p:cNvGrpSpPr/>
              <p:nvPr/>
            </p:nvGrpSpPr>
            <p:grpSpPr>
              <a:xfrm>
                <a:off x="6577204" y="1193063"/>
                <a:ext cx="284947" cy="464512"/>
                <a:chOff x="6577204" y="1193063"/>
                <a:chExt cx="284947" cy="464512"/>
              </a:xfrm>
            </p:grpSpPr>
            <p:sp>
              <p:nvSpPr>
                <p:cNvPr id="5758" name="Google Shape;5758;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60" name="Google Shape;5760;p81"/>
            <p:cNvGrpSpPr/>
            <p:nvPr/>
          </p:nvGrpSpPr>
          <p:grpSpPr>
            <a:xfrm>
              <a:off x="6238903" y="1193063"/>
              <a:ext cx="300475" cy="900152"/>
              <a:chOff x="6238903" y="1193063"/>
              <a:chExt cx="300475" cy="900152"/>
            </a:xfrm>
          </p:grpSpPr>
          <p:grpSp>
            <p:nvGrpSpPr>
              <p:cNvPr id="5761" name="Google Shape;5761;p81"/>
              <p:cNvGrpSpPr/>
              <p:nvPr/>
            </p:nvGrpSpPr>
            <p:grpSpPr>
              <a:xfrm>
                <a:off x="6290865" y="1489315"/>
                <a:ext cx="248514" cy="603900"/>
                <a:chOff x="6290865" y="1489315"/>
                <a:chExt cx="248514" cy="603900"/>
              </a:xfrm>
            </p:grpSpPr>
            <p:sp>
              <p:nvSpPr>
                <p:cNvPr id="5762" name="Google Shape;5762;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81"/>
              <p:cNvGrpSpPr/>
              <p:nvPr/>
            </p:nvGrpSpPr>
            <p:grpSpPr>
              <a:xfrm>
                <a:off x="6238903" y="1193063"/>
                <a:ext cx="284947" cy="333087"/>
                <a:chOff x="6238903" y="1193063"/>
                <a:chExt cx="284947" cy="333087"/>
              </a:xfrm>
            </p:grpSpPr>
            <p:sp>
              <p:nvSpPr>
                <p:cNvPr id="5765" name="Google Shape;5765;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6" name="Google Shape;5766;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7" name="Google Shape;5767;p81"/>
            <p:cNvGrpSpPr/>
            <p:nvPr/>
          </p:nvGrpSpPr>
          <p:grpSpPr>
            <a:xfrm>
              <a:off x="5900602" y="1193063"/>
              <a:ext cx="444345" cy="1021707"/>
              <a:chOff x="5900602" y="1193063"/>
              <a:chExt cx="444345" cy="1021707"/>
            </a:xfrm>
          </p:grpSpPr>
          <p:grpSp>
            <p:nvGrpSpPr>
              <p:cNvPr id="5768" name="Google Shape;5768;p81"/>
              <p:cNvGrpSpPr/>
              <p:nvPr/>
            </p:nvGrpSpPr>
            <p:grpSpPr>
              <a:xfrm>
                <a:off x="6046501" y="1367785"/>
                <a:ext cx="298446" cy="846986"/>
                <a:chOff x="6046501" y="1367785"/>
                <a:chExt cx="298446" cy="846986"/>
              </a:xfrm>
            </p:grpSpPr>
            <p:sp>
              <p:nvSpPr>
                <p:cNvPr id="5769" name="Google Shape;5769;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1"/>
              <p:cNvGrpSpPr/>
              <p:nvPr/>
            </p:nvGrpSpPr>
            <p:grpSpPr>
              <a:xfrm>
                <a:off x="5900602" y="1193063"/>
                <a:ext cx="284947" cy="182312"/>
                <a:chOff x="5900602" y="1193063"/>
                <a:chExt cx="284947" cy="182312"/>
              </a:xfrm>
            </p:grpSpPr>
            <p:sp>
              <p:nvSpPr>
                <p:cNvPr id="5772" name="Google Shape;5772;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74" name="Google Shape;5774;p81"/>
            <p:cNvGrpSpPr/>
            <p:nvPr/>
          </p:nvGrpSpPr>
          <p:grpSpPr>
            <a:xfrm>
              <a:off x="6738300" y="1193063"/>
              <a:ext cx="462153" cy="707634"/>
              <a:chOff x="6738300" y="1193063"/>
              <a:chExt cx="462153" cy="707634"/>
            </a:xfrm>
          </p:grpSpPr>
          <p:grpSp>
            <p:nvGrpSpPr>
              <p:cNvPr id="5775" name="Google Shape;5775;p81"/>
              <p:cNvGrpSpPr/>
              <p:nvPr/>
            </p:nvGrpSpPr>
            <p:grpSpPr>
              <a:xfrm>
                <a:off x="6915505" y="1193063"/>
                <a:ext cx="284947" cy="597387"/>
                <a:chOff x="6915505" y="1193063"/>
                <a:chExt cx="284947" cy="597387"/>
              </a:xfrm>
            </p:grpSpPr>
            <p:sp>
              <p:nvSpPr>
                <p:cNvPr id="5776" name="Google Shape;5776;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7" name="Google Shape;5777;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78" name="Google Shape;5778;p81"/>
              <p:cNvGrpSpPr/>
              <p:nvPr/>
            </p:nvGrpSpPr>
            <p:grpSpPr>
              <a:xfrm>
                <a:off x="6738300" y="1684725"/>
                <a:ext cx="230066" cy="215971"/>
                <a:chOff x="6738300" y="1684725"/>
                <a:chExt cx="230066" cy="215971"/>
              </a:xfrm>
            </p:grpSpPr>
            <p:sp>
              <p:nvSpPr>
                <p:cNvPr id="5779" name="Google Shape;5779;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84"/>
        <p:cNvGrpSpPr/>
        <p:nvPr/>
      </p:nvGrpSpPr>
      <p:grpSpPr>
        <a:xfrm>
          <a:off x="0" y="0"/>
          <a:ext cx="0" cy="0"/>
          <a:chOff x="0" y="0"/>
          <a:chExt cx="0" cy="0"/>
        </a:xfrm>
      </p:grpSpPr>
      <p:grpSp>
        <p:nvGrpSpPr>
          <p:cNvPr id="5785" name="Google Shape;5785;p82"/>
          <p:cNvGrpSpPr/>
          <p:nvPr/>
        </p:nvGrpSpPr>
        <p:grpSpPr>
          <a:xfrm>
            <a:off x="821785" y="2307635"/>
            <a:ext cx="339235" cy="298186"/>
            <a:chOff x="898875" y="244725"/>
            <a:chExt cx="481800" cy="423500"/>
          </a:xfrm>
        </p:grpSpPr>
        <p:sp>
          <p:nvSpPr>
            <p:cNvPr id="5786" name="Google Shape;5786;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2" name="Google Shape;5792;p82"/>
          <p:cNvGrpSpPr/>
          <p:nvPr/>
        </p:nvGrpSpPr>
        <p:grpSpPr>
          <a:xfrm>
            <a:off x="1260167" y="2287103"/>
            <a:ext cx="298169" cy="339253"/>
            <a:chOff x="1529350" y="258825"/>
            <a:chExt cx="423475" cy="481825"/>
          </a:xfrm>
        </p:grpSpPr>
        <p:sp>
          <p:nvSpPr>
            <p:cNvPr id="5793" name="Google Shape;5793;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5" name="Google Shape;5795;p82"/>
          <p:cNvGrpSpPr/>
          <p:nvPr/>
        </p:nvGrpSpPr>
        <p:grpSpPr>
          <a:xfrm>
            <a:off x="2102437" y="2287102"/>
            <a:ext cx="298169" cy="339253"/>
            <a:chOff x="2707500" y="249400"/>
            <a:chExt cx="423475" cy="481825"/>
          </a:xfrm>
        </p:grpSpPr>
        <p:sp>
          <p:nvSpPr>
            <p:cNvPr id="5796" name="Google Shape;5796;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8" name="Google Shape;5798;p82"/>
          <p:cNvGrpSpPr/>
          <p:nvPr/>
        </p:nvGrpSpPr>
        <p:grpSpPr>
          <a:xfrm>
            <a:off x="2516052" y="2287428"/>
            <a:ext cx="305386" cy="338602"/>
            <a:chOff x="3300325" y="249875"/>
            <a:chExt cx="433725" cy="480900"/>
          </a:xfrm>
        </p:grpSpPr>
        <p:sp>
          <p:nvSpPr>
            <p:cNvPr id="5799" name="Google Shape;5799;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82"/>
          <p:cNvGrpSpPr/>
          <p:nvPr/>
        </p:nvGrpSpPr>
        <p:grpSpPr>
          <a:xfrm>
            <a:off x="1653142" y="2367273"/>
            <a:ext cx="340890" cy="178912"/>
            <a:chOff x="2084325" y="363300"/>
            <a:chExt cx="484150" cy="254100"/>
          </a:xfrm>
        </p:grpSpPr>
        <p:sp>
          <p:nvSpPr>
            <p:cNvPr id="5806" name="Google Shape;5806;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82"/>
          <p:cNvGrpSpPr/>
          <p:nvPr/>
        </p:nvGrpSpPr>
        <p:grpSpPr>
          <a:xfrm>
            <a:off x="2905137" y="2287349"/>
            <a:ext cx="352349" cy="338760"/>
            <a:chOff x="3854700" y="249750"/>
            <a:chExt cx="500425" cy="481125"/>
          </a:xfrm>
        </p:grpSpPr>
        <p:sp>
          <p:nvSpPr>
            <p:cNvPr id="5809" name="Google Shape;5809;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82"/>
          <p:cNvGrpSpPr/>
          <p:nvPr/>
        </p:nvGrpSpPr>
        <p:grpSpPr>
          <a:xfrm>
            <a:off x="3323126" y="2287349"/>
            <a:ext cx="352349" cy="338760"/>
            <a:chOff x="4447550" y="249750"/>
            <a:chExt cx="500425" cy="481125"/>
          </a:xfrm>
        </p:grpSpPr>
        <p:sp>
          <p:nvSpPr>
            <p:cNvPr id="5818" name="Google Shape;5818;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0" name="Google Shape;5820;p82"/>
          <p:cNvGrpSpPr/>
          <p:nvPr/>
        </p:nvGrpSpPr>
        <p:grpSpPr>
          <a:xfrm>
            <a:off x="3752328" y="2287102"/>
            <a:ext cx="339253" cy="339253"/>
            <a:chOff x="5049725" y="249400"/>
            <a:chExt cx="481825" cy="481825"/>
          </a:xfrm>
        </p:grpSpPr>
        <p:sp>
          <p:nvSpPr>
            <p:cNvPr id="5821" name="Google Shape;5821;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82"/>
          <p:cNvGrpSpPr/>
          <p:nvPr/>
        </p:nvGrpSpPr>
        <p:grpSpPr>
          <a:xfrm>
            <a:off x="4166269" y="2287102"/>
            <a:ext cx="339253" cy="339253"/>
            <a:chOff x="5660400" y="238125"/>
            <a:chExt cx="481825" cy="481825"/>
          </a:xfrm>
        </p:grpSpPr>
        <p:sp>
          <p:nvSpPr>
            <p:cNvPr id="5824" name="Google Shape;5824;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82"/>
          <p:cNvGrpSpPr/>
          <p:nvPr/>
        </p:nvGrpSpPr>
        <p:grpSpPr>
          <a:xfrm>
            <a:off x="4582955" y="2287102"/>
            <a:ext cx="339253" cy="339253"/>
            <a:chOff x="6235400" y="249400"/>
            <a:chExt cx="481825" cy="481825"/>
          </a:xfrm>
        </p:grpSpPr>
        <p:sp>
          <p:nvSpPr>
            <p:cNvPr id="5827" name="Google Shape;5827;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2" name="Google Shape;5832;p82"/>
          <p:cNvGrpSpPr/>
          <p:nvPr/>
        </p:nvGrpSpPr>
        <p:grpSpPr>
          <a:xfrm>
            <a:off x="821301" y="2731810"/>
            <a:ext cx="340204" cy="298116"/>
            <a:chOff x="899850" y="871450"/>
            <a:chExt cx="483175" cy="423400"/>
          </a:xfrm>
        </p:grpSpPr>
        <p:sp>
          <p:nvSpPr>
            <p:cNvPr id="5833" name="Google Shape;5833;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7" name="Google Shape;5837;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8" name="Google Shape;5838;p82"/>
          <p:cNvGrpSpPr/>
          <p:nvPr/>
        </p:nvGrpSpPr>
        <p:grpSpPr>
          <a:xfrm>
            <a:off x="1653301" y="2711232"/>
            <a:ext cx="340573" cy="339271"/>
            <a:chOff x="2085450" y="842250"/>
            <a:chExt cx="483700" cy="481850"/>
          </a:xfrm>
        </p:grpSpPr>
        <p:sp>
          <p:nvSpPr>
            <p:cNvPr id="5839" name="Google Shape;5839;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82"/>
          <p:cNvGrpSpPr/>
          <p:nvPr/>
        </p:nvGrpSpPr>
        <p:grpSpPr>
          <a:xfrm>
            <a:off x="2081868" y="2711241"/>
            <a:ext cx="339306" cy="339253"/>
            <a:chOff x="2685825" y="840375"/>
            <a:chExt cx="481900" cy="481825"/>
          </a:xfrm>
        </p:grpSpPr>
        <p:sp>
          <p:nvSpPr>
            <p:cNvPr id="5843" name="Google Shape;5843;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82"/>
          <p:cNvGrpSpPr/>
          <p:nvPr/>
        </p:nvGrpSpPr>
        <p:grpSpPr>
          <a:xfrm>
            <a:off x="2493529" y="2710924"/>
            <a:ext cx="350431" cy="339887"/>
            <a:chOff x="3270675" y="841800"/>
            <a:chExt cx="497700" cy="482725"/>
          </a:xfrm>
        </p:grpSpPr>
        <p:sp>
          <p:nvSpPr>
            <p:cNvPr id="5846" name="Google Shape;5846;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9" name="Google Shape;5849;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0" name="Google Shape;5850;p82"/>
          <p:cNvGrpSpPr/>
          <p:nvPr/>
        </p:nvGrpSpPr>
        <p:grpSpPr>
          <a:xfrm>
            <a:off x="3329675" y="2731783"/>
            <a:ext cx="339253" cy="298169"/>
            <a:chOff x="4467200" y="877100"/>
            <a:chExt cx="481825" cy="423475"/>
          </a:xfrm>
        </p:grpSpPr>
        <p:sp>
          <p:nvSpPr>
            <p:cNvPr id="5851" name="Google Shape;5851;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82"/>
          <p:cNvGrpSpPr/>
          <p:nvPr/>
        </p:nvGrpSpPr>
        <p:grpSpPr>
          <a:xfrm>
            <a:off x="3744565" y="2711232"/>
            <a:ext cx="354778" cy="339271"/>
            <a:chOff x="5045500" y="842250"/>
            <a:chExt cx="503875" cy="481850"/>
          </a:xfrm>
        </p:grpSpPr>
        <p:sp>
          <p:nvSpPr>
            <p:cNvPr id="5856" name="Google Shape;5856;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82"/>
          <p:cNvGrpSpPr/>
          <p:nvPr/>
        </p:nvGrpSpPr>
        <p:grpSpPr>
          <a:xfrm>
            <a:off x="4167413" y="2737451"/>
            <a:ext cx="336965" cy="286833"/>
            <a:chOff x="5645200" y="879425"/>
            <a:chExt cx="478575" cy="407375"/>
          </a:xfrm>
        </p:grpSpPr>
        <p:sp>
          <p:nvSpPr>
            <p:cNvPr id="5859" name="Google Shape;5859;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82"/>
          <p:cNvGrpSpPr/>
          <p:nvPr/>
        </p:nvGrpSpPr>
        <p:grpSpPr>
          <a:xfrm>
            <a:off x="4603488" y="2711241"/>
            <a:ext cx="298186" cy="339253"/>
            <a:chOff x="6264525" y="842250"/>
            <a:chExt cx="423500" cy="481825"/>
          </a:xfrm>
        </p:grpSpPr>
        <p:sp>
          <p:nvSpPr>
            <p:cNvPr id="5866" name="Google Shape;5866;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82"/>
          <p:cNvGrpSpPr/>
          <p:nvPr/>
        </p:nvGrpSpPr>
        <p:grpSpPr>
          <a:xfrm>
            <a:off x="821776" y="3125895"/>
            <a:ext cx="339253" cy="339253"/>
            <a:chOff x="900750" y="1436075"/>
            <a:chExt cx="481825" cy="481825"/>
          </a:xfrm>
        </p:grpSpPr>
        <p:sp>
          <p:nvSpPr>
            <p:cNvPr id="5874" name="Google Shape;5874;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82"/>
          <p:cNvGrpSpPr/>
          <p:nvPr/>
        </p:nvGrpSpPr>
        <p:grpSpPr>
          <a:xfrm>
            <a:off x="1239624" y="3186183"/>
            <a:ext cx="339253" cy="218676"/>
            <a:chOff x="1492675" y="1520750"/>
            <a:chExt cx="481825" cy="310575"/>
          </a:xfrm>
        </p:grpSpPr>
        <p:sp>
          <p:nvSpPr>
            <p:cNvPr id="5879" name="Google Shape;5879;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82"/>
          <p:cNvGrpSpPr/>
          <p:nvPr/>
        </p:nvGrpSpPr>
        <p:grpSpPr>
          <a:xfrm>
            <a:off x="1647421" y="3125877"/>
            <a:ext cx="352332" cy="339288"/>
            <a:chOff x="2071000" y="1435025"/>
            <a:chExt cx="500400" cy="481875"/>
          </a:xfrm>
        </p:grpSpPr>
        <p:sp>
          <p:nvSpPr>
            <p:cNvPr id="5882" name="Google Shape;5882;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5" name="Google Shape;5885;p82"/>
          <p:cNvGrpSpPr/>
          <p:nvPr/>
        </p:nvGrpSpPr>
        <p:grpSpPr>
          <a:xfrm>
            <a:off x="2075584" y="3146709"/>
            <a:ext cx="351874" cy="297623"/>
            <a:chOff x="2678350" y="1464650"/>
            <a:chExt cx="499750" cy="422700"/>
          </a:xfrm>
        </p:grpSpPr>
        <p:sp>
          <p:nvSpPr>
            <p:cNvPr id="5886" name="Google Shape;5886;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9" name="Google Shape;5889;p82"/>
          <p:cNvGrpSpPr/>
          <p:nvPr/>
        </p:nvGrpSpPr>
        <p:grpSpPr>
          <a:xfrm>
            <a:off x="2499118" y="3125895"/>
            <a:ext cx="339253" cy="339253"/>
            <a:chOff x="3271200" y="1435075"/>
            <a:chExt cx="481825" cy="481825"/>
          </a:xfrm>
        </p:grpSpPr>
        <p:sp>
          <p:nvSpPr>
            <p:cNvPr id="5890" name="Google Shape;5890;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2" name="Google Shape;5892;p82"/>
          <p:cNvGrpSpPr/>
          <p:nvPr/>
        </p:nvGrpSpPr>
        <p:grpSpPr>
          <a:xfrm>
            <a:off x="2909591" y="3125877"/>
            <a:ext cx="343442" cy="339288"/>
            <a:chOff x="3858100" y="1435075"/>
            <a:chExt cx="487775" cy="481875"/>
          </a:xfrm>
        </p:grpSpPr>
        <p:sp>
          <p:nvSpPr>
            <p:cNvPr id="5893" name="Google Shape;5893;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82"/>
          <p:cNvGrpSpPr/>
          <p:nvPr/>
        </p:nvGrpSpPr>
        <p:grpSpPr>
          <a:xfrm>
            <a:off x="3329674" y="3125895"/>
            <a:ext cx="339253" cy="339253"/>
            <a:chOff x="4456875" y="1435075"/>
            <a:chExt cx="481825" cy="481825"/>
          </a:xfrm>
        </p:grpSpPr>
        <p:sp>
          <p:nvSpPr>
            <p:cNvPr id="5899" name="Google Shape;5899;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8" name="Google Shape;5918;p82"/>
          <p:cNvGrpSpPr/>
          <p:nvPr/>
        </p:nvGrpSpPr>
        <p:grpSpPr>
          <a:xfrm>
            <a:off x="3750665" y="3125886"/>
            <a:ext cx="342580" cy="339271"/>
            <a:chOff x="5049725" y="1435050"/>
            <a:chExt cx="486550" cy="481850"/>
          </a:xfrm>
        </p:grpSpPr>
        <p:sp>
          <p:nvSpPr>
            <p:cNvPr id="5919" name="Google Shape;5919;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82"/>
          <p:cNvGrpSpPr/>
          <p:nvPr/>
        </p:nvGrpSpPr>
        <p:grpSpPr>
          <a:xfrm>
            <a:off x="4166216" y="3125895"/>
            <a:ext cx="339359" cy="339253"/>
            <a:chOff x="5642475" y="1435075"/>
            <a:chExt cx="481975" cy="481825"/>
          </a:xfrm>
        </p:grpSpPr>
        <p:sp>
          <p:nvSpPr>
            <p:cNvPr id="5924" name="Google Shape;5924;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82"/>
          <p:cNvGrpSpPr/>
          <p:nvPr/>
        </p:nvGrpSpPr>
        <p:grpSpPr>
          <a:xfrm>
            <a:off x="4580702" y="3125886"/>
            <a:ext cx="343759" cy="339271"/>
            <a:chOff x="6232000" y="1435050"/>
            <a:chExt cx="488225" cy="481850"/>
          </a:xfrm>
        </p:grpSpPr>
        <p:sp>
          <p:nvSpPr>
            <p:cNvPr id="5928" name="Google Shape;5928;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82"/>
          <p:cNvGrpSpPr/>
          <p:nvPr/>
        </p:nvGrpSpPr>
        <p:grpSpPr>
          <a:xfrm>
            <a:off x="841438" y="3539545"/>
            <a:ext cx="299929" cy="337792"/>
            <a:chOff x="924450" y="2028975"/>
            <a:chExt cx="425975" cy="479750"/>
          </a:xfrm>
        </p:grpSpPr>
        <p:sp>
          <p:nvSpPr>
            <p:cNvPr id="5934" name="Google Shape;5934;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82"/>
          <p:cNvGrpSpPr/>
          <p:nvPr/>
        </p:nvGrpSpPr>
        <p:grpSpPr>
          <a:xfrm>
            <a:off x="1653934" y="3559347"/>
            <a:ext cx="339306" cy="298186"/>
            <a:chOff x="2085450" y="2057100"/>
            <a:chExt cx="481900" cy="423500"/>
          </a:xfrm>
        </p:grpSpPr>
        <p:sp>
          <p:nvSpPr>
            <p:cNvPr id="5938" name="Google Shape;5938;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2"/>
          <p:cNvGrpSpPr/>
          <p:nvPr/>
        </p:nvGrpSpPr>
        <p:grpSpPr>
          <a:xfrm>
            <a:off x="2081868" y="3582592"/>
            <a:ext cx="339306" cy="251698"/>
            <a:chOff x="2678275" y="2090100"/>
            <a:chExt cx="481900" cy="357475"/>
          </a:xfrm>
        </p:grpSpPr>
        <p:sp>
          <p:nvSpPr>
            <p:cNvPr id="5942" name="Google Shape;5942;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82"/>
          <p:cNvGrpSpPr/>
          <p:nvPr/>
        </p:nvGrpSpPr>
        <p:grpSpPr>
          <a:xfrm>
            <a:off x="2559072" y="3594790"/>
            <a:ext cx="219345" cy="227301"/>
            <a:chOff x="3357325" y="2093500"/>
            <a:chExt cx="311525" cy="322825"/>
          </a:xfrm>
        </p:grpSpPr>
        <p:sp>
          <p:nvSpPr>
            <p:cNvPr id="5948" name="Google Shape;5948;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1" name="Google Shape;5951;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2" name="Google Shape;5952;p82"/>
          <p:cNvGrpSpPr/>
          <p:nvPr/>
        </p:nvGrpSpPr>
        <p:grpSpPr>
          <a:xfrm>
            <a:off x="3353262" y="3538814"/>
            <a:ext cx="292078" cy="339253"/>
            <a:chOff x="4492800" y="2027925"/>
            <a:chExt cx="414825" cy="481825"/>
          </a:xfrm>
        </p:grpSpPr>
        <p:sp>
          <p:nvSpPr>
            <p:cNvPr id="5953" name="Google Shape;5953;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82"/>
          <p:cNvGrpSpPr/>
          <p:nvPr/>
        </p:nvGrpSpPr>
        <p:grpSpPr>
          <a:xfrm>
            <a:off x="3752354" y="3538805"/>
            <a:ext cx="339200" cy="339271"/>
            <a:chOff x="5049725" y="2027900"/>
            <a:chExt cx="481750" cy="481850"/>
          </a:xfrm>
        </p:grpSpPr>
        <p:sp>
          <p:nvSpPr>
            <p:cNvPr id="5956" name="Google Shape;5956;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82"/>
          <p:cNvGrpSpPr/>
          <p:nvPr/>
        </p:nvGrpSpPr>
        <p:grpSpPr>
          <a:xfrm>
            <a:off x="4225950" y="3538893"/>
            <a:ext cx="219890" cy="339095"/>
            <a:chOff x="5726350" y="2028150"/>
            <a:chExt cx="312300" cy="481600"/>
          </a:xfrm>
        </p:grpSpPr>
        <p:sp>
          <p:nvSpPr>
            <p:cNvPr id="5965" name="Google Shape;5965;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82"/>
          <p:cNvGrpSpPr/>
          <p:nvPr/>
        </p:nvGrpSpPr>
        <p:grpSpPr>
          <a:xfrm>
            <a:off x="4586141" y="3542000"/>
            <a:ext cx="332881" cy="332881"/>
            <a:chOff x="6239925" y="2032450"/>
            <a:chExt cx="472775" cy="472775"/>
          </a:xfrm>
        </p:grpSpPr>
        <p:sp>
          <p:nvSpPr>
            <p:cNvPr id="5969" name="Google Shape;5969;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82"/>
          <p:cNvGrpSpPr/>
          <p:nvPr/>
        </p:nvGrpSpPr>
        <p:grpSpPr>
          <a:xfrm>
            <a:off x="5035233" y="2364092"/>
            <a:ext cx="334641" cy="185425"/>
            <a:chOff x="903075" y="2730000"/>
            <a:chExt cx="475275" cy="263350"/>
          </a:xfrm>
        </p:grpSpPr>
        <p:sp>
          <p:nvSpPr>
            <p:cNvPr id="5972" name="Google Shape;5972;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82"/>
          <p:cNvGrpSpPr/>
          <p:nvPr/>
        </p:nvGrpSpPr>
        <p:grpSpPr>
          <a:xfrm>
            <a:off x="1239624" y="3538814"/>
            <a:ext cx="339253" cy="339253"/>
            <a:chOff x="1492675" y="2027925"/>
            <a:chExt cx="481825" cy="481825"/>
          </a:xfrm>
        </p:grpSpPr>
        <p:sp>
          <p:nvSpPr>
            <p:cNvPr id="5976" name="Google Shape;5976;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82"/>
          <p:cNvGrpSpPr/>
          <p:nvPr/>
        </p:nvGrpSpPr>
        <p:grpSpPr>
          <a:xfrm>
            <a:off x="5466000" y="2287178"/>
            <a:ext cx="339253" cy="339253"/>
            <a:chOff x="1492675" y="2620775"/>
            <a:chExt cx="481825" cy="481825"/>
          </a:xfrm>
        </p:grpSpPr>
        <p:sp>
          <p:nvSpPr>
            <p:cNvPr id="5982" name="Google Shape;5982;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4" name="Google Shape;5984;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5" name="Google Shape;5985;p82"/>
          <p:cNvGrpSpPr/>
          <p:nvPr/>
        </p:nvGrpSpPr>
        <p:grpSpPr>
          <a:xfrm>
            <a:off x="6289754" y="2303161"/>
            <a:ext cx="333585" cy="307287"/>
            <a:chOff x="2682350" y="2643425"/>
            <a:chExt cx="473775" cy="436425"/>
          </a:xfrm>
        </p:grpSpPr>
        <p:sp>
          <p:nvSpPr>
            <p:cNvPr id="5986" name="Google Shape;5986;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82"/>
          <p:cNvGrpSpPr/>
          <p:nvPr/>
        </p:nvGrpSpPr>
        <p:grpSpPr>
          <a:xfrm>
            <a:off x="6755243" y="2287178"/>
            <a:ext cx="238531" cy="339253"/>
            <a:chOff x="3342725" y="2620775"/>
            <a:chExt cx="338775" cy="481825"/>
          </a:xfrm>
        </p:grpSpPr>
        <p:sp>
          <p:nvSpPr>
            <p:cNvPr id="5994" name="Google Shape;5994;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82"/>
          <p:cNvGrpSpPr/>
          <p:nvPr/>
        </p:nvGrpSpPr>
        <p:grpSpPr>
          <a:xfrm>
            <a:off x="7148994" y="2287178"/>
            <a:ext cx="278296" cy="339253"/>
            <a:chOff x="3907325" y="2620775"/>
            <a:chExt cx="395250" cy="481825"/>
          </a:xfrm>
        </p:grpSpPr>
        <p:sp>
          <p:nvSpPr>
            <p:cNvPr id="5998" name="Google Shape;5998;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82"/>
          <p:cNvGrpSpPr/>
          <p:nvPr/>
        </p:nvGrpSpPr>
        <p:grpSpPr>
          <a:xfrm>
            <a:off x="7542181" y="2297783"/>
            <a:ext cx="339253" cy="318042"/>
            <a:chOff x="4456875" y="2635825"/>
            <a:chExt cx="481825" cy="451700"/>
          </a:xfrm>
        </p:grpSpPr>
        <p:sp>
          <p:nvSpPr>
            <p:cNvPr id="6003" name="Google Shape;6003;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82"/>
          <p:cNvGrpSpPr/>
          <p:nvPr/>
        </p:nvGrpSpPr>
        <p:grpSpPr>
          <a:xfrm>
            <a:off x="7967105" y="2297783"/>
            <a:ext cx="339253" cy="318042"/>
            <a:chOff x="5049725" y="2635825"/>
            <a:chExt cx="481825" cy="451700"/>
          </a:xfrm>
        </p:grpSpPr>
        <p:sp>
          <p:nvSpPr>
            <p:cNvPr id="6010" name="Google Shape;6010;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82"/>
          <p:cNvGrpSpPr/>
          <p:nvPr/>
        </p:nvGrpSpPr>
        <p:grpSpPr>
          <a:xfrm>
            <a:off x="2211475" y="3952243"/>
            <a:ext cx="338566" cy="338373"/>
            <a:chOff x="5643000" y="2621375"/>
            <a:chExt cx="480850" cy="480575"/>
          </a:xfrm>
        </p:grpSpPr>
        <p:sp>
          <p:nvSpPr>
            <p:cNvPr id="6014" name="Google Shape;6014;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82"/>
          <p:cNvGrpSpPr/>
          <p:nvPr/>
        </p:nvGrpSpPr>
        <p:grpSpPr>
          <a:xfrm>
            <a:off x="4032695" y="3951803"/>
            <a:ext cx="339359" cy="339253"/>
            <a:chOff x="6235250" y="2620775"/>
            <a:chExt cx="481975" cy="481825"/>
          </a:xfrm>
        </p:grpSpPr>
        <p:sp>
          <p:nvSpPr>
            <p:cNvPr id="6022" name="Google Shape;6022;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7" name="Google Shape;6027;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8" name="Google Shape;6028;p82"/>
          <p:cNvGrpSpPr/>
          <p:nvPr/>
        </p:nvGrpSpPr>
        <p:grpSpPr>
          <a:xfrm>
            <a:off x="5465078" y="2711317"/>
            <a:ext cx="341101" cy="339253"/>
            <a:chOff x="1535000" y="3223325"/>
            <a:chExt cx="484450" cy="481825"/>
          </a:xfrm>
        </p:grpSpPr>
        <p:sp>
          <p:nvSpPr>
            <p:cNvPr id="6029" name="Google Shape;6029;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82"/>
          <p:cNvGrpSpPr/>
          <p:nvPr/>
        </p:nvGrpSpPr>
        <p:grpSpPr>
          <a:xfrm>
            <a:off x="5872645" y="2746618"/>
            <a:ext cx="339253" cy="268649"/>
            <a:chOff x="2085525" y="3263750"/>
            <a:chExt cx="481825" cy="381550"/>
          </a:xfrm>
        </p:grpSpPr>
        <p:sp>
          <p:nvSpPr>
            <p:cNvPr id="6033" name="Google Shape;6033;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82"/>
          <p:cNvGrpSpPr/>
          <p:nvPr/>
        </p:nvGrpSpPr>
        <p:grpSpPr>
          <a:xfrm>
            <a:off x="6704407" y="2711308"/>
            <a:ext cx="340204" cy="339271"/>
            <a:chOff x="3270450" y="3213625"/>
            <a:chExt cx="483175" cy="481850"/>
          </a:xfrm>
        </p:grpSpPr>
        <p:sp>
          <p:nvSpPr>
            <p:cNvPr id="6037" name="Google Shape;6037;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82"/>
          <p:cNvGrpSpPr/>
          <p:nvPr/>
        </p:nvGrpSpPr>
        <p:grpSpPr>
          <a:xfrm>
            <a:off x="7203676" y="2711317"/>
            <a:ext cx="168931" cy="339253"/>
            <a:chOff x="3984950" y="3213600"/>
            <a:chExt cx="239925" cy="481825"/>
          </a:xfrm>
        </p:grpSpPr>
        <p:sp>
          <p:nvSpPr>
            <p:cNvPr id="6040" name="Google Shape;6040;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2" name="Google Shape;6042;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4" name="Google Shape;6044;p82"/>
          <p:cNvGrpSpPr/>
          <p:nvPr/>
        </p:nvGrpSpPr>
        <p:grpSpPr>
          <a:xfrm>
            <a:off x="1736111" y="3981487"/>
            <a:ext cx="355218" cy="279880"/>
            <a:chOff x="5629975" y="3255775"/>
            <a:chExt cx="504500" cy="397500"/>
          </a:xfrm>
        </p:grpSpPr>
        <p:sp>
          <p:nvSpPr>
            <p:cNvPr id="6045" name="Google Shape;6045;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82"/>
          <p:cNvGrpSpPr/>
          <p:nvPr/>
        </p:nvGrpSpPr>
        <p:grpSpPr>
          <a:xfrm>
            <a:off x="3572294" y="3981593"/>
            <a:ext cx="340256" cy="279669"/>
            <a:chOff x="6234950" y="3255925"/>
            <a:chExt cx="483250" cy="397200"/>
          </a:xfrm>
        </p:grpSpPr>
        <p:sp>
          <p:nvSpPr>
            <p:cNvPr id="6051" name="Google Shape;6051;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82"/>
          <p:cNvGrpSpPr/>
          <p:nvPr/>
        </p:nvGrpSpPr>
        <p:grpSpPr>
          <a:xfrm>
            <a:off x="5043532" y="3125970"/>
            <a:ext cx="318042" cy="339253"/>
            <a:chOff x="914900" y="3806450"/>
            <a:chExt cx="451700" cy="481825"/>
          </a:xfrm>
        </p:grpSpPr>
        <p:sp>
          <p:nvSpPr>
            <p:cNvPr id="6058" name="Google Shape;6058;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82"/>
          <p:cNvGrpSpPr/>
          <p:nvPr/>
        </p:nvGrpSpPr>
        <p:grpSpPr>
          <a:xfrm>
            <a:off x="5462454" y="3125785"/>
            <a:ext cx="346347" cy="339623"/>
            <a:chOff x="1490050" y="3805975"/>
            <a:chExt cx="491900" cy="482350"/>
          </a:xfrm>
        </p:grpSpPr>
        <p:sp>
          <p:nvSpPr>
            <p:cNvPr id="6064" name="Google Shape;6064;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8" name="Google Shape;6068;p82"/>
          <p:cNvGrpSpPr/>
          <p:nvPr/>
        </p:nvGrpSpPr>
        <p:grpSpPr>
          <a:xfrm>
            <a:off x="5886322" y="3125970"/>
            <a:ext cx="311899" cy="339253"/>
            <a:chOff x="2104275" y="3806450"/>
            <a:chExt cx="442975" cy="481825"/>
          </a:xfrm>
        </p:grpSpPr>
        <p:sp>
          <p:nvSpPr>
            <p:cNvPr id="6069" name="Google Shape;6069;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82"/>
          <p:cNvGrpSpPr/>
          <p:nvPr/>
        </p:nvGrpSpPr>
        <p:grpSpPr>
          <a:xfrm>
            <a:off x="6309839" y="3125970"/>
            <a:ext cx="293416" cy="339253"/>
            <a:chOff x="2710875" y="3806450"/>
            <a:chExt cx="416725" cy="481825"/>
          </a:xfrm>
        </p:grpSpPr>
        <p:sp>
          <p:nvSpPr>
            <p:cNvPr id="6072" name="Google Shape;6072;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82"/>
          <p:cNvGrpSpPr/>
          <p:nvPr/>
        </p:nvGrpSpPr>
        <p:grpSpPr>
          <a:xfrm>
            <a:off x="6704883" y="3166412"/>
            <a:ext cx="339253" cy="258369"/>
            <a:chOff x="3271200" y="3863875"/>
            <a:chExt cx="481825" cy="366950"/>
          </a:xfrm>
        </p:grpSpPr>
        <p:sp>
          <p:nvSpPr>
            <p:cNvPr id="6075" name="Google Shape;607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82"/>
          <p:cNvGrpSpPr/>
          <p:nvPr/>
        </p:nvGrpSpPr>
        <p:grpSpPr>
          <a:xfrm>
            <a:off x="7140377" y="3126199"/>
            <a:ext cx="295528" cy="338795"/>
            <a:chOff x="3895050" y="3806775"/>
            <a:chExt cx="419725" cy="481175"/>
          </a:xfrm>
        </p:grpSpPr>
        <p:sp>
          <p:nvSpPr>
            <p:cNvPr id="6078" name="Google Shape;6078;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82"/>
          <p:cNvGrpSpPr/>
          <p:nvPr/>
        </p:nvGrpSpPr>
        <p:grpSpPr>
          <a:xfrm>
            <a:off x="7543659" y="3125979"/>
            <a:ext cx="336296" cy="339235"/>
            <a:chOff x="4464775" y="3806475"/>
            <a:chExt cx="477625" cy="481800"/>
          </a:xfrm>
        </p:grpSpPr>
        <p:sp>
          <p:nvSpPr>
            <p:cNvPr id="6081" name="Google Shape;6081;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82"/>
          <p:cNvGrpSpPr/>
          <p:nvPr/>
        </p:nvGrpSpPr>
        <p:grpSpPr>
          <a:xfrm>
            <a:off x="7967105" y="3125970"/>
            <a:ext cx="339253" cy="339253"/>
            <a:chOff x="5049725" y="3806450"/>
            <a:chExt cx="481825" cy="481825"/>
          </a:xfrm>
        </p:grpSpPr>
        <p:sp>
          <p:nvSpPr>
            <p:cNvPr id="6088" name="Google Shape;6088;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82"/>
          <p:cNvGrpSpPr/>
          <p:nvPr/>
        </p:nvGrpSpPr>
        <p:grpSpPr>
          <a:xfrm>
            <a:off x="1276714" y="3951798"/>
            <a:ext cx="339253" cy="339253"/>
            <a:chOff x="5651375" y="3806450"/>
            <a:chExt cx="481825" cy="481825"/>
          </a:xfrm>
        </p:grpSpPr>
        <p:sp>
          <p:nvSpPr>
            <p:cNvPr id="6092" name="Google Shape;6092;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6" name="Google Shape;6096;p82"/>
          <p:cNvGrpSpPr/>
          <p:nvPr/>
        </p:nvGrpSpPr>
        <p:grpSpPr>
          <a:xfrm>
            <a:off x="3153646" y="3953787"/>
            <a:ext cx="298503" cy="335275"/>
            <a:chOff x="6264300" y="3809300"/>
            <a:chExt cx="423950" cy="476175"/>
          </a:xfrm>
        </p:grpSpPr>
        <p:sp>
          <p:nvSpPr>
            <p:cNvPr id="6097" name="Google Shape;6097;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82"/>
          <p:cNvGrpSpPr/>
          <p:nvPr/>
        </p:nvGrpSpPr>
        <p:grpSpPr>
          <a:xfrm>
            <a:off x="5032267" y="3538881"/>
            <a:ext cx="340573" cy="339271"/>
            <a:chOff x="898875" y="4399275"/>
            <a:chExt cx="483700" cy="481850"/>
          </a:xfrm>
        </p:grpSpPr>
        <p:sp>
          <p:nvSpPr>
            <p:cNvPr id="6101" name="Google Shape;6101;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82"/>
          <p:cNvGrpSpPr/>
          <p:nvPr/>
        </p:nvGrpSpPr>
        <p:grpSpPr>
          <a:xfrm>
            <a:off x="5466000" y="3554133"/>
            <a:ext cx="339253" cy="308765"/>
            <a:chOff x="1492675" y="4420975"/>
            <a:chExt cx="481825" cy="438525"/>
          </a:xfrm>
        </p:grpSpPr>
        <p:sp>
          <p:nvSpPr>
            <p:cNvPr id="6110" name="Google Shape;6110;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82"/>
          <p:cNvGrpSpPr/>
          <p:nvPr/>
        </p:nvGrpSpPr>
        <p:grpSpPr>
          <a:xfrm>
            <a:off x="5870982" y="3539558"/>
            <a:ext cx="342580" cy="337915"/>
            <a:chOff x="2084100" y="4400250"/>
            <a:chExt cx="486550" cy="479925"/>
          </a:xfrm>
        </p:grpSpPr>
        <p:sp>
          <p:nvSpPr>
            <p:cNvPr id="6116" name="Google Shape;6116;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82"/>
          <p:cNvGrpSpPr/>
          <p:nvPr/>
        </p:nvGrpSpPr>
        <p:grpSpPr>
          <a:xfrm>
            <a:off x="6307462" y="3538907"/>
            <a:ext cx="298169" cy="339218"/>
            <a:chOff x="2707950" y="4399325"/>
            <a:chExt cx="423475" cy="481775"/>
          </a:xfrm>
        </p:grpSpPr>
        <p:sp>
          <p:nvSpPr>
            <p:cNvPr id="6123" name="Google Shape;6123;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82"/>
          <p:cNvGrpSpPr/>
          <p:nvPr/>
        </p:nvGrpSpPr>
        <p:grpSpPr>
          <a:xfrm>
            <a:off x="6736981" y="3538881"/>
            <a:ext cx="275057" cy="339271"/>
            <a:chOff x="3330525" y="4399275"/>
            <a:chExt cx="390650" cy="481850"/>
          </a:xfrm>
        </p:grpSpPr>
        <p:sp>
          <p:nvSpPr>
            <p:cNvPr id="6136" name="Google Shape;6136;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82"/>
          <p:cNvGrpSpPr/>
          <p:nvPr/>
        </p:nvGrpSpPr>
        <p:grpSpPr>
          <a:xfrm>
            <a:off x="7161510" y="3538890"/>
            <a:ext cx="253265" cy="339253"/>
            <a:chOff x="3938800" y="4399275"/>
            <a:chExt cx="359700" cy="481825"/>
          </a:xfrm>
        </p:grpSpPr>
        <p:sp>
          <p:nvSpPr>
            <p:cNvPr id="6144" name="Google Shape;6144;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82"/>
          <p:cNvGrpSpPr/>
          <p:nvPr/>
        </p:nvGrpSpPr>
        <p:grpSpPr>
          <a:xfrm>
            <a:off x="7632288" y="3538890"/>
            <a:ext cx="159039" cy="339253"/>
            <a:chOff x="4584850" y="4399275"/>
            <a:chExt cx="225875" cy="481825"/>
          </a:xfrm>
        </p:grpSpPr>
        <p:sp>
          <p:nvSpPr>
            <p:cNvPr id="6150" name="Google Shape;6150;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2" name="Google Shape;6152;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3" name="Google Shape;6153;p82"/>
          <p:cNvGrpSpPr/>
          <p:nvPr/>
        </p:nvGrpSpPr>
        <p:grpSpPr>
          <a:xfrm>
            <a:off x="817316" y="3951795"/>
            <a:ext cx="339253" cy="339253"/>
            <a:chOff x="5642550" y="4399275"/>
            <a:chExt cx="481825" cy="481825"/>
          </a:xfrm>
        </p:grpSpPr>
        <p:sp>
          <p:nvSpPr>
            <p:cNvPr id="6154" name="Google Shape;6154;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82"/>
          <p:cNvGrpSpPr/>
          <p:nvPr/>
        </p:nvGrpSpPr>
        <p:grpSpPr>
          <a:xfrm>
            <a:off x="2670186" y="3963703"/>
            <a:ext cx="363316" cy="315437"/>
            <a:chOff x="6218300" y="4416175"/>
            <a:chExt cx="516000" cy="448000"/>
          </a:xfrm>
        </p:grpSpPr>
        <p:sp>
          <p:nvSpPr>
            <p:cNvPr id="6157" name="Google Shape;6157;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0" name="Google Shape;6160;p82"/>
          <p:cNvGrpSpPr/>
          <p:nvPr/>
        </p:nvGrpSpPr>
        <p:grpSpPr>
          <a:xfrm>
            <a:off x="5870391" y="3951792"/>
            <a:ext cx="339253" cy="339253"/>
            <a:chOff x="899850" y="4992125"/>
            <a:chExt cx="481825" cy="481825"/>
          </a:xfrm>
        </p:grpSpPr>
        <p:sp>
          <p:nvSpPr>
            <p:cNvPr id="6161" name="Google Shape;6161;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82"/>
          <p:cNvGrpSpPr/>
          <p:nvPr/>
        </p:nvGrpSpPr>
        <p:grpSpPr>
          <a:xfrm>
            <a:off x="5410993" y="3951792"/>
            <a:ext cx="339253" cy="339253"/>
            <a:chOff x="1492675" y="4992125"/>
            <a:chExt cx="481825" cy="481825"/>
          </a:xfrm>
        </p:grpSpPr>
        <p:sp>
          <p:nvSpPr>
            <p:cNvPr id="6165" name="Google Shape;6165;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82"/>
          <p:cNvGrpSpPr/>
          <p:nvPr/>
        </p:nvGrpSpPr>
        <p:grpSpPr>
          <a:xfrm>
            <a:off x="4951595" y="3951792"/>
            <a:ext cx="339253" cy="339253"/>
            <a:chOff x="2085525" y="4992125"/>
            <a:chExt cx="481825" cy="481825"/>
          </a:xfrm>
        </p:grpSpPr>
        <p:sp>
          <p:nvSpPr>
            <p:cNvPr id="6168" name="Google Shape;6168;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0" name="Google Shape;6170;p82"/>
          <p:cNvGrpSpPr/>
          <p:nvPr/>
        </p:nvGrpSpPr>
        <p:grpSpPr>
          <a:xfrm>
            <a:off x="6789344" y="3951792"/>
            <a:ext cx="339253" cy="339253"/>
            <a:chOff x="2678350" y="4992125"/>
            <a:chExt cx="481825" cy="481825"/>
          </a:xfrm>
        </p:grpSpPr>
        <p:sp>
          <p:nvSpPr>
            <p:cNvPr id="6171" name="Google Shape;6171;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4" name="Google Shape;6174;p82"/>
          <p:cNvGrpSpPr/>
          <p:nvPr/>
        </p:nvGrpSpPr>
        <p:grpSpPr>
          <a:xfrm>
            <a:off x="4492198" y="3951792"/>
            <a:ext cx="339253" cy="339253"/>
            <a:chOff x="3271200" y="4992125"/>
            <a:chExt cx="481825" cy="481825"/>
          </a:xfrm>
        </p:grpSpPr>
        <p:sp>
          <p:nvSpPr>
            <p:cNvPr id="6175" name="Google Shape;6175;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82"/>
          <p:cNvGrpSpPr/>
          <p:nvPr/>
        </p:nvGrpSpPr>
        <p:grpSpPr>
          <a:xfrm>
            <a:off x="6329788" y="3952813"/>
            <a:ext cx="339411" cy="337211"/>
            <a:chOff x="5049575" y="4993600"/>
            <a:chExt cx="482050" cy="478925"/>
          </a:xfrm>
        </p:grpSpPr>
        <p:sp>
          <p:nvSpPr>
            <p:cNvPr id="6179" name="Google Shape;6179;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3" name="Google Shape;6183;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84" name="Google Shape;6184;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85" name="Google Shape;6185;p82"/>
          <p:cNvGrpSpPr/>
          <p:nvPr/>
        </p:nvGrpSpPr>
        <p:grpSpPr>
          <a:xfrm>
            <a:off x="7248742" y="3975375"/>
            <a:ext cx="195300" cy="343772"/>
            <a:chOff x="3999225" y="4364775"/>
            <a:chExt cx="195300" cy="343772"/>
          </a:xfrm>
        </p:grpSpPr>
        <p:grpSp>
          <p:nvGrpSpPr>
            <p:cNvPr id="6186" name="Google Shape;6186;p82"/>
            <p:cNvGrpSpPr/>
            <p:nvPr/>
          </p:nvGrpSpPr>
          <p:grpSpPr>
            <a:xfrm>
              <a:off x="4048568" y="4562577"/>
              <a:ext cx="97317" cy="145970"/>
              <a:chOff x="1529575" y="2222650"/>
              <a:chExt cx="203125" cy="304675"/>
            </a:xfrm>
          </p:grpSpPr>
          <p:sp>
            <p:nvSpPr>
              <p:cNvPr id="6187" name="Google Shape;6187;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2"/>
            <p:cNvGrpSpPr/>
            <p:nvPr/>
          </p:nvGrpSpPr>
          <p:grpSpPr>
            <a:xfrm>
              <a:off x="3999225" y="4364775"/>
              <a:ext cx="195300" cy="195300"/>
              <a:chOff x="3999225" y="4364775"/>
              <a:chExt cx="195300" cy="195300"/>
            </a:xfrm>
          </p:grpSpPr>
          <p:sp>
            <p:nvSpPr>
              <p:cNvPr id="6190" name="Google Shape;6190;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2" name="Google Shape;6192;p82"/>
          <p:cNvGrpSpPr/>
          <p:nvPr/>
        </p:nvGrpSpPr>
        <p:grpSpPr>
          <a:xfrm>
            <a:off x="7564186" y="3991627"/>
            <a:ext cx="277088" cy="259611"/>
            <a:chOff x="4335888" y="4398114"/>
            <a:chExt cx="277088" cy="259611"/>
          </a:xfrm>
        </p:grpSpPr>
        <p:grpSp>
          <p:nvGrpSpPr>
            <p:cNvPr id="6193" name="Google Shape;6193;p82"/>
            <p:cNvGrpSpPr/>
            <p:nvPr/>
          </p:nvGrpSpPr>
          <p:grpSpPr>
            <a:xfrm>
              <a:off x="4335888" y="4462425"/>
              <a:ext cx="195300" cy="195300"/>
              <a:chOff x="4335888" y="4462425"/>
              <a:chExt cx="195300" cy="195300"/>
            </a:xfrm>
          </p:grpSpPr>
          <p:sp>
            <p:nvSpPr>
              <p:cNvPr id="6194" name="Google Shape;6194;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82"/>
            <p:cNvGrpSpPr/>
            <p:nvPr/>
          </p:nvGrpSpPr>
          <p:grpSpPr>
            <a:xfrm>
              <a:off x="4509813" y="4398114"/>
              <a:ext cx="103162" cy="103198"/>
              <a:chOff x="2277975" y="2021700"/>
              <a:chExt cx="215325" cy="215400"/>
            </a:xfrm>
          </p:grpSpPr>
          <p:sp>
            <p:nvSpPr>
              <p:cNvPr id="6197" name="Google Shape;6197;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9" name="Google Shape;6199;p82"/>
          <p:cNvGrpSpPr/>
          <p:nvPr/>
        </p:nvGrpSpPr>
        <p:grpSpPr>
          <a:xfrm>
            <a:off x="7961419" y="4049613"/>
            <a:ext cx="392275" cy="195300"/>
            <a:chOff x="4752588" y="4440200"/>
            <a:chExt cx="392275" cy="195300"/>
          </a:xfrm>
        </p:grpSpPr>
        <p:grpSp>
          <p:nvGrpSpPr>
            <p:cNvPr id="6200" name="Google Shape;6200;p82"/>
            <p:cNvGrpSpPr/>
            <p:nvPr/>
          </p:nvGrpSpPr>
          <p:grpSpPr>
            <a:xfrm>
              <a:off x="4950384" y="4469728"/>
              <a:ext cx="194479" cy="136244"/>
              <a:chOff x="3163375" y="2175125"/>
              <a:chExt cx="405925" cy="284375"/>
            </a:xfrm>
          </p:grpSpPr>
          <p:sp>
            <p:nvSpPr>
              <p:cNvPr id="6201" name="Google Shape;6201;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2"/>
            <p:cNvGrpSpPr/>
            <p:nvPr/>
          </p:nvGrpSpPr>
          <p:grpSpPr>
            <a:xfrm>
              <a:off x="4752588" y="4440200"/>
              <a:ext cx="195300" cy="195300"/>
              <a:chOff x="4335888" y="4462425"/>
              <a:chExt cx="195300" cy="195300"/>
            </a:xfrm>
          </p:grpSpPr>
          <p:sp>
            <p:nvSpPr>
              <p:cNvPr id="6205" name="Google Shape;6205;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p:nvPr/>
        </p:nvSpPr>
        <p:spPr>
          <a:xfrm>
            <a:off x="713225" y="840075"/>
            <a:ext cx="7717500" cy="376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txBox="1">
            <a:spLocks noGrp="1"/>
          </p:cNvSpPr>
          <p:nvPr>
            <p:ph type="title"/>
          </p:nvPr>
        </p:nvSpPr>
        <p:spPr>
          <a:xfrm>
            <a:off x="1077925" y="1072375"/>
            <a:ext cx="700650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sp>
        <p:nvSpPr>
          <p:cNvPr id="288" name="Google Shape;288;p38"/>
          <p:cNvSpPr txBox="1">
            <a:spLocks noGrp="1"/>
          </p:cNvSpPr>
          <p:nvPr>
            <p:ph type="title" idx="2"/>
          </p:nvPr>
        </p:nvSpPr>
        <p:spPr>
          <a:xfrm>
            <a:off x="1077925" y="3458588"/>
            <a:ext cx="1220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289" name="Google Shape;289;p38"/>
          <p:cNvSpPr txBox="1">
            <a:spLocks noGrp="1"/>
          </p:cNvSpPr>
          <p:nvPr>
            <p:ph type="subTitle" idx="1"/>
          </p:nvPr>
        </p:nvSpPr>
        <p:spPr>
          <a:xfrm>
            <a:off x="5289325" y="3719875"/>
            <a:ext cx="2763300" cy="64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You can enter a subtitle here if you need it</a:t>
            </a:r>
            <a:endParaRPr/>
          </a:p>
        </p:txBody>
      </p:sp>
      <p:sp>
        <p:nvSpPr>
          <p:cNvPr id="290" name="Google Shape;290;p38"/>
          <p:cNvSpPr txBox="1"/>
          <p:nvPr/>
        </p:nvSpPr>
        <p:spPr>
          <a:xfrm>
            <a:off x="713225" y="227525"/>
            <a:ext cx="16515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81004"/>
                </a:solidFill>
                <a:latin typeface="Albert Sans"/>
                <a:ea typeface="Albert Sans"/>
                <a:cs typeface="Albert Sans"/>
                <a:sym typeface="Albert Sans"/>
              </a:rPr>
              <a:t>Marketing</a:t>
            </a:r>
            <a:endParaRPr sz="1200">
              <a:solidFill>
                <a:srgbClr val="081004"/>
              </a:solidFill>
              <a:latin typeface="Albert Sans"/>
              <a:ea typeface="Albert Sans"/>
              <a:cs typeface="Albert Sans"/>
              <a:sym typeface="Albert Sans"/>
            </a:endParaRPr>
          </a:p>
        </p:txBody>
      </p:sp>
      <p:sp>
        <p:nvSpPr>
          <p:cNvPr id="291" name="Google Shape;291;p38"/>
          <p:cNvSpPr txBox="1"/>
          <p:nvPr/>
        </p:nvSpPr>
        <p:spPr>
          <a:xfrm>
            <a:off x="6779275" y="227525"/>
            <a:ext cx="1651500" cy="31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81004"/>
                </a:solidFill>
                <a:latin typeface="Albert Sans"/>
                <a:ea typeface="Albert Sans"/>
                <a:cs typeface="Albert Sans"/>
                <a:sym typeface="Albert Sans"/>
              </a:rPr>
              <a:t>2XXX</a:t>
            </a:r>
            <a:endParaRPr sz="1200">
              <a:solidFill>
                <a:srgbClr val="081004"/>
              </a:solidFill>
              <a:latin typeface="Albert Sans"/>
              <a:ea typeface="Albert Sans"/>
              <a:cs typeface="Albert Sans"/>
              <a:sym typeface="Albert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10"/>
        <p:cNvGrpSpPr/>
        <p:nvPr/>
      </p:nvGrpSpPr>
      <p:grpSpPr>
        <a:xfrm>
          <a:off x="0" y="0"/>
          <a:ext cx="0" cy="0"/>
          <a:chOff x="0" y="0"/>
          <a:chExt cx="0" cy="0"/>
        </a:xfrm>
      </p:grpSpPr>
      <p:grpSp>
        <p:nvGrpSpPr>
          <p:cNvPr id="6211" name="Google Shape;6211;p83"/>
          <p:cNvGrpSpPr/>
          <p:nvPr/>
        </p:nvGrpSpPr>
        <p:grpSpPr>
          <a:xfrm>
            <a:off x="856199" y="1311179"/>
            <a:ext cx="322099" cy="370529"/>
            <a:chOff x="-42971725" y="3217825"/>
            <a:chExt cx="275675" cy="317125"/>
          </a:xfrm>
        </p:grpSpPr>
        <p:sp>
          <p:nvSpPr>
            <p:cNvPr id="6212" name="Google Shape;6212;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3"/>
          <p:cNvGrpSpPr/>
          <p:nvPr/>
        </p:nvGrpSpPr>
        <p:grpSpPr>
          <a:xfrm>
            <a:off x="828113" y="1779835"/>
            <a:ext cx="378270" cy="337551"/>
            <a:chOff x="-42996150" y="3612600"/>
            <a:chExt cx="323750" cy="288900"/>
          </a:xfrm>
        </p:grpSpPr>
        <p:sp>
          <p:nvSpPr>
            <p:cNvPr id="6216" name="Google Shape;6216;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3"/>
          <p:cNvGrpSpPr/>
          <p:nvPr/>
        </p:nvGrpSpPr>
        <p:grpSpPr>
          <a:xfrm>
            <a:off x="830874" y="2189205"/>
            <a:ext cx="372749" cy="370909"/>
            <a:chOff x="-42994575" y="3950300"/>
            <a:chExt cx="319025" cy="317450"/>
          </a:xfrm>
        </p:grpSpPr>
        <p:sp>
          <p:nvSpPr>
            <p:cNvPr id="6220" name="Google Shape;6220;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3"/>
          <p:cNvGrpSpPr/>
          <p:nvPr/>
        </p:nvGrpSpPr>
        <p:grpSpPr>
          <a:xfrm>
            <a:off x="2984269" y="1336037"/>
            <a:ext cx="371785" cy="370879"/>
            <a:chOff x="-41111350" y="3239100"/>
            <a:chExt cx="318200" cy="317425"/>
          </a:xfrm>
        </p:grpSpPr>
        <p:sp>
          <p:nvSpPr>
            <p:cNvPr id="6224" name="Google Shape;6224;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3"/>
          <p:cNvGrpSpPr/>
          <p:nvPr/>
        </p:nvGrpSpPr>
        <p:grpSpPr>
          <a:xfrm>
            <a:off x="2980588" y="1771568"/>
            <a:ext cx="379146" cy="370967"/>
            <a:chOff x="-41117650" y="3605525"/>
            <a:chExt cx="324500" cy="317500"/>
          </a:xfrm>
        </p:grpSpPr>
        <p:sp>
          <p:nvSpPr>
            <p:cNvPr id="6229" name="Google Shape;6229;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2" name="Google Shape;6232;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3"/>
          <p:cNvGrpSpPr/>
          <p:nvPr/>
        </p:nvGrpSpPr>
        <p:grpSpPr>
          <a:xfrm>
            <a:off x="1806843" y="2663092"/>
            <a:ext cx="216271" cy="371814"/>
            <a:chOff x="-39205300" y="3220175"/>
            <a:chExt cx="185100" cy="318225"/>
          </a:xfrm>
        </p:grpSpPr>
        <p:sp>
          <p:nvSpPr>
            <p:cNvPr id="6234" name="Google Shape;6234;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3"/>
          <p:cNvGrpSpPr/>
          <p:nvPr/>
        </p:nvGrpSpPr>
        <p:grpSpPr>
          <a:xfrm>
            <a:off x="1772370" y="3123163"/>
            <a:ext cx="300016" cy="369273"/>
            <a:chOff x="-39248625" y="3588600"/>
            <a:chExt cx="256775" cy="316050"/>
          </a:xfrm>
        </p:grpSpPr>
        <p:sp>
          <p:nvSpPr>
            <p:cNvPr id="6237" name="Google Shape;6237;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1" name="Google Shape;6241;p83"/>
          <p:cNvGrpSpPr/>
          <p:nvPr/>
        </p:nvGrpSpPr>
        <p:grpSpPr>
          <a:xfrm>
            <a:off x="1223084" y="1311179"/>
            <a:ext cx="429504" cy="370879"/>
            <a:chOff x="-42651700" y="3217825"/>
            <a:chExt cx="367600" cy="317425"/>
          </a:xfrm>
        </p:grpSpPr>
        <p:sp>
          <p:nvSpPr>
            <p:cNvPr id="6242" name="Google Shape;6242;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3"/>
          <p:cNvGrpSpPr/>
          <p:nvPr/>
        </p:nvGrpSpPr>
        <p:grpSpPr>
          <a:xfrm>
            <a:off x="1258516" y="1750829"/>
            <a:ext cx="358640" cy="363226"/>
            <a:chOff x="-42617300" y="3587775"/>
            <a:chExt cx="306950" cy="310875"/>
          </a:xfrm>
        </p:grpSpPr>
        <p:sp>
          <p:nvSpPr>
            <p:cNvPr id="6247" name="Google Shape;6247;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3"/>
          <p:cNvGrpSpPr/>
          <p:nvPr/>
        </p:nvGrpSpPr>
        <p:grpSpPr>
          <a:xfrm>
            <a:off x="3430343" y="1335569"/>
            <a:ext cx="376926" cy="370324"/>
            <a:chOff x="-40748275" y="3238700"/>
            <a:chExt cx="322600" cy="316950"/>
          </a:xfrm>
        </p:grpSpPr>
        <p:sp>
          <p:nvSpPr>
            <p:cNvPr id="6251" name="Google Shape;6251;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3"/>
          <p:cNvGrpSpPr/>
          <p:nvPr/>
        </p:nvGrpSpPr>
        <p:grpSpPr>
          <a:xfrm>
            <a:off x="3432899" y="1803553"/>
            <a:ext cx="371814" cy="338690"/>
            <a:chOff x="-40745125" y="3632900"/>
            <a:chExt cx="318225" cy="289875"/>
          </a:xfrm>
        </p:grpSpPr>
        <p:sp>
          <p:nvSpPr>
            <p:cNvPr id="6258" name="Google Shape;6258;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3"/>
          <p:cNvGrpSpPr/>
          <p:nvPr/>
        </p:nvGrpSpPr>
        <p:grpSpPr>
          <a:xfrm>
            <a:off x="3437047" y="2214764"/>
            <a:ext cx="363518" cy="370178"/>
            <a:chOff x="-40742750" y="3972175"/>
            <a:chExt cx="311125" cy="316825"/>
          </a:xfrm>
        </p:grpSpPr>
        <p:sp>
          <p:nvSpPr>
            <p:cNvPr id="6266" name="Google Shape;6266;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3"/>
          <p:cNvGrpSpPr/>
          <p:nvPr/>
        </p:nvGrpSpPr>
        <p:grpSpPr>
          <a:xfrm>
            <a:off x="2219708" y="2664932"/>
            <a:ext cx="266892" cy="369974"/>
            <a:chOff x="-38860325" y="3221750"/>
            <a:chExt cx="228425" cy="316650"/>
          </a:xfrm>
        </p:grpSpPr>
        <p:sp>
          <p:nvSpPr>
            <p:cNvPr id="6269" name="Google Shape;6269;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3"/>
          <p:cNvGrpSpPr/>
          <p:nvPr/>
        </p:nvGrpSpPr>
        <p:grpSpPr>
          <a:xfrm>
            <a:off x="2170515" y="3126989"/>
            <a:ext cx="380081" cy="367111"/>
            <a:chOff x="-38905225" y="3591875"/>
            <a:chExt cx="325300" cy="314200"/>
          </a:xfrm>
        </p:grpSpPr>
        <p:sp>
          <p:nvSpPr>
            <p:cNvPr id="6274" name="Google Shape;6274;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83"/>
          <p:cNvGrpSpPr/>
          <p:nvPr/>
        </p:nvGrpSpPr>
        <p:grpSpPr>
          <a:xfrm>
            <a:off x="3977265" y="3112069"/>
            <a:ext cx="290815" cy="369740"/>
            <a:chOff x="-37370925" y="3579105"/>
            <a:chExt cx="248900" cy="316450"/>
          </a:xfrm>
        </p:grpSpPr>
        <p:sp>
          <p:nvSpPr>
            <p:cNvPr id="6279" name="Google Shape;6279;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1" name="Google Shape;6281;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83"/>
          <p:cNvGrpSpPr/>
          <p:nvPr/>
        </p:nvGrpSpPr>
        <p:grpSpPr>
          <a:xfrm>
            <a:off x="1670640" y="2190140"/>
            <a:ext cx="371814" cy="369974"/>
            <a:chOff x="-42259725" y="3951100"/>
            <a:chExt cx="318225" cy="316650"/>
          </a:xfrm>
        </p:grpSpPr>
        <p:sp>
          <p:nvSpPr>
            <p:cNvPr id="6284" name="Google Shape;6284;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3"/>
          <p:cNvGrpSpPr/>
          <p:nvPr/>
        </p:nvGrpSpPr>
        <p:grpSpPr>
          <a:xfrm>
            <a:off x="3869002" y="1369161"/>
            <a:ext cx="370879" cy="337755"/>
            <a:chOff x="-40378075" y="3267450"/>
            <a:chExt cx="317425" cy="289075"/>
          </a:xfrm>
        </p:grpSpPr>
        <p:sp>
          <p:nvSpPr>
            <p:cNvPr id="6287" name="Google Shape;6287;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3"/>
          <p:cNvGrpSpPr/>
          <p:nvPr/>
        </p:nvGrpSpPr>
        <p:grpSpPr>
          <a:xfrm>
            <a:off x="3872668" y="1770429"/>
            <a:ext cx="363548" cy="369974"/>
            <a:chOff x="-40372575" y="3604550"/>
            <a:chExt cx="311150" cy="316650"/>
          </a:xfrm>
        </p:grpSpPr>
        <p:sp>
          <p:nvSpPr>
            <p:cNvPr id="6292" name="Google Shape;6292;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5" name="Google Shape;6295;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83"/>
          <p:cNvGrpSpPr/>
          <p:nvPr/>
        </p:nvGrpSpPr>
        <p:grpSpPr>
          <a:xfrm>
            <a:off x="2596617" y="2663092"/>
            <a:ext cx="399038" cy="372165"/>
            <a:chOff x="-38542250" y="3220175"/>
            <a:chExt cx="341525" cy="318525"/>
          </a:xfrm>
        </p:grpSpPr>
        <p:sp>
          <p:nvSpPr>
            <p:cNvPr id="6297" name="Google Shape;6297;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3"/>
          <p:cNvGrpSpPr/>
          <p:nvPr/>
        </p:nvGrpSpPr>
        <p:grpSpPr>
          <a:xfrm>
            <a:off x="2618549" y="3122462"/>
            <a:ext cx="369974" cy="369068"/>
            <a:chOff x="-38537400" y="3588000"/>
            <a:chExt cx="316650" cy="315875"/>
          </a:xfrm>
        </p:grpSpPr>
        <p:sp>
          <p:nvSpPr>
            <p:cNvPr id="6301" name="Google Shape;6301;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3"/>
          <p:cNvGrpSpPr/>
          <p:nvPr/>
        </p:nvGrpSpPr>
        <p:grpSpPr>
          <a:xfrm>
            <a:off x="2617629" y="3579991"/>
            <a:ext cx="371814" cy="369974"/>
            <a:chOff x="-38538975" y="3954250"/>
            <a:chExt cx="318225" cy="316650"/>
          </a:xfrm>
        </p:grpSpPr>
        <p:sp>
          <p:nvSpPr>
            <p:cNvPr id="6306" name="Google Shape;6306;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3"/>
          <p:cNvGrpSpPr/>
          <p:nvPr/>
        </p:nvGrpSpPr>
        <p:grpSpPr>
          <a:xfrm>
            <a:off x="3934941" y="3574918"/>
            <a:ext cx="375465" cy="371814"/>
            <a:chOff x="-37385100" y="3949908"/>
            <a:chExt cx="321350" cy="318225"/>
          </a:xfrm>
        </p:grpSpPr>
        <p:sp>
          <p:nvSpPr>
            <p:cNvPr id="6309" name="Google Shape;6309;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3"/>
          <p:cNvGrpSpPr/>
          <p:nvPr/>
        </p:nvGrpSpPr>
        <p:grpSpPr>
          <a:xfrm>
            <a:off x="2110600" y="1310478"/>
            <a:ext cx="370909" cy="370675"/>
            <a:chOff x="-41895050" y="3217225"/>
            <a:chExt cx="317450" cy="317250"/>
          </a:xfrm>
        </p:grpSpPr>
        <p:sp>
          <p:nvSpPr>
            <p:cNvPr id="6312" name="Google Shape;6312;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3"/>
          <p:cNvGrpSpPr/>
          <p:nvPr/>
        </p:nvGrpSpPr>
        <p:grpSpPr>
          <a:xfrm>
            <a:off x="2110148" y="1747412"/>
            <a:ext cx="371814" cy="369974"/>
            <a:chOff x="-41893475" y="3584850"/>
            <a:chExt cx="318225" cy="316650"/>
          </a:xfrm>
        </p:grpSpPr>
        <p:sp>
          <p:nvSpPr>
            <p:cNvPr id="6318" name="Google Shape;6318;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4" name="Google Shape;6324;p83"/>
          <p:cNvGrpSpPr/>
          <p:nvPr/>
        </p:nvGrpSpPr>
        <p:grpSpPr>
          <a:xfrm>
            <a:off x="880176" y="3142704"/>
            <a:ext cx="337522" cy="370909"/>
            <a:chOff x="-39998250" y="3605325"/>
            <a:chExt cx="288875" cy="317450"/>
          </a:xfrm>
        </p:grpSpPr>
        <p:sp>
          <p:nvSpPr>
            <p:cNvPr id="6325" name="Google Shape;6325;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3"/>
          <p:cNvGrpSpPr/>
          <p:nvPr/>
        </p:nvGrpSpPr>
        <p:grpSpPr>
          <a:xfrm>
            <a:off x="863950" y="3601168"/>
            <a:ext cx="369974" cy="369945"/>
            <a:chOff x="-40011050" y="3972375"/>
            <a:chExt cx="316650" cy="316625"/>
          </a:xfrm>
        </p:grpSpPr>
        <p:sp>
          <p:nvSpPr>
            <p:cNvPr id="6328" name="Google Shape;6328;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3"/>
          <p:cNvGrpSpPr/>
          <p:nvPr/>
        </p:nvGrpSpPr>
        <p:grpSpPr>
          <a:xfrm>
            <a:off x="3095881" y="2665867"/>
            <a:ext cx="266921" cy="369039"/>
            <a:chOff x="-38129425" y="3222550"/>
            <a:chExt cx="228450" cy="315850"/>
          </a:xfrm>
        </p:grpSpPr>
        <p:sp>
          <p:nvSpPr>
            <p:cNvPr id="6331" name="Google Shape;6331;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3"/>
          <p:cNvGrpSpPr/>
          <p:nvPr/>
        </p:nvGrpSpPr>
        <p:grpSpPr>
          <a:xfrm>
            <a:off x="3050850" y="3122462"/>
            <a:ext cx="371785" cy="369974"/>
            <a:chOff x="-38172725" y="3588000"/>
            <a:chExt cx="318200" cy="316650"/>
          </a:xfrm>
        </p:grpSpPr>
        <p:sp>
          <p:nvSpPr>
            <p:cNvPr id="6334" name="Google Shape;6334;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3"/>
          <p:cNvGrpSpPr/>
          <p:nvPr/>
        </p:nvGrpSpPr>
        <p:grpSpPr>
          <a:xfrm>
            <a:off x="3126752" y="3580897"/>
            <a:ext cx="219981" cy="369974"/>
            <a:chOff x="-38109725" y="3955025"/>
            <a:chExt cx="188275" cy="316650"/>
          </a:xfrm>
        </p:grpSpPr>
        <p:sp>
          <p:nvSpPr>
            <p:cNvPr id="6343" name="Google Shape;6343;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83"/>
          <p:cNvGrpSpPr/>
          <p:nvPr/>
        </p:nvGrpSpPr>
        <p:grpSpPr>
          <a:xfrm>
            <a:off x="2542151" y="1312318"/>
            <a:ext cx="373654" cy="369068"/>
            <a:chOff x="-41530375" y="3218800"/>
            <a:chExt cx="319800" cy="315875"/>
          </a:xfrm>
        </p:grpSpPr>
        <p:sp>
          <p:nvSpPr>
            <p:cNvPr id="6347" name="Google Shape;6347;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3"/>
          <p:cNvGrpSpPr/>
          <p:nvPr/>
        </p:nvGrpSpPr>
        <p:grpSpPr>
          <a:xfrm>
            <a:off x="2544444" y="1827476"/>
            <a:ext cx="369068" cy="289004"/>
            <a:chOff x="-41526450" y="3653375"/>
            <a:chExt cx="315875" cy="247350"/>
          </a:xfrm>
        </p:grpSpPr>
        <p:sp>
          <p:nvSpPr>
            <p:cNvPr id="6350" name="Google Shape;6350;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2545831" y="2190140"/>
            <a:ext cx="366293" cy="369974"/>
            <a:chOff x="-41526450" y="3951100"/>
            <a:chExt cx="313500" cy="316650"/>
          </a:xfrm>
        </p:grpSpPr>
        <p:sp>
          <p:nvSpPr>
            <p:cNvPr id="6353" name="Google Shape;6353;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3"/>
          <p:cNvGrpSpPr/>
          <p:nvPr/>
        </p:nvGrpSpPr>
        <p:grpSpPr>
          <a:xfrm>
            <a:off x="1311086" y="2684269"/>
            <a:ext cx="339595" cy="371814"/>
            <a:chOff x="-39625900" y="3238300"/>
            <a:chExt cx="290650" cy="318225"/>
          </a:xfrm>
        </p:grpSpPr>
        <p:sp>
          <p:nvSpPr>
            <p:cNvPr id="6357" name="Google Shape;6357;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0" name="Google Shape;6360;p83"/>
          <p:cNvGrpSpPr/>
          <p:nvPr/>
        </p:nvGrpSpPr>
        <p:grpSpPr>
          <a:xfrm>
            <a:off x="1305137" y="3600730"/>
            <a:ext cx="366293" cy="370441"/>
            <a:chOff x="-39647175" y="3972000"/>
            <a:chExt cx="313500" cy="317050"/>
          </a:xfrm>
        </p:grpSpPr>
        <p:sp>
          <p:nvSpPr>
            <p:cNvPr id="6361" name="Google Shape;6361;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3"/>
          <p:cNvGrpSpPr/>
          <p:nvPr/>
        </p:nvGrpSpPr>
        <p:grpSpPr>
          <a:xfrm>
            <a:off x="3474265" y="2664728"/>
            <a:ext cx="375495" cy="370879"/>
            <a:chOff x="-37808850" y="3221575"/>
            <a:chExt cx="321375" cy="317425"/>
          </a:xfrm>
        </p:grpSpPr>
        <p:sp>
          <p:nvSpPr>
            <p:cNvPr id="6365" name="Google Shape;6365;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3"/>
          <p:cNvGrpSpPr/>
          <p:nvPr/>
        </p:nvGrpSpPr>
        <p:grpSpPr>
          <a:xfrm>
            <a:off x="3483038" y="3186759"/>
            <a:ext cx="372749" cy="241158"/>
            <a:chOff x="-37806500" y="3643030"/>
            <a:chExt cx="319025" cy="206400"/>
          </a:xfrm>
        </p:grpSpPr>
        <p:sp>
          <p:nvSpPr>
            <p:cNvPr id="6368" name="Google Shape;6368;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3"/>
          <p:cNvGrpSpPr/>
          <p:nvPr/>
        </p:nvGrpSpPr>
        <p:grpSpPr>
          <a:xfrm>
            <a:off x="3485346" y="3579056"/>
            <a:ext cx="368134" cy="371814"/>
            <a:chOff x="-37804925" y="3953450"/>
            <a:chExt cx="315075" cy="318225"/>
          </a:xfrm>
        </p:grpSpPr>
        <p:sp>
          <p:nvSpPr>
            <p:cNvPr id="6371" name="Google Shape;6371;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3"/>
          <p:cNvGrpSpPr/>
          <p:nvPr/>
        </p:nvGrpSpPr>
        <p:grpSpPr>
          <a:xfrm>
            <a:off x="4840364" y="1328538"/>
            <a:ext cx="355663" cy="308725"/>
            <a:chOff x="-28462125" y="3199700"/>
            <a:chExt cx="298550" cy="259150"/>
          </a:xfrm>
        </p:grpSpPr>
        <p:sp>
          <p:nvSpPr>
            <p:cNvPr id="6376" name="Google Shape;6376;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4841317" y="1763228"/>
            <a:ext cx="353757" cy="352833"/>
            <a:chOff x="-28461325" y="3545475"/>
            <a:chExt cx="296950" cy="296175"/>
          </a:xfrm>
        </p:grpSpPr>
        <p:sp>
          <p:nvSpPr>
            <p:cNvPr id="6380" name="Google Shape;6380;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3"/>
          <p:cNvGrpSpPr/>
          <p:nvPr/>
        </p:nvGrpSpPr>
        <p:grpSpPr>
          <a:xfrm>
            <a:off x="4837550" y="2213272"/>
            <a:ext cx="361292" cy="352803"/>
            <a:chOff x="-28463700" y="3914875"/>
            <a:chExt cx="303275" cy="296150"/>
          </a:xfrm>
        </p:grpSpPr>
        <p:sp>
          <p:nvSpPr>
            <p:cNvPr id="6387" name="Google Shape;6387;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3"/>
          <p:cNvGrpSpPr/>
          <p:nvPr/>
        </p:nvGrpSpPr>
        <p:grpSpPr>
          <a:xfrm>
            <a:off x="7072335" y="1369355"/>
            <a:ext cx="351880" cy="227092"/>
            <a:chOff x="-26573400" y="3224125"/>
            <a:chExt cx="295375" cy="190625"/>
          </a:xfrm>
        </p:grpSpPr>
        <p:sp>
          <p:nvSpPr>
            <p:cNvPr id="6390" name="Google Shape;6390;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3"/>
          <p:cNvGrpSpPr/>
          <p:nvPr/>
        </p:nvGrpSpPr>
        <p:grpSpPr>
          <a:xfrm>
            <a:off x="7072335" y="1763690"/>
            <a:ext cx="351880" cy="351910"/>
            <a:chOff x="-26573400" y="3546250"/>
            <a:chExt cx="295375" cy="295400"/>
          </a:xfrm>
        </p:grpSpPr>
        <p:sp>
          <p:nvSpPr>
            <p:cNvPr id="6393" name="Google Shape;6393;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7060615" y="2213599"/>
            <a:ext cx="375319" cy="352148"/>
            <a:chOff x="-26583625" y="3917025"/>
            <a:chExt cx="315050" cy="295600"/>
          </a:xfrm>
        </p:grpSpPr>
        <p:sp>
          <p:nvSpPr>
            <p:cNvPr id="6399" name="Google Shape;6399;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83"/>
          <p:cNvGrpSpPr/>
          <p:nvPr/>
        </p:nvGrpSpPr>
        <p:grpSpPr>
          <a:xfrm>
            <a:off x="5759130" y="3172629"/>
            <a:ext cx="289039" cy="352833"/>
            <a:chOff x="-24694925" y="3518700"/>
            <a:chExt cx="242625" cy="296175"/>
          </a:xfrm>
        </p:grpSpPr>
        <p:sp>
          <p:nvSpPr>
            <p:cNvPr id="6405" name="Google Shape;640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83"/>
          <p:cNvGrpSpPr/>
          <p:nvPr/>
        </p:nvGrpSpPr>
        <p:grpSpPr>
          <a:xfrm>
            <a:off x="5758668" y="3622657"/>
            <a:ext cx="289962" cy="352833"/>
            <a:chOff x="-24709100" y="3888875"/>
            <a:chExt cx="243400" cy="296175"/>
          </a:xfrm>
        </p:grpSpPr>
        <p:sp>
          <p:nvSpPr>
            <p:cNvPr id="6410" name="Google Shape;6410;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7958668" y="2695320"/>
            <a:ext cx="356556" cy="349557"/>
            <a:chOff x="-22863675" y="3131775"/>
            <a:chExt cx="299300" cy="293425"/>
          </a:xfrm>
        </p:grpSpPr>
        <p:sp>
          <p:nvSpPr>
            <p:cNvPr id="6414" name="Google Shape;6414;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83"/>
          <p:cNvGrpSpPr/>
          <p:nvPr/>
        </p:nvGrpSpPr>
        <p:grpSpPr>
          <a:xfrm>
            <a:off x="5301532" y="1306499"/>
            <a:ext cx="310602" cy="352803"/>
            <a:chOff x="-28069875" y="3175300"/>
            <a:chExt cx="260725" cy="296150"/>
          </a:xfrm>
        </p:grpSpPr>
        <p:sp>
          <p:nvSpPr>
            <p:cNvPr id="6418" name="Google Shape;6418;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7" name="Google Shape;6427;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83"/>
          <p:cNvGrpSpPr/>
          <p:nvPr/>
        </p:nvGrpSpPr>
        <p:grpSpPr>
          <a:xfrm>
            <a:off x="5342810" y="2213733"/>
            <a:ext cx="228045" cy="351880"/>
            <a:chOff x="-28032075" y="3916450"/>
            <a:chExt cx="191425" cy="295375"/>
          </a:xfrm>
        </p:grpSpPr>
        <p:sp>
          <p:nvSpPr>
            <p:cNvPr id="6429" name="Google Shape;6429;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3"/>
          <p:cNvGrpSpPr/>
          <p:nvPr/>
        </p:nvGrpSpPr>
        <p:grpSpPr>
          <a:xfrm>
            <a:off x="7508157" y="1306484"/>
            <a:ext cx="352833" cy="352833"/>
            <a:chOff x="-26201650" y="3176075"/>
            <a:chExt cx="296175" cy="296175"/>
          </a:xfrm>
        </p:grpSpPr>
        <p:sp>
          <p:nvSpPr>
            <p:cNvPr id="6433" name="Google Shape;6433;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3"/>
          <p:cNvGrpSpPr/>
          <p:nvPr/>
        </p:nvGrpSpPr>
        <p:grpSpPr>
          <a:xfrm>
            <a:off x="7507680" y="1763705"/>
            <a:ext cx="353786" cy="351880"/>
            <a:chOff x="-26204800" y="3547050"/>
            <a:chExt cx="296975" cy="295375"/>
          </a:xfrm>
        </p:grpSpPr>
        <p:sp>
          <p:nvSpPr>
            <p:cNvPr id="6436" name="Google Shape;6436;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83"/>
          <p:cNvGrpSpPr/>
          <p:nvPr/>
        </p:nvGrpSpPr>
        <p:grpSpPr>
          <a:xfrm>
            <a:off x="6178935" y="2693683"/>
            <a:ext cx="345328" cy="352833"/>
            <a:chOff x="-24353875" y="3147725"/>
            <a:chExt cx="289875" cy="296175"/>
          </a:xfrm>
        </p:grpSpPr>
        <p:sp>
          <p:nvSpPr>
            <p:cNvPr id="6440" name="Google Shape;6440;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3"/>
          <p:cNvGrpSpPr/>
          <p:nvPr/>
        </p:nvGrpSpPr>
        <p:grpSpPr>
          <a:xfrm>
            <a:off x="6186917" y="3173090"/>
            <a:ext cx="329365" cy="351910"/>
            <a:chOff x="-24344425" y="3519475"/>
            <a:chExt cx="276475" cy="295400"/>
          </a:xfrm>
        </p:grpSpPr>
        <p:sp>
          <p:nvSpPr>
            <p:cNvPr id="6443" name="Google Shape;6443;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3"/>
          <p:cNvGrpSpPr/>
          <p:nvPr/>
        </p:nvGrpSpPr>
        <p:grpSpPr>
          <a:xfrm>
            <a:off x="6176597" y="3625010"/>
            <a:ext cx="350004" cy="348128"/>
            <a:chOff x="-24353075" y="3891250"/>
            <a:chExt cx="293800" cy="292225"/>
          </a:xfrm>
        </p:grpSpPr>
        <p:sp>
          <p:nvSpPr>
            <p:cNvPr id="6446" name="Google Shape;6446;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3"/>
          <p:cNvGrpSpPr/>
          <p:nvPr/>
        </p:nvGrpSpPr>
        <p:grpSpPr>
          <a:xfrm>
            <a:off x="7960068" y="3173313"/>
            <a:ext cx="353757" cy="351463"/>
            <a:chOff x="-22845575" y="3504075"/>
            <a:chExt cx="296950" cy="295025"/>
          </a:xfrm>
        </p:grpSpPr>
        <p:sp>
          <p:nvSpPr>
            <p:cNvPr id="6449" name="Google Shape;6449;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3"/>
          <p:cNvGrpSpPr/>
          <p:nvPr/>
        </p:nvGrpSpPr>
        <p:grpSpPr>
          <a:xfrm>
            <a:off x="5753249" y="1306961"/>
            <a:ext cx="299344" cy="351880"/>
            <a:chOff x="-27691025" y="3175300"/>
            <a:chExt cx="251275" cy="295375"/>
          </a:xfrm>
        </p:grpSpPr>
        <p:sp>
          <p:nvSpPr>
            <p:cNvPr id="6452" name="Google Shape;6452;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3"/>
          <p:cNvGrpSpPr/>
          <p:nvPr/>
        </p:nvGrpSpPr>
        <p:grpSpPr>
          <a:xfrm>
            <a:off x="5725566" y="1825637"/>
            <a:ext cx="354710" cy="228015"/>
            <a:chOff x="-27721750" y="3598250"/>
            <a:chExt cx="297750" cy="191400"/>
          </a:xfrm>
        </p:grpSpPr>
        <p:sp>
          <p:nvSpPr>
            <p:cNvPr id="6457" name="Google Shape;6457;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3"/>
          <p:cNvGrpSpPr/>
          <p:nvPr/>
        </p:nvGrpSpPr>
        <p:grpSpPr>
          <a:xfrm>
            <a:off x="5726966" y="2219183"/>
            <a:ext cx="351910" cy="340980"/>
            <a:chOff x="-27719400" y="3925600"/>
            <a:chExt cx="295400" cy="286225"/>
          </a:xfrm>
        </p:grpSpPr>
        <p:sp>
          <p:nvSpPr>
            <p:cNvPr id="6460" name="Google Shape;6460;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7948238" y="1306023"/>
            <a:ext cx="353757" cy="353757"/>
            <a:chOff x="-25834600" y="3176875"/>
            <a:chExt cx="296950" cy="296950"/>
          </a:xfrm>
        </p:grpSpPr>
        <p:sp>
          <p:nvSpPr>
            <p:cNvPr id="6463" name="Google Shape;6463;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7948238" y="1774024"/>
            <a:ext cx="353757" cy="331241"/>
            <a:chOff x="-25834600" y="3564375"/>
            <a:chExt cx="296950" cy="278050"/>
          </a:xfrm>
        </p:grpSpPr>
        <p:sp>
          <p:nvSpPr>
            <p:cNvPr id="6469" name="Google Shape;6469;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7946362" y="2213376"/>
            <a:ext cx="357509" cy="352595"/>
            <a:chOff x="-25834600" y="3915850"/>
            <a:chExt cx="300100" cy="295975"/>
          </a:xfrm>
        </p:grpSpPr>
        <p:sp>
          <p:nvSpPr>
            <p:cNvPr id="6478" name="Google Shape;6478;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3"/>
          <p:cNvGrpSpPr/>
          <p:nvPr/>
        </p:nvGrpSpPr>
        <p:grpSpPr>
          <a:xfrm>
            <a:off x="6681790" y="2694606"/>
            <a:ext cx="228968" cy="350987"/>
            <a:chOff x="-23930925" y="3149300"/>
            <a:chExt cx="192200" cy="294625"/>
          </a:xfrm>
        </p:grpSpPr>
        <p:sp>
          <p:nvSpPr>
            <p:cNvPr id="6482" name="Google Shape;6482;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3"/>
          <p:cNvGrpSpPr/>
          <p:nvPr/>
        </p:nvGrpSpPr>
        <p:grpSpPr>
          <a:xfrm>
            <a:off x="6638620" y="3173090"/>
            <a:ext cx="315307" cy="351910"/>
            <a:chOff x="-23962425" y="3519475"/>
            <a:chExt cx="264675" cy="295400"/>
          </a:xfrm>
        </p:grpSpPr>
        <p:sp>
          <p:nvSpPr>
            <p:cNvPr id="6487" name="Google Shape;6487;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0" name="Google Shape;6490;p83"/>
          <p:cNvGrpSpPr/>
          <p:nvPr/>
        </p:nvGrpSpPr>
        <p:grpSpPr>
          <a:xfrm>
            <a:off x="8017295" y="3623134"/>
            <a:ext cx="239302" cy="351880"/>
            <a:chOff x="-22788075" y="3904625"/>
            <a:chExt cx="200875" cy="295375"/>
          </a:xfrm>
        </p:grpSpPr>
        <p:sp>
          <p:nvSpPr>
            <p:cNvPr id="6491" name="Google Shape;6491;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3"/>
          <p:cNvGrpSpPr/>
          <p:nvPr/>
        </p:nvGrpSpPr>
        <p:grpSpPr>
          <a:xfrm>
            <a:off x="6172593" y="1306499"/>
            <a:ext cx="354710" cy="352803"/>
            <a:chOff x="-27351575" y="3175300"/>
            <a:chExt cx="297750" cy="296150"/>
          </a:xfrm>
        </p:grpSpPr>
        <p:sp>
          <p:nvSpPr>
            <p:cNvPr id="6496" name="Google Shape;6496;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3"/>
          <p:cNvGrpSpPr/>
          <p:nvPr/>
        </p:nvGrpSpPr>
        <p:grpSpPr>
          <a:xfrm>
            <a:off x="6218402" y="1758809"/>
            <a:ext cx="269293" cy="353072"/>
            <a:chOff x="-27313750" y="3545275"/>
            <a:chExt cx="226050" cy="296375"/>
          </a:xfrm>
        </p:grpSpPr>
        <p:sp>
          <p:nvSpPr>
            <p:cNvPr id="6501" name="Google Shape;6501;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3"/>
          <p:cNvGrpSpPr/>
          <p:nvPr/>
        </p:nvGrpSpPr>
        <p:grpSpPr>
          <a:xfrm>
            <a:off x="6172593" y="2211380"/>
            <a:ext cx="354710" cy="356586"/>
            <a:chOff x="-27351575" y="3915650"/>
            <a:chExt cx="297750" cy="299325"/>
          </a:xfrm>
        </p:grpSpPr>
        <p:sp>
          <p:nvSpPr>
            <p:cNvPr id="6505" name="Google Shape;6505;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83"/>
          <p:cNvGrpSpPr/>
          <p:nvPr/>
        </p:nvGrpSpPr>
        <p:grpSpPr>
          <a:xfrm>
            <a:off x="4860084" y="2693579"/>
            <a:ext cx="319060" cy="353042"/>
            <a:chOff x="-25445525" y="3175900"/>
            <a:chExt cx="267825" cy="296350"/>
          </a:xfrm>
        </p:grpSpPr>
        <p:sp>
          <p:nvSpPr>
            <p:cNvPr id="6508" name="Google Shape;6508;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3"/>
          <p:cNvGrpSpPr/>
          <p:nvPr/>
        </p:nvGrpSpPr>
        <p:grpSpPr>
          <a:xfrm>
            <a:off x="4841797" y="3183902"/>
            <a:ext cx="355633" cy="330288"/>
            <a:chOff x="-25465200" y="3565175"/>
            <a:chExt cx="298525" cy="277250"/>
          </a:xfrm>
        </p:grpSpPr>
        <p:sp>
          <p:nvSpPr>
            <p:cNvPr id="6512" name="Google Shape;6512;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83"/>
          <p:cNvGrpSpPr/>
          <p:nvPr/>
        </p:nvGrpSpPr>
        <p:grpSpPr>
          <a:xfrm>
            <a:off x="4841336" y="3623432"/>
            <a:ext cx="356556" cy="351285"/>
            <a:chOff x="-25465200" y="3916150"/>
            <a:chExt cx="299300" cy="294875"/>
          </a:xfrm>
        </p:grpSpPr>
        <p:sp>
          <p:nvSpPr>
            <p:cNvPr id="6515" name="Google Shape;6515;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3"/>
          <p:cNvGrpSpPr/>
          <p:nvPr/>
        </p:nvGrpSpPr>
        <p:grpSpPr>
          <a:xfrm>
            <a:off x="7068775" y="2693698"/>
            <a:ext cx="351880" cy="352803"/>
            <a:chOff x="-23615075" y="3148525"/>
            <a:chExt cx="295375" cy="296150"/>
          </a:xfrm>
        </p:grpSpPr>
        <p:sp>
          <p:nvSpPr>
            <p:cNvPr id="6518" name="Google Shape;6518;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83"/>
          <p:cNvGrpSpPr/>
          <p:nvPr/>
        </p:nvGrpSpPr>
        <p:grpSpPr>
          <a:xfrm>
            <a:off x="7068299" y="3632977"/>
            <a:ext cx="352833" cy="332194"/>
            <a:chOff x="-23615075" y="3906200"/>
            <a:chExt cx="296175" cy="278850"/>
          </a:xfrm>
        </p:grpSpPr>
        <p:sp>
          <p:nvSpPr>
            <p:cNvPr id="6524" name="Google Shape;6524;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83"/>
          <p:cNvGrpSpPr/>
          <p:nvPr/>
        </p:nvGrpSpPr>
        <p:grpSpPr>
          <a:xfrm>
            <a:off x="6617268" y="1306618"/>
            <a:ext cx="353757" cy="352565"/>
            <a:chOff x="-26980600" y="3175500"/>
            <a:chExt cx="296950" cy="295950"/>
          </a:xfrm>
        </p:grpSpPr>
        <p:sp>
          <p:nvSpPr>
            <p:cNvPr id="6529" name="Google Shape;6529;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3"/>
          <p:cNvGrpSpPr/>
          <p:nvPr/>
        </p:nvGrpSpPr>
        <p:grpSpPr>
          <a:xfrm>
            <a:off x="6617744" y="2245154"/>
            <a:ext cx="352803" cy="289039"/>
            <a:chOff x="-26981375" y="3951875"/>
            <a:chExt cx="296150" cy="242625"/>
          </a:xfrm>
        </p:grpSpPr>
        <p:sp>
          <p:nvSpPr>
            <p:cNvPr id="6534" name="Google Shape;6534;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3"/>
          <p:cNvGrpSpPr/>
          <p:nvPr/>
        </p:nvGrpSpPr>
        <p:grpSpPr>
          <a:xfrm>
            <a:off x="5282787" y="2692745"/>
            <a:ext cx="351910" cy="354710"/>
            <a:chOff x="-25094250" y="3176075"/>
            <a:chExt cx="295400" cy="297750"/>
          </a:xfrm>
        </p:grpSpPr>
        <p:sp>
          <p:nvSpPr>
            <p:cNvPr id="6538" name="Google Shape;6538;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3"/>
          <p:cNvGrpSpPr/>
          <p:nvPr/>
        </p:nvGrpSpPr>
        <p:grpSpPr>
          <a:xfrm>
            <a:off x="5282787" y="3173106"/>
            <a:ext cx="351910" cy="351880"/>
            <a:chOff x="-25094250" y="3547050"/>
            <a:chExt cx="295400" cy="295375"/>
          </a:xfrm>
        </p:grpSpPr>
        <p:sp>
          <p:nvSpPr>
            <p:cNvPr id="6542" name="Google Shape;6542;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7" name="Google Shape;6547;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8" name="Google Shape;6548;p83"/>
          <p:cNvGrpSpPr/>
          <p:nvPr/>
        </p:nvGrpSpPr>
        <p:grpSpPr>
          <a:xfrm>
            <a:off x="7514864" y="2693698"/>
            <a:ext cx="352803" cy="352803"/>
            <a:chOff x="-23245675" y="3148525"/>
            <a:chExt cx="296150" cy="296150"/>
          </a:xfrm>
        </p:grpSpPr>
        <p:sp>
          <p:nvSpPr>
            <p:cNvPr id="6549" name="Google Shape;6549;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2" name="Google Shape;6552;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3" name="Google Shape;6553;p83"/>
          <p:cNvGrpSpPr/>
          <p:nvPr/>
        </p:nvGrpSpPr>
        <p:grpSpPr>
          <a:xfrm>
            <a:off x="7515325" y="3622672"/>
            <a:ext cx="351880" cy="352803"/>
            <a:chOff x="-23244900" y="3888100"/>
            <a:chExt cx="295375" cy="296150"/>
          </a:xfrm>
        </p:grpSpPr>
        <p:sp>
          <p:nvSpPr>
            <p:cNvPr id="6554" name="Google Shape;6554;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67" name="Google Shape;6567;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1"/>
        <p:cNvGrpSpPr/>
        <p:nvPr/>
      </p:nvGrpSpPr>
      <p:grpSpPr>
        <a:xfrm>
          <a:off x="0" y="0"/>
          <a:ext cx="0" cy="0"/>
          <a:chOff x="0" y="0"/>
          <a:chExt cx="0" cy="0"/>
        </a:xfrm>
      </p:grpSpPr>
      <p:sp>
        <p:nvSpPr>
          <p:cNvPr id="6572" name="Google Shape;6572;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3" name="Google Shape;6573;p84"/>
          <p:cNvGrpSpPr/>
          <p:nvPr/>
        </p:nvGrpSpPr>
        <p:grpSpPr>
          <a:xfrm>
            <a:off x="832654" y="1819647"/>
            <a:ext cx="367261" cy="367261"/>
            <a:chOff x="-65145700" y="3727425"/>
            <a:chExt cx="317425" cy="317425"/>
          </a:xfrm>
        </p:grpSpPr>
        <p:sp>
          <p:nvSpPr>
            <p:cNvPr id="6574" name="Google Shape;6574;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4"/>
          <p:cNvGrpSpPr/>
          <p:nvPr/>
        </p:nvGrpSpPr>
        <p:grpSpPr>
          <a:xfrm>
            <a:off x="835851" y="2248561"/>
            <a:ext cx="360868" cy="367261"/>
            <a:chOff x="-65144125" y="4094450"/>
            <a:chExt cx="311900" cy="317425"/>
          </a:xfrm>
        </p:grpSpPr>
        <p:sp>
          <p:nvSpPr>
            <p:cNvPr id="6577" name="Google Shape;6577;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0" name="Google Shape;6580;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1" name="Google Shape;6581;p84"/>
          <p:cNvGrpSpPr/>
          <p:nvPr/>
        </p:nvGrpSpPr>
        <p:grpSpPr>
          <a:xfrm>
            <a:off x="3039420" y="1819256"/>
            <a:ext cx="370645" cy="368042"/>
            <a:chOff x="-63250675" y="3744075"/>
            <a:chExt cx="320350" cy="318100"/>
          </a:xfrm>
        </p:grpSpPr>
        <p:sp>
          <p:nvSpPr>
            <p:cNvPr id="6582" name="Google Shape;6582;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4"/>
          <p:cNvGrpSpPr/>
          <p:nvPr/>
        </p:nvGrpSpPr>
        <p:grpSpPr>
          <a:xfrm>
            <a:off x="3041112" y="2248561"/>
            <a:ext cx="367261" cy="367261"/>
            <a:chOff x="-63250675" y="4110200"/>
            <a:chExt cx="317425" cy="317425"/>
          </a:xfrm>
        </p:grpSpPr>
        <p:sp>
          <p:nvSpPr>
            <p:cNvPr id="6586" name="Google Shape;6586;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4"/>
          <p:cNvGrpSpPr/>
          <p:nvPr/>
        </p:nvGrpSpPr>
        <p:grpSpPr>
          <a:xfrm>
            <a:off x="1720159" y="2745656"/>
            <a:ext cx="359075" cy="358844"/>
            <a:chOff x="-61351725" y="3372400"/>
            <a:chExt cx="310350" cy="310150"/>
          </a:xfrm>
        </p:grpSpPr>
        <p:sp>
          <p:nvSpPr>
            <p:cNvPr id="6596" name="Google Shape;6596;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4"/>
          <p:cNvGrpSpPr/>
          <p:nvPr/>
        </p:nvGrpSpPr>
        <p:grpSpPr>
          <a:xfrm>
            <a:off x="1716514" y="3208713"/>
            <a:ext cx="366364" cy="333534"/>
            <a:chOff x="-61354875" y="3751050"/>
            <a:chExt cx="316650" cy="288275"/>
          </a:xfrm>
        </p:grpSpPr>
        <p:sp>
          <p:nvSpPr>
            <p:cNvPr id="6600" name="Google Shape;6600;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4"/>
          <p:cNvGrpSpPr/>
          <p:nvPr/>
        </p:nvGrpSpPr>
        <p:grpSpPr>
          <a:xfrm>
            <a:off x="1716514" y="3650352"/>
            <a:ext cx="366364" cy="367290"/>
            <a:chOff x="-61354875" y="4101525"/>
            <a:chExt cx="316650" cy="317450"/>
          </a:xfrm>
        </p:grpSpPr>
        <p:sp>
          <p:nvSpPr>
            <p:cNvPr id="6604" name="Google Shape;6604;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4"/>
          <p:cNvGrpSpPr/>
          <p:nvPr/>
        </p:nvGrpSpPr>
        <p:grpSpPr>
          <a:xfrm>
            <a:off x="3932949" y="2742228"/>
            <a:ext cx="368157" cy="365699"/>
            <a:chOff x="-59470075" y="3308975"/>
            <a:chExt cx="318200" cy="316075"/>
          </a:xfrm>
        </p:grpSpPr>
        <p:sp>
          <p:nvSpPr>
            <p:cNvPr id="6607" name="Google Shape;6607;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84"/>
          <p:cNvGrpSpPr/>
          <p:nvPr/>
        </p:nvGrpSpPr>
        <p:grpSpPr>
          <a:xfrm>
            <a:off x="1278379" y="1377933"/>
            <a:ext cx="367261" cy="364686"/>
            <a:chOff x="-64781025" y="3361050"/>
            <a:chExt cx="317425" cy="315200"/>
          </a:xfrm>
        </p:grpSpPr>
        <p:sp>
          <p:nvSpPr>
            <p:cNvPr id="6617" name="Google Shape;6617;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4" name="Google Shape;6624;p84"/>
          <p:cNvGrpSpPr/>
          <p:nvPr/>
        </p:nvGrpSpPr>
        <p:grpSpPr>
          <a:xfrm>
            <a:off x="3482779" y="1819372"/>
            <a:ext cx="382765" cy="367810"/>
            <a:chOff x="-62890750" y="3747425"/>
            <a:chExt cx="330825" cy="317900"/>
          </a:xfrm>
        </p:grpSpPr>
        <p:sp>
          <p:nvSpPr>
            <p:cNvPr id="6625" name="Google Shape;6625;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4"/>
          <p:cNvGrpSpPr/>
          <p:nvPr/>
        </p:nvGrpSpPr>
        <p:grpSpPr>
          <a:xfrm>
            <a:off x="3490531" y="2249009"/>
            <a:ext cx="367261" cy="366364"/>
            <a:chOff x="-62884425" y="4111775"/>
            <a:chExt cx="317425" cy="316650"/>
          </a:xfrm>
        </p:grpSpPr>
        <p:sp>
          <p:nvSpPr>
            <p:cNvPr id="6640" name="Google Shape;6640;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84"/>
          <p:cNvGrpSpPr/>
          <p:nvPr/>
        </p:nvGrpSpPr>
        <p:grpSpPr>
          <a:xfrm>
            <a:off x="2163165" y="2745078"/>
            <a:ext cx="365438" cy="360001"/>
            <a:chOff x="-60991775" y="3376900"/>
            <a:chExt cx="315850" cy="311150"/>
          </a:xfrm>
        </p:grpSpPr>
        <p:sp>
          <p:nvSpPr>
            <p:cNvPr id="6643" name="Google Shape;6643;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4"/>
          <p:cNvGrpSpPr/>
          <p:nvPr/>
        </p:nvGrpSpPr>
        <p:grpSpPr>
          <a:xfrm>
            <a:off x="2162702" y="3195942"/>
            <a:ext cx="366364" cy="359075"/>
            <a:chOff x="-60988625" y="3740800"/>
            <a:chExt cx="316650" cy="310350"/>
          </a:xfrm>
        </p:grpSpPr>
        <p:sp>
          <p:nvSpPr>
            <p:cNvPr id="6647" name="Google Shape;6647;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4"/>
          <p:cNvGrpSpPr/>
          <p:nvPr/>
        </p:nvGrpSpPr>
        <p:grpSpPr>
          <a:xfrm>
            <a:off x="2162702" y="3651393"/>
            <a:ext cx="366364" cy="365207"/>
            <a:chOff x="-60987850" y="4100950"/>
            <a:chExt cx="316650" cy="315650"/>
          </a:xfrm>
        </p:grpSpPr>
        <p:sp>
          <p:nvSpPr>
            <p:cNvPr id="6651" name="Google Shape;6651;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4"/>
          <p:cNvGrpSpPr/>
          <p:nvPr/>
        </p:nvGrpSpPr>
        <p:grpSpPr>
          <a:xfrm>
            <a:off x="3932486" y="3196853"/>
            <a:ext cx="369083" cy="357253"/>
            <a:chOff x="-59447250" y="3706150"/>
            <a:chExt cx="319000" cy="308775"/>
          </a:xfrm>
        </p:grpSpPr>
        <p:sp>
          <p:nvSpPr>
            <p:cNvPr id="6657" name="Google Shape;6657;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84"/>
          <p:cNvGrpSpPr/>
          <p:nvPr/>
        </p:nvGrpSpPr>
        <p:grpSpPr>
          <a:xfrm>
            <a:off x="1721214" y="1378164"/>
            <a:ext cx="368186" cy="364224"/>
            <a:chOff x="-64406125" y="3362225"/>
            <a:chExt cx="318225" cy="314800"/>
          </a:xfrm>
        </p:grpSpPr>
        <p:sp>
          <p:nvSpPr>
            <p:cNvPr id="6662" name="Google Shape;6662;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4" name="Google Shape;6664;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84"/>
          <p:cNvGrpSpPr/>
          <p:nvPr/>
        </p:nvGrpSpPr>
        <p:grpSpPr>
          <a:xfrm>
            <a:off x="1721677" y="2249009"/>
            <a:ext cx="367261" cy="366364"/>
            <a:chOff x="-64410850" y="4094450"/>
            <a:chExt cx="317425" cy="316650"/>
          </a:xfrm>
        </p:grpSpPr>
        <p:sp>
          <p:nvSpPr>
            <p:cNvPr id="6666" name="Google Shape;6666;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9" name="Google Shape;6669;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84"/>
          <p:cNvGrpSpPr/>
          <p:nvPr/>
        </p:nvGrpSpPr>
        <p:grpSpPr>
          <a:xfrm>
            <a:off x="3943225" y="1819083"/>
            <a:ext cx="365467" cy="368389"/>
            <a:chOff x="-62516625" y="3743175"/>
            <a:chExt cx="315875" cy="318400"/>
          </a:xfrm>
        </p:grpSpPr>
        <p:sp>
          <p:nvSpPr>
            <p:cNvPr id="6671" name="Google Shape;6671;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4"/>
          <p:cNvGrpSpPr/>
          <p:nvPr/>
        </p:nvGrpSpPr>
        <p:grpSpPr>
          <a:xfrm>
            <a:off x="3950065" y="2269054"/>
            <a:ext cx="351786" cy="326274"/>
            <a:chOff x="-62511900" y="4129100"/>
            <a:chExt cx="304050" cy="282000"/>
          </a:xfrm>
        </p:grpSpPr>
        <p:sp>
          <p:nvSpPr>
            <p:cNvPr id="6674" name="Google Shape;6674;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84"/>
          <p:cNvGrpSpPr/>
          <p:nvPr/>
        </p:nvGrpSpPr>
        <p:grpSpPr>
          <a:xfrm>
            <a:off x="2628187" y="2741448"/>
            <a:ext cx="310770" cy="367261"/>
            <a:chOff x="-60597975" y="3367475"/>
            <a:chExt cx="268600" cy="317425"/>
          </a:xfrm>
        </p:grpSpPr>
        <p:sp>
          <p:nvSpPr>
            <p:cNvPr id="6680" name="Google Shape;6680;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5" name="Google Shape;6685;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6" name="Google Shape;6686;p84"/>
          <p:cNvGrpSpPr/>
          <p:nvPr/>
        </p:nvGrpSpPr>
        <p:grpSpPr>
          <a:xfrm>
            <a:off x="2600390" y="3702764"/>
            <a:ext cx="366364" cy="262465"/>
            <a:chOff x="-60621600" y="4145650"/>
            <a:chExt cx="316650" cy="226850"/>
          </a:xfrm>
        </p:grpSpPr>
        <p:sp>
          <p:nvSpPr>
            <p:cNvPr id="6687" name="Google Shape;6687;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4"/>
          <p:cNvGrpSpPr/>
          <p:nvPr/>
        </p:nvGrpSpPr>
        <p:grpSpPr>
          <a:xfrm>
            <a:off x="3937042" y="3651263"/>
            <a:ext cx="359972" cy="365467"/>
            <a:chOff x="-59400775" y="4084200"/>
            <a:chExt cx="311125" cy="315875"/>
          </a:xfrm>
        </p:grpSpPr>
        <p:sp>
          <p:nvSpPr>
            <p:cNvPr id="6691" name="Google Shape;6691;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4"/>
          <p:cNvGrpSpPr/>
          <p:nvPr/>
        </p:nvGrpSpPr>
        <p:grpSpPr>
          <a:xfrm>
            <a:off x="2161136" y="1377094"/>
            <a:ext cx="365438" cy="366364"/>
            <a:chOff x="-64044600" y="3360375"/>
            <a:chExt cx="315850" cy="316650"/>
          </a:xfrm>
        </p:grpSpPr>
        <p:sp>
          <p:nvSpPr>
            <p:cNvPr id="6698" name="Google Shape;6698;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4"/>
          <p:cNvGrpSpPr/>
          <p:nvPr/>
        </p:nvGrpSpPr>
        <p:grpSpPr>
          <a:xfrm>
            <a:off x="2187559" y="1819647"/>
            <a:ext cx="312592" cy="367261"/>
            <a:chOff x="-64022550" y="3727425"/>
            <a:chExt cx="270175" cy="317425"/>
          </a:xfrm>
        </p:grpSpPr>
        <p:sp>
          <p:nvSpPr>
            <p:cNvPr id="6702" name="Google Shape;6702;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4"/>
          <p:cNvGrpSpPr/>
          <p:nvPr/>
        </p:nvGrpSpPr>
        <p:grpSpPr>
          <a:xfrm>
            <a:off x="2211697" y="2248547"/>
            <a:ext cx="264317" cy="367290"/>
            <a:chOff x="-64001300" y="4093650"/>
            <a:chExt cx="228450" cy="317450"/>
          </a:xfrm>
        </p:grpSpPr>
        <p:sp>
          <p:nvSpPr>
            <p:cNvPr id="6706" name="Google Shape;6706;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4"/>
          <p:cNvGrpSpPr/>
          <p:nvPr/>
        </p:nvGrpSpPr>
        <p:grpSpPr>
          <a:xfrm>
            <a:off x="830701" y="2741838"/>
            <a:ext cx="359972" cy="366480"/>
            <a:chOff x="-62148800" y="3377700"/>
            <a:chExt cx="311125" cy="316750"/>
          </a:xfrm>
        </p:grpSpPr>
        <p:sp>
          <p:nvSpPr>
            <p:cNvPr id="6711" name="Google Shape;6711;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4"/>
          <p:cNvGrpSpPr/>
          <p:nvPr/>
        </p:nvGrpSpPr>
        <p:grpSpPr>
          <a:xfrm>
            <a:off x="826608" y="3191835"/>
            <a:ext cx="368157" cy="367290"/>
            <a:chOff x="-62154300" y="3743950"/>
            <a:chExt cx="318200" cy="317450"/>
          </a:xfrm>
        </p:grpSpPr>
        <p:sp>
          <p:nvSpPr>
            <p:cNvPr id="6714" name="Google Shape;6714;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4"/>
          <p:cNvGrpSpPr/>
          <p:nvPr/>
        </p:nvGrpSpPr>
        <p:grpSpPr>
          <a:xfrm>
            <a:off x="826594" y="3650815"/>
            <a:ext cx="368186" cy="366364"/>
            <a:chOff x="-62151950" y="4111775"/>
            <a:chExt cx="318225" cy="316650"/>
          </a:xfrm>
        </p:grpSpPr>
        <p:sp>
          <p:nvSpPr>
            <p:cNvPr id="6717" name="Google Shape;6717;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4"/>
          <p:cNvGrpSpPr/>
          <p:nvPr/>
        </p:nvGrpSpPr>
        <p:grpSpPr>
          <a:xfrm>
            <a:off x="3045218" y="2741361"/>
            <a:ext cx="368157" cy="367434"/>
            <a:chOff x="-60254550" y="3367325"/>
            <a:chExt cx="318200" cy="317575"/>
          </a:xfrm>
        </p:grpSpPr>
        <p:sp>
          <p:nvSpPr>
            <p:cNvPr id="6722" name="Google Shape;6722;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4"/>
          <p:cNvGrpSpPr/>
          <p:nvPr/>
        </p:nvGrpSpPr>
        <p:grpSpPr>
          <a:xfrm>
            <a:off x="3046115" y="3192355"/>
            <a:ext cx="366364" cy="366248"/>
            <a:chOff x="-60255350" y="3733825"/>
            <a:chExt cx="316650" cy="316550"/>
          </a:xfrm>
        </p:grpSpPr>
        <p:sp>
          <p:nvSpPr>
            <p:cNvPr id="6727" name="Google Shape;6727;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4"/>
          <p:cNvGrpSpPr/>
          <p:nvPr/>
        </p:nvGrpSpPr>
        <p:grpSpPr>
          <a:xfrm>
            <a:off x="3073912" y="3651263"/>
            <a:ext cx="310770" cy="365467"/>
            <a:chOff x="-60232500" y="4101525"/>
            <a:chExt cx="268600" cy="315875"/>
          </a:xfrm>
        </p:grpSpPr>
        <p:sp>
          <p:nvSpPr>
            <p:cNvPr id="6735" name="Google Shape;6735;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8" name="Google Shape;6738;p84"/>
          <p:cNvGrpSpPr/>
          <p:nvPr/>
        </p:nvGrpSpPr>
        <p:grpSpPr>
          <a:xfrm>
            <a:off x="2606912" y="1377094"/>
            <a:ext cx="368186" cy="366364"/>
            <a:chOff x="-63679950" y="3360375"/>
            <a:chExt cx="318225" cy="316650"/>
          </a:xfrm>
        </p:grpSpPr>
        <p:sp>
          <p:nvSpPr>
            <p:cNvPr id="6739" name="Google Shape;6739;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84"/>
          <p:cNvGrpSpPr/>
          <p:nvPr/>
        </p:nvGrpSpPr>
        <p:grpSpPr>
          <a:xfrm>
            <a:off x="2605539" y="2248431"/>
            <a:ext cx="370934" cy="367521"/>
            <a:chOff x="-63679950" y="4093450"/>
            <a:chExt cx="320600" cy="317650"/>
          </a:xfrm>
        </p:grpSpPr>
        <p:sp>
          <p:nvSpPr>
            <p:cNvPr id="6745" name="Google Shape;6745;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4"/>
          <p:cNvGrpSpPr/>
          <p:nvPr/>
        </p:nvGrpSpPr>
        <p:grpSpPr>
          <a:xfrm>
            <a:off x="1265656" y="2741433"/>
            <a:ext cx="366364" cy="367290"/>
            <a:chOff x="-61784125" y="3377700"/>
            <a:chExt cx="316650" cy="317450"/>
          </a:xfrm>
        </p:grpSpPr>
        <p:sp>
          <p:nvSpPr>
            <p:cNvPr id="6749" name="Google Shape;6749;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4"/>
          <p:cNvGrpSpPr/>
          <p:nvPr/>
        </p:nvGrpSpPr>
        <p:grpSpPr>
          <a:xfrm>
            <a:off x="1265656" y="3191835"/>
            <a:ext cx="366364" cy="367290"/>
            <a:chOff x="-61783350" y="3743950"/>
            <a:chExt cx="316650" cy="317450"/>
          </a:xfrm>
        </p:grpSpPr>
        <p:sp>
          <p:nvSpPr>
            <p:cNvPr id="6757" name="Google Shape;6757;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9" name="Google Shape;6759;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4"/>
          <p:cNvGrpSpPr/>
          <p:nvPr/>
        </p:nvGrpSpPr>
        <p:grpSpPr>
          <a:xfrm>
            <a:off x="3487080" y="3651668"/>
            <a:ext cx="369112" cy="364657"/>
            <a:chOff x="-59869425" y="4102225"/>
            <a:chExt cx="319025" cy="315175"/>
          </a:xfrm>
        </p:grpSpPr>
        <p:sp>
          <p:nvSpPr>
            <p:cNvPr id="6763" name="Google Shape;6763;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4"/>
          <p:cNvGrpSpPr/>
          <p:nvPr/>
        </p:nvGrpSpPr>
        <p:grpSpPr>
          <a:xfrm>
            <a:off x="2605883" y="4120490"/>
            <a:ext cx="366364" cy="365467"/>
            <a:chOff x="-59029025" y="3711650"/>
            <a:chExt cx="316650" cy="315875"/>
          </a:xfrm>
        </p:grpSpPr>
        <p:sp>
          <p:nvSpPr>
            <p:cNvPr id="6768" name="Google Shape;6768;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4"/>
          <p:cNvGrpSpPr/>
          <p:nvPr/>
        </p:nvGrpSpPr>
        <p:grpSpPr>
          <a:xfrm>
            <a:off x="4841373" y="1398014"/>
            <a:ext cx="351940" cy="348188"/>
            <a:chOff x="581525" y="3254850"/>
            <a:chExt cx="297750" cy="294575"/>
          </a:xfrm>
        </p:grpSpPr>
        <p:sp>
          <p:nvSpPr>
            <p:cNvPr id="6776" name="Google Shape;6776;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4"/>
          <p:cNvGrpSpPr/>
          <p:nvPr/>
        </p:nvGrpSpPr>
        <p:grpSpPr>
          <a:xfrm>
            <a:off x="4840442" y="1836950"/>
            <a:ext cx="353802" cy="351497"/>
            <a:chOff x="580725" y="3617925"/>
            <a:chExt cx="299325" cy="297375"/>
          </a:xfrm>
        </p:grpSpPr>
        <p:sp>
          <p:nvSpPr>
            <p:cNvPr id="6780" name="Google Shape;6780;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4"/>
          <p:cNvGrpSpPr/>
          <p:nvPr/>
        </p:nvGrpSpPr>
        <p:grpSpPr>
          <a:xfrm>
            <a:off x="4842304" y="2284140"/>
            <a:ext cx="350079" cy="350079"/>
            <a:chOff x="583100" y="3982600"/>
            <a:chExt cx="296175" cy="296175"/>
          </a:xfrm>
        </p:grpSpPr>
        <p:sp>
          <p:nvSpPr>
            <p:cNvPr id="6786" name="Google Shape;6786;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84"/>
          <p:cNvGrpSpPr/>
          <p:nvPr/>
        </p:nvGrpSpPr>
        <p:grpSpPr>
          <a:xfrm>
            <a:off x="7074918" y="1397764"/>
            <a:ext cx="307231" cy="348690"/>
            <a:chOff x="2423775" y="3226875"/>
            <a:chExt cx="259925" cy="295000"/>
          </a:xfrm>
        </p:grpSpPr>
        <p:sp>
          <p:nvSpPr>
            <p:cNvPr id="6794" name="Google Shape;6794;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4"/>
          <p:cNvGrpSpPr/>
          <p:nvPr/>
        </p:nvGrpSpPr>
        <p:grpSpPr>
          <a:xfrm>
            <a:off x="7052106" y="1839049"/>
            <a:ext cx="352857" cy="347301"/>
            <a:chOff x="2404875" y="3592725"/>
            <a:chExt cx="298525" cy="293825"/>
          </a:xfrm>
        </p:grpSpPr>
        <p:sp>
          <p:nvSpPr>
            <p:cNvPr id="6798" name="Google Shape;6798;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4"/>
          <p:cNvGrpSpPr/>
          <p:nvPr/>
        </p:nvGrpSpPr>
        <p:grpSpPr>
          <a:xfrm>
            <a:off x="7053036" y="2284614"/>
            <a:ext cx="350995" cy="349133"/>
            <a:chOff x="2404875" y="3955825"/>
            <a:chExt cx="296950" cy="295375"/>
          </a:xfrm>
        </p:grpSpPr>
        <p:sp>
          <p:nvSpPr>
            <p:cNvPr id="6802" name="Google Shape;6802;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4"/>
          <p:cNvGrpSpPr/>
          <p:nvPr/>
        </p:nvGrpSpPr>
        <p:grpSpPr>
          <a:xfrm>
            <a:off x="5747016" y="2748808"/>
            <a:ext cx="349163" cy="350079"/>
            <a:chOff x="4263650" y="3235150"/>
            <a:chExt cx="295400" cy="296175"/>
          </a:xfrm>
        </p:grpSpPr>
        <p:sp>
          <p:nvSpPr>
            <p:cNvPr id="6807" name="Google Shape;6807;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4"/>
          <p:cNvGrpSpPr/>
          <p:nvPr/>
        </p:nvGrpSpPr>
        <p:grpSpPr>
          <a:xfrm>
            <a:off x="5744696" y="3207969"/>
            <a:ext cx="353802" cy="327739"/>
            <a:chOff x="4266025" y="3609275"/>
            <a:chExt cx="299325" cy="277275"/>
          </a:xfrm>
        </p:grpSpPr>
        <p:sp>
          <p:nvSpPr>
            <p:cNvPr id="6813" name="Google Shape;6813;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4"/>
          <p:cNvGrpSpPr/>
          <p:nvPr/>
        </p:nvGrpSpPr>
        <p:grpSpPr>
          <a:xfrm>
            <a:off x="5745154" y="3673356"/>
            <a:ext cx="352886" cy="349133"/>
            <a:chOff x="4263650" y="3963700"/>
            <a:chExt cx="298550" cy="295375"/>
          </a:xfrm>
        </p:grpSpPr>
        <p:sp>
          <p:nvSpPr>
            <p:cNvPr id="6816" name="Google Shape;6816;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4"/>
          <p:cNvGrpSpPr/>
          <p:nvPr/>
        </p:nvGrpSpPr>
        <p:grpSpPr>
          <a:xfrm>
            <a:off x="8023491" y="2748809"/>
            <a:ext cx="226264" cy="350079"/>
            <a:chOff x="6164975" y="3211525"/>
            <a:chExt cx="191425" cy="296175"/>
          </a:xfrm>
        </p:grpSpPr>
        <p:sp>
          <p:nvSpPr>
            <p:cNvPr id="6824" name="Google Shape;6824;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4"/>
          <p:cNvGrpSpPr/>
          <p:nvPr/>
        </p:nvGrpSpPr>
        <p:grpSpPr>
          <a:xfrm>
            <a:off x="5285528" y="1397084"/>
            <a:ext cx="352886" cy="350049"/>
            <a:chOff x="946175" y="3253275"/>
            <a:chExt cx="298550" cy="296150"/>
          </a:xfrm>
        </p:grpSpPr>
        <p:sp>
          <p:nvSpPr>
            <p:cNvPr id="6832" name="Google Shape;6832;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4"/>
          <p:cNvGrpSpPr/>
          <p:nvPr/>
        </p:nvGrpSpPr>
        <p:grpSpPr>
          <a:xfrm>
            <a:off x="5286459" y="1839048"/>
            <a:ext cx="351024" cy="347301"/>
            <a:chOff x="946175" y="3619500"/>
            <a:chExt cx="296975" cy="293825"/>
          </a:xfrm>
        </p:grpSpPr>
        <p:sp>
          <p:nvSpPr>
            <p:cNvPr id="6838" name="Google Shape;6838;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4"/>
          <p:cNvGrpSpPr/>
          <p:nvPr/>
        </p:nvGrpSpPr>
        <p:grpSpPr>
          <a:xfrm>
            <a:off x="5286001" y="2283682"/>
            <a:ext cx="351940" cy="350995"/>
            <a:chOff x="944600" y="3981825"/>
            <a:chExt cx="297750" cy="296950"/>
          </a:xfrm>
        </p:grpSpPr>
        <p:sp>
          <p:nvSpPr>
            <p:cNvPr id="6845" name="Google Shape;6845;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4"/>
          <p:cNvGrpSpPr/>
          <p:nvPr/>
        </p:nvGrpSpPr>
        <p:grpSpPr>
          <a:xfrm>
            <a:off x="7502937" y="1397542"/>
            <a:ext cx="350079" cy="349133"/>
            <a:chOff x="2768750" y="3227275"/>
            <a:chExt cx="296175" cy="295375"/>
          </a:xfrm>
        </p:grpSpPr>
        <p:sp>
          <p:nvSpPr>
            <p:cNvPr id="6850" name="Google Shape;6850;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84"/>
          <p:cNvGrpSpPr/>
          <p:nvPr/>
        </p:nvGrpSpPr>
        <p:grpSpPr>
          <a:xfrm>
            <a:off x="7523888" y="1838414"/>
            <a:ext cx="308177" cy="348572"/>
            <a:chOff x="2786075" y="3591800"/>
            <a:chExt cx="260725" cy="294900"/>
          </a:xfrm>
        </p:grpSpPr>
        <p:sp>
          <p:nvSpPr>
            <p:cNvPr id="6859" name="Google Shape;6859;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4"/>
          <p:cNvGrpSpPr/>
          <p:nvPr/>
        </p:nvGrpSpPr>
        <p:grpSpPr>
          <a:xfrm>
            <a:off x="7564387" y="2284141"/>
            <a:ext cx="227180" cy="350079"/>
            <a:chOff x="2819150" y="3955025"/>
            <a:chExt cx="192200" cy="296175"/>
          </a:xfrm>
        </p:grpSpPr>
        <p:sp>
          <p:nvSpPr>
            <p:cNvPr id="6865" name="Google Shape;6865;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4"/>
          <p:cNvGrpSpPr/>
          <p:nvPr/>
        </p:nvGrpSpPr>
        <p:grpSpPr>
          <a:xfrm>
            <a:off x="6188160" y="2749739"/>
            <a:ext cx="349133" cy="348217"/>
            <a:chOff x="4629125" y="3235150"/>
            <a:chExt cx="295375" cy="294600"/>
          </a:xfrm>
        </p:grpSpPr>
        <p:sp>
          <p:nvSpPr>
            <p:cNvPr id="6870" name="Google Shape;6870;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4"/>
          <p:cNvGrpSpPr/>
          <p:nvPr/>
        </p:nvGrpSpPr>
        <p:grpSpPr>
          <a:xfrm>
            <a:off x="6188145" y="3197272"/>
            <a:ext cx="349163" cy="349133"/>
            <a:chOff x="4628325" y="3599825"/>
            <a:chExt cx="295400" cy="295375"/>
          </a:xfrm>
        </p:grpSpPr>
        <p:sp>
          <p:nvSpPr>
            <p:cNvPr id="6876" name="Google Shape;6876;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84"/>
          <p:cNvGrpSpPr/>
          <p:nvPr/>
        </p:nvGrpSpPr>
        <p:grpSpPr>
          <a:xfrm>
            <a:off x="6209096" y="3672883"/>
            <a:ext cx="307261" cy="350079"/>
            <a:chOff x="4645650" y="3962900"/>
            <a:chExt cx="259950" cy="296175"/>
          </a:xfrm>
        </p:grpSpPr>
        <p:sp>
          <p:nvSpPr>
            <p:cNvPr id="6889" name="Google Shape;6889;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4"/>
          <p:cNvGrpSpPr/>
          <p:nvPr/>
        </p:nvGrpSpPr>
        <p:grpSpPr>
          <a:xfrm>
            <a:off x="7962056" y="3197745"/>
            <a:ext cx="349133" cy="348188"/>
            <a:chOff x="6143725" y="3582500"/>
            <a:chExt cx="295375" cy="294575"/>
          </a:xfrm>
        </p:grpSpPr>
        <p:sp>
          <p:nvSpPr>
            <p:cNvPr id="6896" name="Google Shape;6896;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4"/>
          <p:cNvGrpSpPr/>
          <p:nvPr/>
        </p:nvGrpSpPr>
        <p:grpSpPr>
          <a:xfrm>
            <a:off x="5730883" y="1397084"/>
            <a:ext cx="350995" cy="350049"/>
            <a:chOff x="1310075" y="3253275"/>
            <a:chExt cx="296950" cy="296150"/>
          </a:xfrm>
        </p:grpSpPr>
        <p:sp>
          <p:nvSpPr>
            <p:cNvPr id="6904" name="Google Shape;6904;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7" name="Google Shape;6907;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8" name="Google Shape;6908;p84"/>
          <p:cNvGrpSpPr/>
          <p:nvPr/>
        </p:nvGrpSpPr>
        <p:grpSpPr>
          <a:xfrm>
            <a:off x="5730410" y="2283343"/>
            <a:ext cx="351941" cy="351675"/>
            <a:chOff x="1310075" y="3980250"/>
            <a:chExt cx="297750" cy="297525"/>
          </a:xfrm>
        </p:grpSpPr>
        <p:sp>
          <p:nvSpPr>
            <p:cNvPr id="6909" name="Google Shape;6909;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4"/>
          <p:cNvGrpSpPr/>
          <p:nvPr/>
        </p:nvGrpSpPr>
        <p:grpSpPr>
          <a:xfrm>
            <a:off x="7995198" y="1397542"/>
            <a:ext cx="266305" cy="349133"/>
            <a:chOff x="3167275" y="3227275"/>
            <a:chExt cx="225300" cy="295375"/>
          </a:xfrm>
        </p:grpSpPr>
        <p:sp>
          <p:nvSpPr>
            <p:cNvPr id="6914" name="Google Shape;6914;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84"/>
          <p:cNvGrpSpPr/>
          <p:nvPr/>
        </p:nvGrpSpPr>
        <p:grpSpPr>
          <a:xfrm>
            <a:off x="7952380" y="2284599"/>
            <a:ext cx="351940" cy="349163"/>
            <a:chOff x="3133425" y="3955025"/>
            <a:chExt cx="297750" cy="295400"/>
          </a:xfrm>
        </p:grpSpPr>
        <p:sp>
          <p:nvSpPr>
            <p:cNvPr id="6921" name="Google Shape;6921;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4"/>
          <p:cNvGrpSpPr/>
          <p:nvPr/>
        </p:nvGrpSpPr>
        <p:grpSpPr>
          <a:xfrm>
            <a:off x="6632554" y="2748187"/>
            <a:ext cx="350079" cy="351320"/>
            <a:chOff x="4991425" y="3234750"/>
            <a:chExt cx="296175" cy="297225"/>
          </a:xfrm>
        </p:grpSpPr>
        <p:sp>
          <p:nvSpPr>
            <p:cNvPr id="6925" name="Google Shape;6925;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4"/>
          <p:cNvGrpSpPr/>
          <p:nvPr/>
        </p:nvGrpSpPr>
        <p:grpSpPr>
          <a:xfrm>
            <a:off x="6632554" y="3217750"/>
            <a:ext cx="350079" cy="308177"/>
            <a:chOff x="4991425" y="3617150"/>
            <a:chExt cx="296175" cy="260725"/>
          </a:xfrm>
        </p:grpSpPr>
        <p:sp>
          <p:nvSpPr>
            <p:cNvPr id="6932" name="Google Shape;6932;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84"/>
          <p:cNvGrpSpPr/>
          <p:nvPr/>
        </p:nvGrpSpPr>
        <p:grpSpPr>
          <a:xfrm>
            <a:off x="6709827" y="3673341"/>
            <a:ext cx="195532" cy="349163"/>
            <a:chOff x="5056800" y="3962900"/>
            <a:chExt cx="165425" cy="295400"/>
          </a:xfrm>
        </p:grpSpPr>
        <p:sp>
          <p:nvSpPr>
            <p:cNvPr id="6940" name="Google Shape;6940;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4"/>
          <p:cNvGrpSpPr/>
          <p:nvPr/>
        </p:nvGrpSpPr>
        <p:grpSpPr>
          <a:xfrm>
            <a:off x="7961125" y="3673357"/>
            <a:ext cx="350995" cy="349133"/>
            <a:chOff x="6168925" y="3936925"/>
            <a:chExt cx="296950" cy="295375"/>
          </a:xfrm>
        </p:grpSpPr>
        <p:sp>
          <p:nvSpPr>
            <p:cNvPr id="6944" name="Google Shape;6944;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4"/>
          <p:cNvGrpSpPr/>
          <p:nvPr/>
        </p:nvGrpSpPr>
        <p:grpSpPr>
          <a:xfrm>
            <a:off x="6174844" y="1390429"/>
            <a:ext cx="348188" cy="349133"/>
            <a:chOff x="1674750" y="3254050"/>
            <a:chExt cx="294575" cy="295375"/>
          </a:xfrm>
        </p:grpSpPr>
        <p:sp>
          <p:nvSpPr>
            <p:cNvPr id="6951" name="Google Shape;6951;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4"/>
          <p:cNvGrpSpPr/>
          <p:nvPr/>
        </p:nvGrpSpPr>
        <p:grpSpPr>
          <a:xfrm>
            <a:off x="6189239" y="1838132"/>
            <a:ext cx="319347" cy="349133"/>
            <a:chOff x="1687350" y="3618725"/>
            <a:chExt cx="270175" cy="295375"/>
          </a:xfrm>
        </p:grpSpPr>
        <p:sp>
          <p:nvSpPr>
            <p:cNvPr id="6955" name="Google Shape;6955;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4"/>
          <p:cNvGrpSpPr/>
          <p:nvPr/>
        </p:nvGrpSpPr>
        <p:grpSpPr>
          <a:xfrm>
            <a:off x="6172942" y="2284613"/>
            <a:ext cx="351940" cy="349133"/>
            <a:chOff x="1672375" y="3982600"/>
            <a:chExt cx="297750" cy="295375"/>
          </a:xfrm>
        </p:grpSpPr>
        <p:sp>
          <p:nvSpPr>
            <p:cNvPr id="6959" name="Google Shape;6959;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4"/>
          <p:cNvGrpSpPr/>
          <p:nvPr/>
        </p:nvGrpSpPr>
        <p:grpSpPr>
          <a:xfrm>
            <a:off x="4864934" y="2748808"/>
            <a:ext cx="350079" cy="350079"/>
            <a:chOff x="3497300" y="3227275"/>
            <a:chExt cx="296175" cy="296175"/>
          </a:xfrm>
        </p:grpSpPr>
        <p:sp>
          <p:nvSpPr>
            <p:cNvPr id="6963" name="Google Shape;6963;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4"/>
          <p:cNvGrpSpPr/>
          <p:nvPr/>
        </p:nvGrpSpPr>
        <p:grpSpPr>
          <a:xfrm>
            <a:off x="4865407" y="3198203"/>
            <a:ext cx="349133" cy="347272"/>
            <a:chOff x="3497300" y="3591950"/>
            <a:chExt cx="295375" cy="293800"/>
          </a:xfrm>
        </p:grpSpPr>
        <p:sp>
          <p:nvSpPr>
            <p:cNvPr id="6972" name="Google Shape;6972;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4"/>
          <p:cNvGrpSpPr/>
          <p:nvPr/>
        </p:nvGrpSpPr>
        <p:grpSpPr>
          <a:xfrm>
            <a:off x="4865407" y="3673341"/>
            <a:ext cx="349133" cy="349163"/>
            <a:chOff x="3497300" y="3955025"/>
            <a:chExt cx="295375" cy="295400"/>
          </a:xfrm>
        </p:grpSpPr>
        <p:sp>
          <p:nvSpPr>
            <p:cNvPr id="6981" name="Google Shape;6981;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4"/>
          <p:cNvGrpSpPr/>
          <p:nvPr/>
        </p:nvGrpSpPr>
        <p:grpSpPr>
          <a:xfrm>
            <a:off x="7089979" y="2749532"/>
            <a:ext cx="327739" cy="348631"/>
            <a:chOff x="5364750" y="3235150"/>
            <a:chExt cx="277275" cy="294950"/>
          </a:xfrm>
        </p:grpSpPr>
        <p:sp>
          <p:nvSpPr>
            <p:cNvPr id="6985" name="Google Shape;6985;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4"/>
          <p:cNvGrpSpPr/>
          <p:nvPr/>
        </p:nvGrpSpPr>
        <p:grpSpPr>
          <a:xfrm>
            <a:off x="7078337" y="3195868"/>
            <a:ext cx="351024" cy="351941"/>
            <a:chOff x="5355300" y="3598250"/>
            <a:chExt cx="296975" cy="297750"/>
          </a:xfrm>
        </p:grpSpPr>
        <p:sp>
          <p:nvSpPr>
            <p:cNvPr id="6994" name="Google Shape;6994;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84"/>
          <p:cNvGrpSpPr/>
          <p:nvPr/>
        </p:nvGrpSpPr>
        <p:grpSpPr>
          <a:xfrm>
            <a:off x="7082533" y="3734790"/>
            <a:ext cx="342632" cy="226264"/>
            <a:chOff x="5358450" y="4015675"/>
            <a:chExt cx="289875" cy="191425"/>
          </a:xfrm>
        </p:grpSpPr>
        <p:sp>
          <p:nvSpPr>
            <p:cNvPr id="7003" name="Google Shape;7003;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4"/>
          <p:cNvGrpSpPr/>
          <p:nvPr/>
        </p:nvGrpSpPr>
        <p:grpSpPr>
          <a:xfrm>
            <a:off x="6209015" y="4117322"/>
            <a:ext cx="351024" cy="325464"/>
            <a:chOff x="6543825" y="3202075"/>
            <a:chExt cx="296975" cy="275350"/>
          </a:xfrm>
        </p:grpSpPr>
        <p:sp>
          <p:nvSpPr>
            <p:cNvPr id="7008" name="Google Shape;7008;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4"/>
          <p:cNvGrpSpPr/>
          <p:nvPr/>
        </p:nvGrpSpPr>
        <p:grpSpPr>
          <a:xfrm>
            <a:off x="6615996" y="1397069"/>
            <a:ext cx="350079" cy="350079"/>
            <a:chOff x="2037825" y="3254050"/>
            <a:chExt cx="296175" cy="296175"/>
          </a:xfrm>
        </p:grpSpPr>
        <p:sp>
          <p:nvSpPr>
            <p:cNvPr id="7016" name="Google Shape;7016;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4"/>
          <p:cNvGrpSpPr/>
          <p:nvPr/>
        </p:nvGrpSpPr>
        <p:grpSpPr>
          <a:xfrm>
            <a:off x="6614135" y="1838236"/>
            <a:ext cx="353802" cy="348926"/>
            <a:chOff x="2034675" y="3617925"/>
            <a:chExt cx="299325" cy="295200"/>
          </a:xfrm>
        </p:grpSpPr>
        <p:sp>
          <p:nvSpPr>
            <p:cNvPr id="7023" name="Google Shape;7023;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4"/>
          <p:cNvGrpSpPr/>
          <p:nvPr/>
        </p:nvGrpSpPr>
        <p:grpSpPr>
          <a:xfrm>
            <a:off x="6615996" y="2284613"/>
            <a:ext cx="350079" cy="349133"/>
            <a:chOff x="2037825" y="3981825"/>
            <a:chExt cx="296175" cy="295375"/>
          </a:xfrm>
        </p:grpSpPr>
        <p:sp>
          <p:nvSpPr>
            <p:cNvPr id="7029" name="Google Shape;7029;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84"/>
          <p:cNvGrpSpPr/>
          <p:nvPr/>
        </p:nvGrpSpPr>
        <p:grpSpPr>
          <a:xfrm>
            <a:off x="5301014" y="2780929"/>
            <a:ext cx="350079" cy="285837"/>
            <a:chOff x="3860400" y="3254050"/>
            <a:chExt cx="296175" cy="241825"/>
          </a:xfrm>
        </p:grpSpPr>
        <p:sp>
          <p:nvSpPr>
            <p:cNvPr id="7033" name="Google Shape;7033;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4"/>
          <p:cNvGrpSpPr/>
          <p:nvPr/>
        </p:nvGrpSpPr>
        <p:grpSpPr>
          <a:xfrm>
            <a:off x="5300541" y="3196800"/>
            <a:ext cx="351024" cy="350079"/>
            <a:chOff x="3859600" y="3591950"/>
            <a:chExt cx="296975" cy="296175"/>
          </a:xfrm>
        </p:grpSpPr>
        <p:sp>
          <p:nvSpPr>
            <p:cNvPr id="7041" name="Google Shape;7041;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4"/>
          <p:cNvGrpSpPr/>
          <p:nvPr/>
        </p:nvGrpSpPr>
        <p:grpSpPr>
          <a:xfrm>
            <a:off x="5301014" y="3672883"/>
            <a:ext cx="350079" cy="350079"/>
            <a:chOff x="3860400" y="3955025"/>
            <a:chExt cx="296175" cy="296175"/>
          </a:xfrm>
        </p:grpSpPr>
        <p:sp>
          <p:nvSpPr>
            <p:cNvPr id="7045" name="Google Shape;7045;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4"/>
          <p:cNvGrpSpPr/>
          <p:nvPr/>
        </p:nvGrpSpPr>
        <p:grpSpPr>
          <a:xfrm>
            <a:off x="7516230" y="2749281"/>
            <a:ext cx="355664" cy="349133"/>
            <a:chOff x="5716825" y="3235950"/>
            <a:chExt cx="300900" cy="295375"/>
          </a:xfrm>
        </p:grpSpPr>
        <p:sp>
          <p:nvSpPr>
            <p:cNvPr id="7051" name="Google Shape;7051;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4"/>
          <p:cNvGrpSpPr/>
          <p:nvPr/>
        </p:nvGrpSpPr>
        <p:grpSpPr>
          <a:xfrm>
            <a:off x="7529261" y="3207969"/>
            <a:ext cx="329601" cy="327739"/>
            <a:chOff x="5727850" y="3609275"/>
            <a:chExt cx="278850" cy="277275"/>
          </a:xfrm>
        </p:grpSpPr>
        <p:sp>
          <p:nvSpPr>
            <p:cNvPr id="7056" name="Google Shape;7056;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4"/>
          <p:cNvGrpSpPr/>
          <p:nvPr/>
        </p:nvGrpSpPr>
        <p:grpSpPr>
          <a:xfrm>
            <a:off x="7540446" y="3673356"/>
            <a:ext cx="307231" cy="349133"/>
            <a:chOff x="5736525" y="3963700"/>
            <a:chExt cx="259925" cy="295375"/>
          </a:xfrm>
        </p:grpSpPr>
        <p:sp>
          <p:nvSpPr>
            <p:cNvPr id="7062" name="Google Shape;7062;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4"/>
          <p:cNvGrpSpPr/>
          <p:nvPr/>
        </p:nvGrpSpPr>
        <p:grpSpPr>
          <a:xfrm>
            <a:off x="6632026" y="4122683"/>
            <a:ext cx="351024" cy="350079"/>
            <a:chOff x="6553275" y="3604550"/>
            <a:chExt cx="296975" cy="296175"/>
          </a:xfrm>
        </p:grpSpPr>
        <p:sp>
          <p:nvSpPr>
            <p:cNvPr id="7070" name="Google Shape;7070;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77" name="Google Shape;7077;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81"/>
        <p:cNvGrpSpPr/>
        <p:nvPr/>
      </p:nvGrpSpPr>
      <p:grpSpPr>
        <a:xfrm>
          <a:off x="0" y="0"/>
          <a:ext cx="0" cy="0"/>
          <a:chOff x="0" y="0"/>
          <a:chExt cx="0" cy="0"/>
        </a:xfrm>
      </p:grpSpPr>
      <p:grpSp>
        <p:nvGrpSpPr>
          <p:cNvPr id="7082" name="Google Shape;7082;p85"/>
          <p:cNvGrpSpPr/>
          <p:nvPr/>
        </p:nvGrpSpPr>
        <p:grpSpPr>
          <a:xfrm>
            <a:off x="859032" y="1380546"/>
            <a:ext cx="294401" cy="353645"/>
            <a:chOff x="-35814600" y="3202075"/>
            <a:chExt cx="242625" cy="291450"/>
          </a:xfrm>
        </p:grpSpPr>
        <p:sp>
          <p:nvSpPr>
            <p:cNvPr id="7083" name="Google Shape;7083;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5"/>
          <p:cNvGrpSpPr/>
          <p:nvPr/>
        </p:nvGrpSpPr>
        <p:grpSpPr>
          <a:xfrm>
            <a:off x="829410" y="1821466"/>
            <a:ext cx="353645" cy="353888"/>
            <a:chOff x="-35839800" y="3561025"/>
            <a:chExt cx="291450" cy="291650"/>
          </a:xfrm>
        </p:grpSpPr>
        <p:sp>
          <p:nvSpPr>
            <p:cNvPr id="7091" name="Google Shape;7091;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85"/>
          <p:cNvGrpSpPr/>
          <p:nvPr/>
        </p:nvGrpSpPr>
        <p:grpSpPr>
          <a:xfrm>
            <a:off x="3066955" y="1380546"/>
            <a:ext cx="353645" cy="353645"/>
            <a:chOff x="-34003850" y="3227275"/>
            <a:chExt cx="291450" cy="291450"/>
          </a:xfrm>
        </p:grpSpPr>
        <p:sp>
          <p:nvSpPr>
            <p:cNvPr id="7100" name="Google Shape;7100;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5"/>
          <p:cNvGrpSpPr/>
          <p:nvPr/>
        </p:nvGrpSpPr>
        <p:grpSpPr>
          <a:xfrm>
            <a:off x="3066485" y="1821238"/>
            <a:ext cx="354586" cy="354343"/>
            <a:chOff x="-34004625" y="3585850"/>
            <a:chExt cx="292225" cy="292025"/>
          </a:xfrm>
        </p:grpSpPr>
        <p:sp>
          <p:nvSpPr>
            <p:cNvPr id="7106" name="Google Shape;7106;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5"/>
          <p:cNvGrpSpPr/>
          <p:nvPr/>
        </p:nvGrpSpPr>
        <p:grpSpPr>
          <a:xfrm>
            <a:off x="3066000" y="2256439"/>
            <a:ext cx="355557" cy="354616"/>
            <a:chOff x="-34005425" y="3945575"/>
            <a:chExt cx="293025" cy="292250"/>
          </a:xfrm>
        </p:grpSpPr>
        <p:sp>
          <p:nvSpPr>
            <p:cNvPr id="7112" name="Google Shape;7112;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5"/>
          <p:cNvGrpSpPr/>
          <p:nvPr/>
        </p:nvGrpSpPr>
        <p:grpSpPr>
          <a:xfrm>
            <a:off x="1713099" y="2729615"/>
            <a:ext cx="358408" cy="355557"/>
            <a:chOff x="-32174975" y="3192625"/>
            <a:chExt cx="295375" cy="293025"/>
          </a:xfrm>
        </p:grpSpPr>
        <p:sp>
          <p:nvSpPr>
            <p:cNvPr id="7116" name="Google Shape;7116;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0" name="Google Shape;7120;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2" name="Google Shape;7122;p85"/>
          <p:cNvGrpSpPr/>
          <p:nvPr/>
        </p:nvGrpSpPr>
        <p:grpSpPr>
          <a:xfrm>
            <a:off x="3952249" y="2730570"/>
            <a:ext cx="354586" cy="353645"/>
            <a:chOff x="-30345325" y="3184750"/>
            <a:chExt cx="292225" cy="291450"/>
          </a:xfrm>
        </p:grpSpPr>
        <p:sp>
          <p:nvSpPr>
            <p:cNvPr id="7123" name="Google Shape;7123;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5"/>
          <p:cNvGrpSpPr/>
          <p:nvPr/>
        </p:nvGrpSpPr>
        <p:grpSpPr>
          <a:xfrm>
            <a:off x="1277001" y="1380546"/>
            <a:ext cx="353645" cy="353645"/>
            <a:chOff x="-35481425" y="3202075"/>
            <a:chExt cx="291450" cy="291450"/>
          </a:xfrm>
        </p:grpSpPr>
        <p:sp>
          <p:nvSpPr>
            <p:cNvPr id="7129" name="Google Shape;7129;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5"/>
          <p:cNvGrpSpPr/>
          <p:nvPr/>
        </p:nvGrpSpPr>
        <p:grpSpPr>
          <a:xfrm>
            <a:off x="1276531" y="1822072"/>
            <a:ext cx="354586" cy="352675"/>
            <a:chOff x="-35482200" y="3561225"/>
            <a:chExt cx="292225" cy="290650"/>
          </a:xfrm>
        </p:grpSpPr>
        <p:sp>
          <p:nvSpPr>
            <p:cNvPr id="7137" name="Google Shape;7137;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5"/>
          <p:cNvGrpSpPr/>
          <p:nvPr/>
        </p:nvGrpSpPr>
        <p:grpSpPr>
          <a:xfrm>
            <a:off x="1277001" y="2256940"/>
            <a:ext cx="353645" cy="353615"/>
            <a:chOff x="-35481425" y="3919600"/>
            <a:chExt cx="291450" cy="291425"/>
          </a:xfrm>
        </p:grpSpPr>
        <p:sp>
          <p:nvSpPr>
            <p:cNvPr id="7141" name="Google Shape;7141;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5"/>
          <p:cNvGrpSpPr/>
          <p:nvPr/>
        </p:nvGrpSpPr>
        <p:grpSpPr>
          <a:xfrm>
            <a:off x="3512636" y="1381031"/>
            <a:ext cx="357468" cy="352675"/>
            <a:chOff x="-33645475" y="3228075"/>
            <a:chExt cx="294600" cy="290650"/>
          </a:xfrm>
        </p:grpSpPr>
        <p:sp>
          <p:nvSpPr>
            <p:cNvPr id="7150" name="Google Shape;7150;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5"/>
          <p:cNvGrpSpPr/>
          <p:nvPr/>
        </p:nvGrpSpPr>
        <p:grpSpPr>
          <a:xfrm>
            <a:off x="3513606" y="1821116"/>
            <a:ext cx="355526" cy="354586"/>
            <a:chOff x="-33646250" y="3586425"/>
            <a:chExt cx="293000" cy="292225"/>
          </a:xfrm>
        </p:grpSpPr>
        <p:sp>
          <p:nvSpPr>
            <p:cNvPr id="7158" name="Google Shape;7158;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5"/>
          <p:cNvGrpSpPr/>
          <p:nvPr/>
        </p:nvGrpSpPr>
        <p:grpSpPr>
          <a:xfrm>
            <a:off x="3514076" y="2255969"/>
            <a:ext cx="354586" cy="355557"/>
            <a:chOff x="-33645475" y="3944800"/>
            <a:chExt cx="292225" cy="293025"/>
          </a:xfrm>
        </p:grpSpPr>
        <p:sp>
          <p:nvSpPr>
            <p:cNvPr id="7161" name="Google Shape;7161;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5"/>
          <p:cNvGrpSpPr/>
          <p:nvPr/>
        </p:nvGrpSpPr>
        <p:grpSpPr>
          <a:xfrm>
            <a:off x="2167295" y="2729706"/>
            <a:ext cx="352675" cy="355375"/>
            <a:chOff x="-31809525" y="3192625"/>
            <a:chExt cx="290650" cy="292875"/>
          </a:xfrm>
        </p:grpSpPr>
        <p:sp>
          <p:nvSpPr>
            <p:cNvPr id="7172" name="Google Shape;7172;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5"/>
          <p:cNvGrpSpPr/>
          <p:nvPr/>
        </p:nvGrpSpPr>
        <p:grpSpPr>
          <a:xfrm>
            <a:off x="2166810" y="3200258"/>
            <a:ext cx="353645" cy="355557"/>
            <a:chOff x="-31811100" y="3550975"/>
            <a:chExt cx="291450" cy="293025"/>
          </a:xfrm>
        </p:grpSpPr>
        <p:sp>
          <p:nvSpPr>
            <p:cNvPr id="7177" name="Google Shape;7177;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85"/>
          <p:cNvGrpSpPr/>
          <p:nvPr/>
        </p:nvGrpSpPr>
        <p:grpSpPr>
          <a:xfrm>
            <a:off x="2160606" y="3664562"/>
            <a:ext cx="366052" cy="356831"/>
            <a:chOff x="-31817400" y="3910025"/>
            <a:chExt cx="301675" cy="294075"/>
          </a:xfrm>
        </p:grpSpPr>
        <p:sp>
          <p:nvSpPr>
            <p:cNvPr id="7185" name="Google Shape;7185;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5"/>
          <p:cNvGrpSpPr/>
          <p:nvPr/>
        </p:nvGrpSpPr>
        <p:grpSpPr>
          <a:xfrm>
            <a:off x="3952234" y="3200743"/>
            <a:ext cx="354616" cy="354586"/>
            <a:chOff x="-30354000" y="3569100"/>
            <a:chExt cx="292250" cy="292225"/>
          </a:xfrm>
        </p:grpSpPr>
        <p:sp>
          <p:nvSpPr>
            <p:cNvPr id="7189" name="Google Shape;7189;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5"/>
          <p:cNvGrpSpPr/>
          <p:nvPr/>
        </p:nvGrpSpPr>
        <p:grpSpPr>
          <a:xfrm>
            <a:off x="1730812" y="1380546"/>
            <a:ext cx="342148" cy="353645"/>
            <a:chOff x="-35118325" y="3202075"/>
            <a:chExt cx="281975" cy="291450"/>
          </a:xfrm>
        </p:grpSpPr>
        <p:sp>
          <p:nvSpPr>
            <p:cNvPr id="7196" name="Google Shape;7196;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5"/>
          <p:cNvGrpSpPr/>
          <p:nvPr/>
        </p:nvGrpSpPr>
        <p:grpSpPr>
          <a:xfrm>
            <a:off x="1724593" y="1821799"/>
            <a:ext cx="354586" cy="353221"/>
            <a:chOff x="-35123050" y="3561225"/>
            <a:chExt cx="292225" cy="291100"/>
          </a:xfrm>
        </p:grpSpPr>
        <p:sp>
          <p:nvSpPr>
            <p:cNvPr id="7201" name="Google Shape;7201;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5"/>
          <p:cNvGrpSpPr/>
          <p:nvPr/>
        </p:nvGrpSpPr>
        <p:grpSpPr>
          <a:xfrm>
            <a:off x="1766652" y="2256940"/>
            <a:ext cx="270467" cy="353615"/>
            <a:chOff x="-35089175" y="3919600"/>
            <a:chExt cx="222900" cy="291425"/>
          </a:xfrm>
        </p:grpSpPr>
        <p:sp>
          <p:nvSpPr>
            <p:cNvPr id="7204" name="Google Shape;7204;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5"/>
          <p:cNvGrpSpPr/>
          <p:nvPr/>
        </p:nvGrpSpPr>
        <p:grpSpPr>
          <a:xfrm>
            <a:off x="3963648" y="1380303"/>
            <a:ext cx="336445" cy="354131"/>
            <a:chOff x="-33277650" y="3226875"/>
            <a:chExt cx="277275" cy="291850"/>
          </a:xfrm>
        </p:grpSpPr>
        <p:sp>
          <p:nvSpPr>
            <p:cNvPr id="7207" name="Google Shape;7207;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5"/>
          <p:cNvGrpSpPr/>
          <p:nvPr/>
        </p:nvGrpSpPr>
        <p:grpSpPr>
          <a:xfrm>
            <a:off x="3955048" y="1821587"/>
            <a:ext cx="353645" cy="353645"/>
            <a:chOff x="-33286325" y="3586425"/>
            <a:chExt cx="291450" cy="291450"/>
          </a:xfrm>
        </p:grpSpPr>
        <p:sp>
          <p:nvSpPr>
            <p:cNvPr id="7215" name="Google Shape;7215;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5"/>
          <p:cNvGrpSpPr/>
          <p:nvPr/>
        </p:nvGrpSpPr>
        <p:grpSpPr>
          <a:xfrm>
            <a:off x="3955048" y="2255969"/>
            <a:ext cx="353645" cy="355557"/>
            <a:chOff x="-33286325" y="3944800"/>
            <a:chExt cx="291450" cy="293025"/>
          </a:xfrm>
        </p:grpSpPr>
        <p:sp>
          <p:nvSpPr>
            <p:cNvPr id="7221" name="Google Shape;7221;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5"/>
          <p:cNvGrpSpPr/>
          <p:nvPr/>
        </p:nvGrpSpPr>
        <p:grpSpPr>
          <a:xfrm>
            <a:off x="2613445" y="2729129"/>
            <a:ext cx="353645" cy="356527"/>
            <a:chOff x="-31452725" y="3191825"/>
            <a:chExt cx="291450" cy="293825"/>
          </a:xfrm>
        </p:grpSpPr>
        <p:sp>
          <p:nvSpPr>
            <p:cNvPr id="7226" name="Google Shape;7226;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5"/>
          <p:cNvGrpSpPr/>
          <p:nvPr/>
        </p:nvGrpSpPr>
        <p:grpSpPr>
          <a:xfrm>
            <a:off x="2612975" y="3200744"/>
            <a:ext cx="354586" cy="354586"/>
            <a:chOff x="-31452725" y="3551775"/>
            <a:chExt cx="292225" cy="292225"/>
          </a:xfrm>
        </p:grpSpPr>
        <p:sp>
          <p:nvSpPr>
            <p:cNvPr id="7231" name="Google Shape;7231;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5"/>
          <p:cNvGrpSpPr/>
          <p:nvPr/>
        </p:nvGrpSpPr>
        <p:grpSpPr>
          <a:xfrm>
            <a:off x="2611534" y="3664729"/>
            <a:ext cx="357468" cy="356497"/>
            <a:chOff x="-31455100" y="3909350"/>
            <a:chExt cx="294600" cy="293800"/>
          </a:xfrm>
        </p:grpSpPr>
        <p:sp>
          <p:nvSpPr>
            <p:cNvPr id="7236" name="Google Shape;7236;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85"/>
          <p:cNvGrpSpPr/>
          <p:nvPr/>
        </p:nvGrpSpPr>
        <p:grpSpPr>
          <a:xfrm>
            <a:off x="3952719" y="3665684"/>
            <a:ext cx="353645" cy="354586"/>
            <a:chOff x="-30345325" y="3918800"/>
            <a:chExt cx="291450" cy="292225"/>
          </a:xfrm>
        </p:grpSpPr>
        <p:sp>
          <p:nvSpPr>
            <p:cNvPr id="7239" name="Google Shape;7239;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5"/>
          <p:cNvGrpSpPr/>
          <p:nvPr/>
        </p:nvGrpSpPr>
        <p:grpSpPr>
          <a:xfrm>
            <a:off x="2172184" y="1821587"/>
            <a:ext cx="353645" cy="353645"/>
            <a:chOff x="-34763900" y="3561225"/>
            <a:chExt cx="291450" cy="291450"/>
          </a:xfrm>
        </p:grpSpPr>
        <p:sp>
          <p:nvSpPr>
            <p:cNvPr id="7245" name="Google Shape;7245;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9" name="Google Shape;7249;p85"/>
          <p:cNvGrpSpPr/>
          <p:nvPr/>
        </p:nvGrpSpPr>
        <p:grpSpPr>
          <a:xfrm>
            <a:off x="827081" y="2730099"/>
            <a:ext cx="354586" cy="354586"/>
            <a:chOff x="-32927950" y="3227275"/>
            <a:chExt cx="292225" cy="292225"/>
          </a:xfrm>
        </p:grpSpPr>
        <p:sp>
          <p:nvSpPr>
            <p:cNvPr id="7250" name="Google Shape;7250;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5"/>
          <p:cNvGrpSpPr/>
          <p:nvPr/>
        </p:nvGrpSpPr>
        <p:grpSpPr>
          <a:xfrm>
            <a:off x="826596" y="3201213"/>
            <a:ext cx="355557" cy="353645"/>
            <a:chOff x="-32927950" y="3586425"/>
            <a:chExt cx="293025" cy="291450"/>
          </a:xfrm>
        </p:grpSpPr>
        <p:sp>
          <p:nvSpPr>
            <p:cNvPr id="7256" name="Google Shape;7256;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85"/>
          <p:cNvGrpSpPr/>
          <p:nvPr/>
        </p:nvGrpSpPr>
        <p:grpSpPr>
          <a:xfrm>
            <a:off x="827081" y="3665198"/>
            <a:ext cx="354586" cy="355557"/>
            <a:chOff x="-32927950" y="3944800"/>
            <a:chExt cx="292225" cy="293025"/>
          </a:xfrm>
        </p:grpSpPr>
        <p:sp>
          <p:nvSpPr>
            <p:cNvPr id="7262" name="Google Shape;7262;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5"/>
          <p:cNvGrpSpPr/>
          <p:nvPr/>
        </p:nvGrpSpPr>
        <p:grpSpPr>
          <a:xfrm>
            <a:off x="3055873" y="2730449"/>
            <a:ext cx="354586" cy="353888"/>
            <a:chOff x="-31094350" y="3194000"/>
            <a:chExt cx="292225" cy="291650"/>
          </a:xfrm>
        </p:grpSpPr>
        <p:sp>
          <p:nvSpPr>
            <p:cNvPr id="7272" name="Google Shape;7272;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5"/>
          <p:cNvGrpSpPr/>
          <p:nvPr/>
        </p:nvGrpSpPr>
        <p:grpSpPr>
          <a:xfrm>
            <a:off x="3056343" y="3200941"/>
            <a:ext cx="353645" cy="354191"/>
            <a:chOff x="-31093575" y="3552550"/>
            <a:chExt cx="291450" cy="291900"/>
          </a:xfrm>
        </p:grpSpPr>
        <p:sp>
          <p:nvSpPr>
            <p:cNvPr id="7281" name="Google Shape;7281;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5"/>
          <p:cNvGrpSpPr/>
          <p:nvPr/>
        </p:nvGrpSpPr>
        <p:grpSpPr>
          <a:xfrm>
            <a:off x="2182711" y="1380546"/>
            <a:ext cx="332593" cy="353645"/>
            <a:chOff x="-34755225" y="3202075"/>
            <a:chExt cx="274100" cy="291450"/>
          </a:xfrm>
        </p:grpSpPr>
        <p:sp>
          <p:nvSpPr>
            <p:cNvPr id="7286" name="Google Shape;7286;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5"/>
          <p:cNvGrpSpPr/>
          <p:nvPr/>
        </p:nvGrpSpPr>
        <p:grpSpPr>
          <a:xfrm>
            <a:off x="3056343" y="3666169"/>
            <a:ext cx="353645" cy="353615"/>
            <a:chOff x="-31093575" y="3911725"/>
            <a:chExt cx="291450" cy="291425"/>
          </a:xfrm>
        </p:grpSpPr>
        <p:sp>
          <p:nvSpPr>
            <p:cNvPr id="7294" name="Google Shape;7294;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5"/>
          <p:cNvGrpSpPr/>
          <p:nvPr/>
        </p:nvGrpSpPr>
        <p:grpSpPr>
          <a:xfrm>
            <a:off x="2165773" y="4123136"/>
            <a:ext cx="356497" cy="354586"/>
            <a:chOff x="-29946000" y="3183175"/>
            <a:chExt cx="293800" cy="292225"/>
          </a:xfrm>
        </p:grpSpPr>
        <p:sp>
          <p:nvSpPr>
            <p:cNvPr id="7297" name="Google Shape;7297;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5"/>
          <p:cNvGrpSpPr/>
          <p:nvPr/>
        </p:nvGrpSpPr>
        <p:grpSpPr>
          <a:xfrm>
            <a:off x="2610305" y="1380289"/>
            <a:ext cx="358408" cy="354161"/>
            <a:chOff x="-34408675" y="3202075"/>
            <a:chExt cx="295375" cy="291875"/>
          </a:xfrm>
        </p:grpSpPr>
        <p:sp>
          <p:nvSpPr>
            <p:cNvPr id="7304" name="Google Shape;7304;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5"/>
          <p:cNvGrpSpPr/>
          <p:nvPr/>
        </p:nvGrpSpPr>
        <p:grpSpPr>
          <a:xfrm>
            <a:off x="2612216" y="1820283"/>
            <a:ext cx="354586" cy="356254"/>
            <a:chOff x="-34405525" y="3558075"/>
            <a:chExt cx="292225" cy="293600"/>
          </a:xfrm>
        </p:grpSpPr>
        <p:sp>
          <p:nvSpPr>
            <p:cNvPr id="7309" name="Google Shape;7309;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5"/>
          <p:cNvGrpSpPr/>
          <p:nvPr/>
        </p:nvGrpSpPr>
        <p:grpSpPr>
          <a:xfrm>
            <a:off x="2611730" y="2256940"/>
            <a:ext cx="355557" cy="353615"/>
            <a:chOff x="-34406325" y="3919600"/>
            <a:chExt cx="293025" cy="291425"/>
          </a:xfrm>
        </p:grpSpPr>
        <p:sp>
          <p:nvSpPr>
            <p:cNvPr id="7313" name="Google Shape;7313;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5"/>
          <p:cNvGrpSpPr/>
          <p:nvPr/>
        </p:nvGrpSpPr>
        <p:grpSpPr>
          <a:xfrm>
            <a:off x="1275628" y="2736303"/>
            <a:ext cx="353645" cy="342179"/>
            <a:chOff x="-32568800" y="3232000"/>
            <a:chExt cx="291450" cy="282000"/>
          </a:xfrm>
        </p:grpSpPr>
        <p:sp>
          <p:nvSpPr>
            <p:cNvPr id="7321" name="Google Shape;7321;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5"/>
          <p:cNvGrpSpPr/>
          <p:nvPr/>
        </p:nvGrpSpPr>
        <p:grpSpPr>
          <a:xfrm>
            <a:off x="1275158" y="3201213"/>
            <a:ext cx="354586" cy="353645"/>
            <a:chOff x="-32569575" y="3586425"/>
            <a:chExt cx="292225" cy="291450"/>
          </a:xfrm>
        </p:grpSpPr>
        <p:sp>
          <p:nvSpPr>
            <p:cNvPr id="7324" name="Google Shape;7324;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5"/>
          <p:cNvGrpSpPr/>
          <p:nvPr/>
        </p:nvGrpSpPr>
        <p:grpSpPr>
          <a:xfrm>
            <a:off x="1266073" y="3665805"/>
            <a:ext cx="372756" cy="354343"/>
            <a:chOff x="-32576675" y="3944600"/>
            <a:chExt cx="307200" cy="292025"/>
          </a:xfrm>
        </p:grpSpPr>
        <p:sp>
          <p:nvSpPr>
            <p:cNvPr id="7327" name="Google Shape;7327;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5"/>
          <p:cNvGrpSpPr/>
          <p:nvPr/>
        </p:nvGrpSpPr>
        <p:grpSpPr>
          <a:xfrm>
            <a:off x="3511040" y="2730100"/>
            <a:ext cx="354586" cy="354586"/>
            <a:chOff x="-30735200" y="3192625"/>
            <a:chExt cx="292225" cy="292225"/>
          </a:xfrm>
        </p:grpSpPr>
        <p:sp>
          <p:nvSpPr>
            <p:cNvPr id="7330" name="Google Shape;7330;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5"/>
          <p:cNvGrpSpPr/>
          <p:nvPr/>
        </p:nvGrpSpPr>
        <p:grpSpPr>
          <a:xfrm>
            <a:off x="3511040" y="3201532"/>
            <a:ext cx="354586" cy="353008"/>
            <a:chOff x="-30735200" y="3552550"/>
            <a:chExt cx="292225" cy="290925"/>
          </a:xfrm>
        </p:grpSpPr>
        <p:sp>
          <p:nvSpPr>
            <p:cNvPr id="7338" name="Google Shape;7338;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5"/>
          <p:cNvGrpSpPr/>
          <p:nvPr/>
        </p:nvGrpSpPr>
        <p:grpSpPr>
          <a:xfrm>
            <a:off x="3511040" y="3666154"/>
            <a:ext cx="354586" cy="353645"/>
            <a:chOff x="-30735200" y="3910925"/>
            <a:chExt cx="292225" cy="291450"/>
          </a:xfrm>
        </p:grpSpPr>
        <p:sp>
          <p:nvSpPr>
            <p:cNvPr id="7341" name="Google Shape;7341;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3" name="Google Shape;7343;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4" name="Google Shape;7344;p85"/>
          <p:cNvGrpSpPr/>
          <p:nvPr/>
        </p:nvGrpSpPr>
        <p:grpSpPr>
          <a:xfrm>
            <a:off x="4864547" y="1375808"/>
            <a:ext cx="358971" cy="359224"/>
            <a:chOff x="-57956275" y="3197925"/>
            <a:chExt cx="319000" cy="319225"/>
          </a:xfrm>
        </p:grpSpPr>
        <p:sp>
          <p:nvSpPr>
            <p:cNvPr id="7345" name="Google Shape;7345;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5"/>
          <p:cNvGrpSpPr/>
          <p:nvPr/>
        </p:nvGrpSpPr>
        <p:grpSpPr>
          <a:xfrm>
            <a:off x="4886701" y="1832234"/>
            <a:ext cx="314662" cy="358971"/>
            <a:chOff x="-57940525" y="3590375"/>
            <a:chExt cx="279625" cy="319000"/>
          </a:xfrm>
        </p:grpSpPr>
        <p:sp>
          <p:nvSpPr>
            <p:cNvPr id="7353" name="Google Shape;7353;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4857582" y="2273605"/>
            <a:ext cx="358099" cy="358999"/>
            <a:chOff x="-57959425" y="3982600"/>
            <a:chExt cx="318225" cy="319025"/>
          </a:xfrm>
        </p:grpSpPr>
        <p:sp>
          <p:nvSpPr>
            <p:cNvPr id="7359" name="Google Shape;7359;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5"/>
          <p:cNvGrpSpPr/>
          <p:nvPr/>
        </p:nvGrpSpPr>
        <p:grpSpPr>
          <a:xfrm>
            <a:off x="7057749" y="1376934"/>
            <a:ext cx="357226" cy="357226"/>
            <a:chOff x="-55987225" y="3198925"/>
            <a:chExt cx="317450" cy="317450"/>
          </a:xfrm>
        </p:grpSpPr>
        <p:sp>
          <p:nvSpPr>
            <p:cNvPr id="7364" name="Google Shape;7364;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5"/>
          <p:cNvGrpSpPr/>
          <p:nvPr/>
        </p:nvGrpSpPr>
        <p:grpSpPr>
          <a:xfrm>
            <a:off x="7057749" y="1832965"/>
            <a:ext cx="357226" cy="357367"/>
            <a:chOff x="-55987225" y="3591025"/>
            <a:chExt cx="317450" cy="317575"/>
          </a:xfrm>
        </p:grpSpPr>
        <p:sp>
          <p:nvSpPr>
            <p:cNvPr id="7369" name="Google Shape;7369;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5"/>
          <p:cNvGrpSpPr/>
          <p:nvPr/>
        </p:nvGrpSpPr>
        <p:grpSpPr>
          <a:xfrm>
            <a:off x="7071665" y="2273605"/>
            <a:ext cx="358999" cy="358999"/>
            <a:chOff x="-55988800" y="3982600"/>
            <a:chExt cx="319025" cy="319025"/>
          </a:xfrm>
        </p:grpSpPr>
        <p:sp>
          <p:nvSpPr>
            <p:cNvPr id="7375" name="Google Shape;7375;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5"/>
          <p:cNvGrpSpPr/>
          <p:nvPr/>
        </p:nvGrpSpPr>
        <p:grpSpPr>
          <a:xfrm>
            <a:off x="5730184" y="2731562"/>
            <a:ext cx="356326" cy="358971"/>
            <a:chOff x="-54026025" y="3192625"/>
            <a:chExt cx="316650" cy="319000"/>
          </a:xfrm>
        </p:grpSpPr>
        <p:sp>
          <p:nvSpPr>
            <p:cNvPr id="7381" name="Google Shape;7381;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5"/>
          <p:cNvGrpSpPr/>
          <p:nvPr/>
        </p:nvGrpSpPr>
        <p:grpSpPr>
          <a:xfrm>
            <a:off x="5750130" y="3202536"/>
            <a:ext cx="316434" cy="358099"/>
            <a:chOff x="-54007925" y="3584850"/>
            <a:chExt cx="281200" cy="318225"/>
          </a:xfrm>
        </p:grpSpPr>
        <p:sp>
          <p:nvSpPr>
            <p:cNvPr id="7390" name="Google Shape;7390;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85"/>
          <p:cNvGrpSpPr/>
          <p:nvPr/>
        </p:nvGrpSpPr>
        <p:grpSpPr>
          <a:xfrm>
            <a:off x="5750130" y="3664421"/>
            <a:ext cx="316434" cy="358914"/>
            <a:chOff x="-54007925" y="3975575"/>
            <a:chExt cx="281200" cy="318950"/>
          </a:xfrm>
        </p:grpSpPr>
        <p:sp>
          <p:nvSpPr>
            <p:cNvPr id="7397" name="Google Shape;7397;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5"/>
          <p:cNvGrpSpPr/>
          <p:nvPr/>
        </p:nvGrpSpPr>
        <p:grpSpPr>
          <a:xfrm>
            <a:off x="7984996" y="2748891"/>
            <a:ext cx="274770" cy="358492"/>
            <a:chOff x="-52005775" y="3208025"/>
            <a:chExt cx="244175" cy="318575"/>
          </a:xfrm>
        </p:grpSpPr>
        <p:sp>
          <p:nvSpPr>
            <p:cNvPr id="7402" name="Google Shape;7402;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5"/>
          <p:cNvGrpSpPr/>
          <p:nvPr/>
        </p:nvGrpSpPr>
        <p:grpSpPr>
          <a:xfrm>
            <a:off x="5291462" y="1376934"/>
            <a:ext cx="358099" cy="358099"/>
            <a:chOff x="-57568775" y="3198925"/>
            <a:chExt cx="318225" cy="318225"/>
          </a:xfrm>
        </p:grpSpPr>
        <p:sp>
          <p:nvSpPr>
            <p:cNvPr id="7414" name="Google Shape;7414;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5"/>
          <p:cNvGrpSpPr/>
          <p:nvPr/>
        </p:nvGrpSpPr>
        <p:grpSpPr>
          <a:xfrm>
            <a:off x="5313181" y="1832234"/>
            <a:ext cx="314662" cy="358099"/>
            <a:chOff x="-57549075" y="3590375"/>
            <a:chExt cx="279625" cy="318225"/>
          </a:xfrm>
        </p:grpSpPr>
        <p:sp>
          <p:nvSpPr>
            <p:cNvPr id="7421" name="Google Shape;7421;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5"/>
          <p:cNvGrpSpPr/>
          <p:nvPr/>
        </p:nvGrpSpPr>
        <p:grpSpPr>
          <a:xfrm>
            <a:off x="5305378" y="2273605"/>
            <a:ext cx="359871" cy="359871"/>
            <a:chOff x="-57570350" y="3982600"/>
            <a:chExt cx="319800" cy="319800"/>
          </a:xfrm>
        </p:grpSpPr>
        <p:sp>
          <p:nvSpPr>
            <p:cNvPr id="7426" name="Google Shape;7426;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5"/>
          <p:cNvGrpSpPr/>
          <p:nvPr/>
        </p:nvGrpSpPr>
        <p:grpSpPr>
          <a:xfrm>
            <a:off x="7520416" y="1376033"/>
            <a:ext cx="314662" cy="358999"/>
            <a:chOff x="-55576850" y="3198125"/>
            <a:chExt cx="279625" cy="319025"/>
          </a:xfrm>
        </p:grpSpPr>
        <p:sp>
          <p:nvSpPr>
            <p:cNvPr id="7431" name="Google Shape;7431;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5"/>
          <p:cNvGrpSpPr/>
          <p:nvPr/>
        </p:nvGrpSpPr>
        <p:grpSpPr>
          <a:xfrm>
            <a:off x="7497812" y="1832009"/>
            <a:ext cx="359871" cy="358324"/>
            <a:chOff x="-55596550" y="3590175"/>
            <a:chExt cx="319800" cy="318425"/>
          </a:xfrm>
        </p:grpSpPr>
        <p:sp>
          <p:nvSpPr>
            <p:cNvPr id="7436" name="Google Shape;7436;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5"/>
          <p:cNvGrpSpPr/>
          <p:nvPr/>
        </p:nvGrpSpPr>
        <p:grpSpPr>
          <a:xfrm>
            <a:off x="7513049" y="2273351"/>
            <a:ext cx="358999" cy="359252"/>
            <a:chOff x="-55595775" y="3982375"/>
            <a:chExt cx="319025" cy="319250"/>
          </a:xfrm>
        </p:grpSpPr>
        <p:sp>
          <p:nvSpPr>
            <p:cNvPr id="7441" name="Google Shape;7441;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5"/>
          <p:cNvGrpSpPr/>
          <p:nvPr/>
        </p:nvGrpSpPr>
        <p:grpSpPr>
          <a:xfrm>
            <a:off x="6170232" y="2731562"/>
            <a:ext cx="358999" cy="358099"/>
            <a:chOff x="-53635375" y="3192625"/>
            <a:chExt cx="319025" cy="318225"/>
          </a:xfrm>
        </p:grpSpPr>
        <p:sp>
          <p:nvSpPr>
            <p:cNvPr id="7448" name="Google Shape;7448;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5"/>
          <p:cNvGrpSpPr/>
          <p:nvPr/>
        </p:nvGrpSpPr>
        <p:grpSpPr>
          <a:xfrm>
            <a:off x="6192401" y="3202536"/>
            <a:ext cx="314662" cy="358999"/>
            <a:chOff x="-53615675" y="3584850"/>
            <a:chExt cx="279625" cy="319025"/>
          </a:xfrm>
        </p:grpSpPr>
        <p:sp>
          <p:nvSpPr>
            <p:cNvPr id="7452" name="Google Shape;7452;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5"/>
          <p:cNvGrpSpPr/>
          <p:nvPr/>
        </p:nvGrpSpPr>
        <p:grpSpPr>
          <a:xfrm>
            <a:off x="6170246" y="3665461"/>
            <a:ext cx="358971" cy="357874"/>
            <a:chOff x="-53634575" y="3976500"/>
            <a:chExt cx="319000" cy="318025"/>
          </a:xfrm>
        </p:grpSpPr>
        <p:sp>
          <p:nvSpPr>
            <p:cNvPr id="7456" name="Google Shape;7456;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5"/>
          <p:cNvGrpSpPr/>
          <p:nvPr/>
        </p:nvGrpSpPr>
        <p:grpSpPr>
          <a:xfrm>
            <a:off x="7965050" y="3208415"/>
            <a:ext cx="314662" cy="358436"/>
            <a:chOff x="-52023900" y="3590075"/>
            <a:chExt cx="279625" cy="318525"/>
          </a:xfrm>
        </p:grpSpPr>
        <p:sp>
          <p:nvSpPr>
            <p:cNvPr id="7465" name="Google Shape;7465;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5"/>
          <p:cNvGrpSpPr/>
          <p:nvPr/>
        </p:nvGrpSpPr>
        <p:grpSpPr>
          <a:xfrm>
            <a:off x="5728292" y="1376934"/>
            <a:ext cx="358971" cy="358971"/>
            <a:chOff x="-57173375" y="3198925"/>
            <a:chExt cx="319000" cy="319000"/>
          </a:xfrm>
        </p:grpSpPr>
        <p:sp>
          <p:nvSpPr>
            <p:cNvPr id="7473" name="Google Shape;7473;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5"/>
          <p:cNvGrpSpPr/>
          <p:nvPr/>
        </p:nvGrpSpPr>
        <p:grpSpPr>
          <a:xfrm>
            <a:off x="5729178" y="1854374"/>
            <a:ext cx="357198" cy="314690"/>
            <a:chOff x="-57176525" y="3610050"/>
            <a:chExt cx="317425" cy="279650"/>
          </a:xfrm>
        </p:grpSpPr>
        <p:sp>
          <p:nvSpPr>
            <p:cNvPr id="7478" name="Google Shape;7478;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5"/>
          <p:cNvGrpSpPr/>
          <p:nvPr/>
        </p:nvGrpSpPr>
        <p:grpSpPr>
          <a:xfrm>
            <a:off x="7939633" y="1376934"/>
            <a:ext cx="358099" cy="356326"/>
            <a:chOff x="-55202750" y="3198925"/>
            <a:chExt cx="318225" cy="316650"/>
          </a:xfrm>
        </p:grpSpPr>
        <p:sp>
          <p:nvSpPr>
            <p:cNvPr id="7484" name="Google Shape;7484;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5"/>
          <p:cNvGrpSpPr/>
          <p:nvPr/>
        </p:nvGrpSpPr>
        <p:grpSpPr>
          <a:xfrm>
            <a:off x="7950267" y="1832234"/>
            <a:ext cx="336830" cy="358099"/>
            <a:chOff x="-55194875" y="3590375"/>
            <a:chExt cx="299325" cy="318225"/>
          </a:xfrm>
        </p:grpSpPr>
        <p:sp>
          <p:nvSpPr>
            <p:cNvPr id="7487" name="Google Shape;7487;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5"/>
          <p:cNvGrpSpPr/>
          <p:nvPr/>
        </p:nvGrpSpPr>
        <p:grpSpPr>
          <a:xfrm>
            <a:off x="7954884" y="2274505"/>
            <a:ext cx="357198" cy="357198"/>
            <a:chOff x="-55203525" y="3983400"/>
            <a:chExt cx="317425" cy="317425"/>
          </a:xfrm>
        </p:grpSpPr>
        <p:sp>
          <p:nvSpPr>
            <p:cNvPr id="7493" name="Google Shape;7493;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5"/>
          <p:cNvGrpSpPr/>
          <p:nvPr/>
        </p:nvGrpSpPr>
        <p:grpSpPr>
          <a:xfrm>
            <a:off x="6621365" y="2731562"/>
            <a:ext cx="335930" cy="358971"/>
            <a:chOff x="-53232900" y="3192625"/>
            <a:chExt cx="298525" cy="319000"/>
          </a:xfrm>
        </p:grpSpPr>
        <p:sp>
          <p:nvSpPr>
            <p:cNvPr id="7497" name="Google Shape;7497;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5"/>
          <p:cNvGrpSpPr/>
          <p:nvPr/>
        </p:nvGrpSpPr>
        <p:grpSpPr>
          <a:xfrm>
            <a:off x="6610731" y="3202536"/>
            <a:ext cx="357198" cy="356326"/>
            <a:chOff x="-53242350" y="3584850"/>
            <a:chExt cx="317425" cy="316650"/>
          </a:xfrm>
        </p:grpSpPr>
        <p:sp>
          <p:nvSpPr>
            <p:cNvPr id="7506" name="Google Shape;7506;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5"/>
          <p:cNvGrpSpPr/>
          <p:nvPr/>
        </p:nvGrpSpPr>
        <p:grpSpPr>
          <a:xfrm>
            <a:off x="6631999" y="3665236"/>
            <a:ext cx="314662" cy="358999"/>
            <a:chOff x="-53224225" y="3976300"/>
            <a:chExt cx="279625" cy="319025"/>
          </a:xfrm>
        </p:grpSpPr>
        <p:sp>
          <p:nvSpPr>
            <p:cNvPr id="7512" name="Google Shape;7512;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5"/>
          <p:cNvGrpSpPr/>
          <p:nvPr/>
        </p:nvGrpSpPr>
        <p:grpSpPr>
          <a:xfrm>
            <a:off x="7942896" y="3672917"/>
            <a:ext cx="358971" cy="358408"/>
            <a:chOff x="-52043575" y="3983125"/>
            <a:chExt cx="319000" cy="318500"/>
          </a:xfrm>
        </p:grpSpPr>
        <p:sp>
          <p:nvSpPr>
            <p:cNvPr id="7520" name="Google Shape;7520;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5"/>
          <p:cNvGrpSpPr/>
          <p:nvPr/>
        </p:nvGrpSpPr>
        <p:grpSpPr>
          <a:xfrm>
            <a:off x="6196836" y="1376934"/>
            <a:ext cx="314662" cy="358971"/>
            <a:chOff x="-56766175" y="3198925"/>
            <a:chExt cx="279625" cy="319000"/>
          </a:xfrm>
        </p:grpSpPr>
        <p:sp>
          <p:nvSpPr>
            <p:cNvPr id="7530" name="Google Shape;7530;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5"/>
          <p:cNvGrpSpPr/>
          <p:nvPr/>
        </p:nvGrpSpPr>
        <p:grpSpPr>
          <a:xfrm>
            <a:off x="6195950" y="1832234"/>
            <a:ext cx="316434" cy="358099"/>
            <a:chOff x="-56766175" y="3590375"/>
            <a:chExt cx="281200" cy="318225"/>
          </a:xfrm>
        </p:grpSpPr>
        <p:sp>
          <p:nvSpPr>
            <p:cNvPr id="7538" name="Google Shape;7538;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6232906" y="2273605"/>
            <a:ext cx="272126" cy="358099"/>
            <a:chOff x="-56747275" y="3982600"/>
            <a:chExt cx="241825" cy="318225"/>
          </a:xfrm>
        </p:grpSpPr>
        <p:sp>
          <p:nvSpPr>
            <p:cNvPr id="7543" name="Google Shape;7543;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5"/>
          <p:cNvGrpSpPr/>
          <p:nvPr/>
        </p:nvGrpSpPr>
        <p:grpSpPr>
          <a:xfrm>
            <a:off x="4840657" y="3215842"/>
            <a:ext cx="358999" cy="342991"/>
            <a:chOff x="-54812875" y="3596675"/>
            <a:chExt cx="319025" cy="304800"/>
          </a:xfrm>
        </p:grpSpPr>
        <p:sp>
          <p:nvSpPr>
            <p:cNvPr id="7551" name="Google Shape;7551;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8" name="Google Shape;7558;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85"/>
          <p:cNvGrpSpPr/>
          <p:nvPr/>
        </p:nvGrpSpPr>
        <p:grpSpPr>
          <a:xfrm>
            <a:off x="4862826" y="3672326"/>
            <a:ext cx="314662" cy="358099"/>
            <a:chOff x="-54793175" y="3982600"/>
            <a:chExt cx="279625" cy="318225"/>
          </a:xfrm>
        </p:grpSpPr>
        <p:sp>
          <p:nvSpPr>
            <p:cNvPr id="7561" name="Google Shape;7561;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5"/>
          <p:cNvGrpSpPr/>
          <p:nvPr/>
        </p:nvGrpSpPr>
        <p:grpSpPr>
          <a:xfrm>
            <a:off x="7074284" y="2731562"/>
            <a:ext cx="314662" cy="358099"/>
            <a:chOff x="-52832000" y="3192625"/>
            <a:chExt cx="279625" cy="318225"/>
          </a:xfrm>
        </p:grpSpPr>
        <p:sp>
          <p:nvSpPr>
            <p:cNvPr id="7569" name="Google Shape;7569;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5"/>
          <p:cNvGrpSpPr/>
          <p:nvPr/>
        </p:nvGrpSpPr>
        <p:grpSpPr>
          <a:xfrm>
            <a:off x="5760817" y="2272929"/>
            <a:ext cx="323524" cy="358774"/>
            <a:chOff x="-57162350" y="3982000"/>
            <a:chExt cx="287500" cy="318825"/>
          </a:xfrm>
        </p:grpSpPr>
        <p:sp>
          <p:nvSpPr>
            <p:cNvPr id="7578" name="Google Shape;7578;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5"/>
          <p:cNvGrpSpPr/>
          <p:nvPr/>
        </p:nvGrpSpPr>
        <p:grpSpPr>
          <a:xfrm>
            <a:off x="7052130" y="3203436"/>
            <a:ext cx="358971" cy="357198"/>
            <a:chOff x="-52851675" y="3585650"/>
            <a:chExt cx="319000" cy="317425"/>
          </a:xfrm>
        </p:grpSpPr>
        <p:sp>
          <p:nvSpPr>
            <p:cNvPr id="7587" name="Google Shape;7587;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5"/>
          <p:cNvGrpSpPr/>
          <p:nvPr/>
        </p:nvGrpSpPr>
        <p:grpSpPr>
          <a:xfrm>
            <a:off x="7074284" y="3665236"/>
            <a:ext cx="314662" cy="358999"/>
            <a:chOff x="-52832000" y="3976300"/>
            <a:chExt cx="279625" cy="319025"/>
          </a:xfrm>
        </p:grpSpPr>
        <p:sp>
          <p:nvSpPr>
            <p:cNvPr id="7594" name="Google Shape;7594;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6191490" y="4119884"/>
            <a:ext cx="316434" cy="358099"/>
            <a:chOff x="-51633225" y="3198925"/>
            <a:chExt cx="281200" cy="318225"/>
          </a:xfrm>
        </p:grpSpPr>
        <p:sp>
          <p:nvSpPr>
            <p:cNvPr id="7600" name="Google Shape;7600;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6610314" y="1377806"/>
            <a:ext cx="365188" cy="357226"/>
            <a:chOff x="-56396775" y="3199700"/>
            <a:chExt cx="324525" cy="317450"/>
          </a:xfrm>
        </p:grpSpPr>
        <p:sp>
          <p:nvSpPr>
            <p:cNvPr id="7608" name="Google Shape;7608;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5"/>
          <p:cNvGrpSpPr/>
          <p:nvPr/>
        </p:nvGrpSpPr>
        <p:grpSpPr>
          <a:xfrm>
            <a:off x="6613408" y="1843740"/>
            <a:ext cx="358999" cy="335958"/>
            <a:chOff x="-56394425" y="3600600"/>
            <a:chExt cx="319025" cy="298550"/>
          </a:xfrm>
        </p:grpSpPr>
        <p:sp>
          <p:nvSpPr>
            <p:cNvPr id="7615" name="Google Shape;7615;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6644175" y="2274505"/>
            <a:ext cx="327068" cy="357198"/>
            <a:chOff x="-56379450" y="3983400"/>
            <a:chExt cx="290650" cy="317425"/>
          </a:xfrm>
        </p:grpSpPr>
        <p:sp>
          <p:nvSpPr>
            <p:cNvPr id="7619" name="Google Shape;7619;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5"/>
          <p:cNvGrpSpPr/>
          <p:nvPr/>
        </p:nvGrpSpPr>
        <p:grpSpPr>
          <a:xfrm>
            <a:off x="5307879" y="2738651"/>
            <a:ext cx="316434" cy="358971"/>
            <a:chOff x="-54401725" y="3198925"/>
            <a:chExt cx="281200" cy="319000"/>
          </a:xfrm>
        </p:grpSpPr>
        <p:sp>
          <p:nvSpPr>
            <p:cNvPr id="7628" name="Google Shape;7628;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5"/>
          <p:cNvGrpSpPr/>
          <p:nvPr/>
        </p:nvGrpSpPr>
        <p:grpSpPr>
          <a:xfrm>
            <a:off x="5308766" y="3208753"/>
            <a:ext cx="314662" cy="358099"/>
            <a:chOff x="-54401725" y="3590375"/>
            <a:chExt cx="279625" cy="318225"/>
          </a:xfrm>
        </p:grpSpPr>
        <p:sp>
          <p:nvSpPr>
            <p:cNvPr id="7640" name="Google Shape;7640;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5"/>
          <p:cNvGrpSpPr/>
          <p:nvPr/>
        </p:nvGrpSpPr>
        <p:grpSpPr>
          <a:xfrm>
            <a:off x="5306557" y="3672326"/>
            <a:ext cx="319079" cy="358099"/>
            <a:chOff x="-54403300" y="3982600"/>
            <a:chExt cx="283550" cy="318225"/>
          </a:xfrm>
        </p:grpSpPr>
        <p:sp>
          <p:nvSpPr>
            <p:cNvPr id="7647" name="Google Shape;7647;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5"/>
          <p:cNvGrpSpPr/>
          <p:nvPr/>
        </p:nvGrpSpPr>
        <p:grpSpPr>
          <a:xfrm>
            <a:off x="7493951" y="2733559"/>
            <a:ext cx="356298" cy="356973"/>
            <a:chOff x="-52458650" y="3194400"/>
            <a:chExt cx="316625" cy="317225"/>
          </a:xfrm>
        </p:grpSpPr>
        <p:sp>
          <p:nvSpPr>
            <p:cNvPr id="7653" name="Google Shape;7653;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5"/>
          <p:cNvGrpSpPr/>
          <p:nvPr/>
        </p:nvGrpSpPr>
        <p:grpSpPr>
          <a:xfrm>
            <a:off x="4862826" y="2738651"/>
            <a:ext cx="314662" cy="358971"/>
            <a:chOff x="-54793175" y="3198925"/>
            <a:chExt cx="279625" cy="319000"/>
          </a:xfrm>
        </p:grpSpPr>
        <p:sp>
          <p:nvSpPr>
            <p:cNvPr id="7662" name="Google Shape;7662;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5"/>
          <p:cNvGrpSpPr/>
          <p:nvPr/>
        </p:nvGrpSpPr>
        <p:grpSpPr>
          <a:xfrm>
            <a:off x="7503249" y="3202536"/>
            <a:ext cx="337703" cy="357845"/>
            <a:chOff x="-52450000" y="3584850"/>
            <a:chExt cx="300100" cy="318000"/>
          </a:xfrm>
        </p:grpSpPr>
        <p:sp>
          <p:nvSpPr>
            <p:cNvPr id="7670" name="Google Shape;7670;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5"/>
          <p:cNvGrpSpPr/>
          <p:nvPr/>
        </p:nvGrpSpPr>
        <p:grpSpPr>
          <a:xfrm>
            <a:off x="7514769" y="3667009"/>
            <a:ext cx="314662" cy="357226"/>
            <a:chOff x="-52440550" y="3977875"/>
            <a:chExt cx="279625" cy="317450"/>
          </a:xfrm>
        </p:grpSpPr>
        <p:sp>
          <p:nvSpPr>
            <p:cNvPr id="7678" name="Google Shape;7678;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5"/>
          <p:cNvGrpSpPr/>
          <p:nvPr/>
        </p:nvGrpSpPr>
        <p:grpSpPr>
          <a:xfrm>
            <a:off x="6626703" y="4123215"/>
            <a:ext cx="314662" cy="358999"/>
            <a:chOff x="-51623775" y="3584850"/>
            <a:chExt cx="279625" cy="319025"/>
          </a:xfrm>
        </p:grpSpPr>
        <p:sp>
          <p:nvSpPr>
            <p:cNvPr id="7687" name="Google Shape;7687;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97" name="Google Shape;7697;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1"/>
        <p:cNvGrpSpPr/>
        <p:nvPr/>
      </p:nvGrpSpPr>
      <p:grpSpPr>
        <a:xfrm>
          <a:off x="0" y="0"/>
          <a:ext cx="0" cy="0"/>
          <a:chOff x="0" y="0"/>
          <a:chExt cx="0" cy="0"/>
        </a:xfrm>
      </p:grpSpPr>
      <p:grpSp>
        <p:nvGrpSpPr>
          <p:cNvPr id="7702" name="Google Shape;7702;p86"/>
          <p:cNvGrpSpPr/>
          <p:nvPr/>
        </p:nvGrpSpPr>
        <p:grpSpPr>
          <a:xfrm>
            <a:off x="866775" y="1386849"/>
            <a:ext cx="276003" cy="357300"/>
            <a:chOff x="-50469125" y="3183175"/>
            <a:chExt cx="233150" cy="301825"/>
          </a:xfrm>
        </p:grpSpPr>
        <p:sp>
          <p:nvSpPr>
            <p:cNvPr id="7703" name="Google Shape;7703;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6"/>
          <p:cNvGrpSpPr/>
          <p:nvPr/>
        </p:nvGrpSpPr>
        <p:grpSpPr>
          <a:xfrm>
            <a:off x="826674" y="1822251"/>
            <a:ext cx="356205" cy="355288"/>
            <a:chOff x="-50504575" y="3550975"/>
            <a:chExt cx="300900" cy="300125"/>
          </a:xfrm>
        </p:grpSpPr>
        <p:sp>
          <p:nvSpPr>
            <p:cNvPr id="7707" name="Google Shape;7707;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6"/>
          <p:cNvGrpSpPr/>
          <p:nvPr/>
        </p:nvGrpSpPr>
        <p:grpSpPr>
          <a:xfrm>
            <a:off x="826674" y="2260493"/>
            <a:ext cx="356205" cy="354341"/>
            <a:chOff x="-50503000" y="3921175"/>
            <a:chExt cx="300900" cy="299325"/>
          </a:xfrm>
        </p:grpSpPr>
        <p:sp>
          <p:nvSpPr>
            <p:cNvPr id="7712" name="Google Shape;7712;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6"/>
          <p:cNvGrpSpPr/>
          <p:nvPr/>
        </p:nvGrpSpPr>
        <p:grpSpPr>
          <a:xfrm>
            <a:off x="3030727" y="1406411"/>
            <a:ext cx="355258" cy="356205"/>
            <a:chOff x="-48630025" y="3199700"/>
            <a:chExt cx="300100" cy="300900"/>
          </a:xfrm>
        </p:grpSpPr>
        <p:sp>
          <p:nvSpPr>
            <p:cNvPr id="7718" name="Google Shape;7718;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6"/>
          <p:cNvGrpSpPr/>
          <p:nvPr/>
        </p:nvGrpSpPr>
        <p:grpSpPr>
          <a:xfrm>
            <a:off x="3030727" y="1843707"/>
            <a:ext cx="355258" cy="355258"/>
            <a:chOff x="-48630025" y="3569100"/>
            <a:chExt cx="300100" cy="300100"/>
          </a:xfrm>
        </p:grpSpPr>
        <p:sp>
          <p:nvSpPr>
            <p:cNvPr id="7722" name="Google Shape;7722;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6"/>
          <p:cNvGrpSpPr/>
          <p:nvPr/>
        </p:nvGrpSpPr>
        <p:grpSpPr>
          <a:xfrm>
            <a:off x="3031201" y="2281003"/>
            <a:ext cx="354311" cy="353394"/>
            <a:chOff x="-48629225" y="3938500"/>
            <a:chExt cx="299300" cy="298525"/>
          </a:xfrm>
        </p:grpSpPr>
        <p:sp>
          <p:nvSpPr>
            <p:cNvPr id="7733" name="Google Shape;7733;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6"/>
          <p:cNvGrpSpPr/>
          <p:nvPr/>
        </p:nvGrpSpPr>
        <p:grpSpPr>
          <a:xfrm>
            <a:off x="1766604" y="2752344"/>
            <a:ext cx="311458" cy="354341"/>
            <a:chOff x="-46762575" y="3200500"/>
            <a:chExt cx="263100" cy="299325"/>
          </a:xfrm>
        </p:grpSpPr>
        <p:sp>
          <p:nvSpPr>
            <p:cNvPr id="7738" name="Google Shape;7738;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6"/>
          <p:cNvGrpSpPr/>
          <p:nvPr/>
        </p:nvGrpSpPr>
        <p:grpSpPr>
          <a:xfrm>
            <a:off x="1744689" y="3211066"/>
            <a:ext cx="355288" cy="312375"/>
            <a:chOff x="-46779900" y="3588000"/>
            <a:chExt cx="300125" cy="263875"/>
          </a:xfrm>
        </p:grpSpPr>
        <p:sp>
          <p:nvSpPr>
            <p:cNvPr id="7744" name="Google Shape;7744;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6"/>
          <p:cNvGrpSpPr/>
          <p:nvPr/>
        </p:nvGrpSpPr>
        <p:grpSpPr>
          <a:xfrm>
            <a:off x="1745162" y="3625988"/>
            <a:ext cx="354341" cy="353394"/>
            <a:chOff x="-46779100" y="3938500"/>
            <a:chExt cx="299325" cy="298525"/>
          </a:xfrm>
        </p:grpSpPr>
        <p:sp>
          <p:nvSpPr>
            <p:cNvPr id="7749" name="Google Shape;7749;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86"/>
          <p:cNvGrpSpPr/>
          <p:nvPr/>
        </p:nvGrpSpPr>
        <p:grpSpPr>
          <a:xfrm>
            <a:off x="3952900" y="2758855"/>
            <a:ext cx="355258" cy="355288"/>
            <a:chOff x="-44924250" y="3206000"/>
            <a:chExt cx="300100" cy="300125"/>
          </a:xfrm>
        </p:grpSpPr>
        <p:sp>
          <p:nvSpPr>
            <p:cNvPr id="7752" name="Google Shape;7752;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6"/>
          <p:cNvGrpSpPr/>
          <p:nvPr/>
        </p:nvGrpSpPr>
        <p:grpSpPr>
          <a:xfrm>
            <a:off x="1267386" y="1386849"/>
            <a:ext cx="355258" cy="355258"/>
            <a:chOff x="-50134375" y="3183175"/>
            <a:chExt cx="300100" cy="300100"/>
          </a:xfrm>
        </p:grpSpPr>
        <p:sp>
          <p:nvSpPr>
            <p:cNvPr id="7758" name="Google Shape;7758;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6"/>
          <p:cNvGrpSpPr/>
          <p:nvPr/>
        </p:nvGrpSpPr>
        <p:grpSpPr>
          <a:xfrm>
            <a:off x="1267386" y="1822251"/>
            <a:ext cx="355258" cy="355288"/>
            <a:chOff x="-50134375" y="3550975"/>
            <a:chExt cx="300100" cy="300125"/>
          </a:xfrm>
        </p:grpSpPr>
        <p:sp>
          <p:nvSpPr>
            <p:cNvPr id="7769" name="Google Shape;7769;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6"/>
          <p:cNvGrpSpPr/>
          <p:nvPr/>
        </p:nvGrpSpPr>
        <p:grpSpPr>
          <a:xfrm>
            <a:off x="1267386" y="2259783"/>
            <a:ext cx="355258" cy="355051"/>
            <a:chOff x="-50134375" y="3920575"/>
            <a:chExt cx="300100" cy="299925"/>
          </a:xfrm>
        </p:grpSpPr>
        <p:sp>
          <p:nvSpPr>
            <p:cNvPr id="7772" name="Google Shape;7772;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86"/>
          <p:cNvGrpSpPr/>
          <p:nvPr/>
        </p:nvGrpSpPr>
        <p:grpSpPr>
          <a:xfrm>
            <a:off x="3478110" y="1407358"/>
            <a:ext cx="357123" cy="355258"/>
            <a:chOff x="-48262200" y="3200500"/>
            <a:chExt cx="301675" cy="300100"/>
          </a:xfrm>
        </p:grpSpPr>
        <p:sp>
          <p:nvSpPr>
            <p:cNvPr id="7776" name="Google Shape;7776;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6"/>
          <p:cNvGrpSpPr/>
          <p:nvPr/>
        </p:nvGrpSpPr>
        <p:grpSpPr>
          <a:xfrm>
            <a:off x="3507483" y="1844447"/>
            <a:ext cx="298377" cy="354519"/>
            <a:chOff x="-48233050" y="3569725"/>
            <a:chExt cx="252050" cy="299475"/>
          </a:xfrm>
        </p:grpSpPr>
        <p:sp>
          <p:nvSpPr>
            <p:cNvPr id="7786" name="Google Shape;7786;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6"/>
          <p:cNvGrpSpPr/>
          <p:nvPr/>
        </p:nvGrpSpPr>
        <p:grpSpPr>
          <a:xfrm>
            <a:off x="3531248" y="2278191"/>
            <a:ext cx="250847" cy="358070"/>
            <a:chOff x="-48216525" y="3936125"/>
            <a:chExt cx="211900" cy="302475"/>
          </a:xfrm>
        </p:grpSpPr>
        <p:sp>
          <p:nvSpPr>
            <p:cNvPr id="7790" name="Google Shape;7790;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6"/>
          <p:cNvGrpSpPr/>
          <p:nvPr/>
        </p:nvGrpSpPr>
        <p:grpSpPr>
          <a:xfrm>
            <a:off x="2186966" y="2753261"/>
            <a:ext cx="355258" cy="355288"/>
            <a:chOff x="-46410500" y="3201275"/>
            <a:chExt cx="300100" cy="300125"/>
          </a:xfrm>
        </p:grpSpPr>
        <p:sp>
          <p:nvSpPr>
            <p:cNvPr id="7795" name="Google Shape;7795;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6"/>
          <p:cNvGrpSpPr/>
          <p:nvPr/>
        </p:nvGrpSpPr>
        <p:grpSpPr>
          <a:xfrm>
            <a:off x="2186966" y="3188692"/>
            <a:ext cx="355258" cy="356205"/>
            <a:chOff x="-46409700" y="3569100"/>
            <a:chExt cx="300100" cy="300900"/>
          </a:xfrm>
        </p:grpSpPr>
        <p:sp>
          <p:nvSpPr>
            <p:cNvPr id="7801" name="Google Shape;7801;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6"/>
          <p:cNvGrpSpPr/>
          <p:nvPr/>
        </p:nvGrpSpPr>
        <p:grpSpPr>
          <a:xfrm>
            <a:off x="2174847" y="3624124"/>
            <a:ext cx="379497" cy="358070"/>
            <a:chOff x="-46422300" y="3936925"/>
            <a:chExt cx="320575" cy="302475"/>
          </a:xfrm>
        </p:grpSpPr>
        <p:sp>
          <p:nvSpPr>
            <p:cNvPr id="7807" name="Google Shape;7807;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6"/>
          <p:cNvGrpSpPr/>
          <p:nvPr/>
        </p:nvGrpSpPr>
        <p:grpSpPr>
          <a:xfrm>
            <a:off x="3952426" y="3178452"/>
            <a:ext cx="356205" cy="355258"/>
            <a:chOff x="-44914800" y="3560450"/>
            <a:chExt cx="300900" cy="300100"/>
          </a:xfrm>
        </p:grpSpPr>
        <p:sp>
          <p:nvSpPr>
            <p:cNvPr id="7810" name="Google Shape;7810;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6"/>
          <p:cNvGrpSpPr/>
          <p:nvPr/>
        </p:nvGrpSpPr>
        <p:grpSpPr>
          <a:xfrm>
            <a:off x="1707478" y="1387086"/>
            <a:ext cx="354311" cy="354104"/>
            <a:chOff x="-49764975" y="3183375"/>
            <a:chExt cx="299300" cy="299125"/>
          </a:xfrm>
        </p:grpSpPr>
        <p:sp>
          <p:nvSpPr>
            <p:cNvPr id="7816" name="Google Shape;7816;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6"/>
          <p:cNvGrpSpPr/>
          <p:nvPr/>
        </p:nvGrpSpPr>
        <p:grpSpPr>
          <a:xfrm>
            <a:off x="1707478" y="1822547"/>
            <a:ext cx="354311" cy="355909"/>
            <a:chOff x="-49764975" y="3551225"/>
            <a:chExt cx="299300" cy="300650"/>
          </a:xfrm>
        </p:grpSpPr>
        <p:sp>
          <p:nvSpPr>
            <p:cNvPr id="7826" name="Google Shape;7826;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6"/>
          <p:cNvGrpSpPr/>
          <p:nvPr/>
        </p:nvGrpSpPr>
        <p:grpSpPr>
          <a:xfrm>
            <a:off x="1705140" y="2259310"/>
            <a:ext cx="358987" cy="355525"/>
            <a:chOff x="-49766550" y="3920175"/>
            <a:chExt cx="303250" cy="300325"/>
          </a:xfrm>
        </p:grpSpPr>
        <p:sp>
          <p:nvSpPr>
            <p:cNvPr id="7838" name="Google Shape;7838;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6"/>
          <p:cNvGrpSpPr/>
          <p:nvPr/>
        </p:nvGrpSpPr>
        <p:grpSpPr>
          <a:xfrm>
            <a:off x="3920671" y="1407358"/>
            <a:ext cx="357123" cy="354341"/>
            <a:chOff x="-47892800" y="3200500"/>
            <a:chExt cx="301675" cy="299325"/>
          </a:xfrm>
        </p:grpSpPr>
        <p:sp>
          <p:nvSpPr>
            <p:cNvPr id="7843" name="Google Shape;7843;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6"/>
          <p:cNvGrpSpPr/>
          <p:nvPr/>
        </p:nvGrpSpPr>
        <p:grpSpPr>
          <a:xfrm>
            <a:off x="3984537" y="1843707"/>
            <a:ext cx="229391" cy="355258"/>
            <a:chOff x="-47839250" y="3569100"/>
            <a:chExt cx="193775" cy="300100"/>
          </a:xfrm>
        </p:grpSpPr>
        <p:sp>
          <p:nvSpPr>
            <p:cNvPr id="7850" name="Google Shape;7850;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86"/>
          <p:cNvGrpSpPr/>
          <p:nvPr/>
        </p:nvGrpSpPr>
        <p:grpSpPr>
          <a:xfrm>
            <a:off x="3921603" y="2280056"/>
            <a:ext cx="355258" cy="356205"/>
            <a:chOff x="-47892800" y="3937700"/>
            <a:chExt cx="300100" cy="300900"/>
          </a:xfrm>
        </p:grpSpPr>
        <p:sp>
          <p:nvSpPr>
            <p:cNvPr id="7857" name="Google Shape;7857;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6"/>
          <p:cNvGrpSpPr/>
          <p:nvPr/>
        </p:nvGrpSpPr>
        <p:grpSpPr>
          <a:xfrm>
            <a:off x="2626898" y="2773770"/>
            <a:ext cx="355258" cy="311458"/>
            <a:chOff x="-46042675" y="3218600"/>
            <a:chExt cx="300100" cy="263100"/>
          </a:xfrm>
        </p:grpSpPr>
        <p:sp>
          <p:nvSpPr>
            <p:cNvPr id="7866" name="Google Shape;7866;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86"/>
          <p:cNvGrpSpPr/>
          <p:nvPr/>
        </p:nvGrpSpPr>
        <p:grpSpPr>
          <a:xfrm>
            <a:off x="2626898" y="3188219"/>
            <a:ext cx="355258" cy="323118"/>
            <a:chOff x="-46042675" y="3568700"/>
            <a:chExt cx="300100" cy="272950"/>
          </a:xfrm>
        </p:grpSpPr>
        <p:sp>
          <p:nvSpPr>
            <p:cNvPr id="7873" name="Google Shape;7873;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86"/>
          <p:cNvGrpSpPr/>
          <p:nvPr/>
        </p:nvGrpSpPr>
        <p:grpSpPr>
          <a:xfrm>
            <a:off x="2668849" y="3625189"/>
            <a:ext cx="271357" cy="356057"/>
            <a:chOff x="-46007225" y="3937825"/>
            <a:chExt cx="229225" cy="300775"/>
          </a:xfrm>
        </p:grpSpPr>
        <p:sp>
          <p:nvSpPr>
            <p:cNvPr id="7878" name="Google Shape;7878;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6"/>
          <p:cNvGrpSpPr/>
          <p:nvPr/>
        </p:nvGrpSpPr>
        <p:grpSpPr>
          <a:xfrm>
            <a:off x="3974341" y="3615275"/>
            <a:ext cx="312375" cy="357596"/>
            <a:chOff x="-44895900" y="3929450"/>
            <a:chExt cx="263875" cy="302075"/>
          </a:xfrm>
        </p:grpSpPr>
        <p:sp>
          <p:nvSpPr>
            <p:cNvPr id="7889" name="Google Shape;7889;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6"/>
          <p:cNvGrpSpPr/>
          <p:nvPr/>
        </p:nvGrpSpPr>
        <p:grpSpPr>
          <a:xfrm>
            <a:off x="2148160" y="1398036"/>
            <a:ext cx="356205" cy="332885"/>
            <a:chOff x="-49397175" y="3192625"/>
            <a:chExt cx="300900" cy="281200"/>
          </a:xfrm>
        </p:grpSpPr>
        <p:sp>
          <p:nvSpPr>
            <p:cNvPr id="7896" name="Google Shape;7896;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6"/>
          <p:cNvGrpSpPr/>
          <p:nvPr/>
        </p:nvGrpSpPr>
        <p:grpSpPr>
          <a:xfrm>
            <a:off x="2174263" y="1822251"/>
            <a:ext cx="304000" cy="356205"/>
            <a:chOff x="-49375900" y="3550975"/>
            <a:chExt cx="256800" cy="300900"/>
          </a:xfrm>
        </p:grpSpPr>
        <p:sp>
          <p:nvSpPr>
            <p:cNvPr id="7904" name="Google Shape;7904;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6"/>
          <p:cNvGrpSpPr/>
          <p:nvPr/>
        </p:nvGrpSpPr>
        <p:grpSpPr>
          <a:xfrm>
            <a:off x="2169616" y="2259546"/>
            <a:ext cx="313293" cy="356205"/>
            <a:chOff x="-49378250" y="3920375"/>
            <a:chExt cx="264650" cy="300900"/>
          </a:xfrm>
        </p:grpSpPr>
        <p:sp>
          <p:nvSpPr>
            <p:cNvPr id="7916" name="Google Shape;7916;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6"/>
          <p:cNvGrpSpPr/>
          <p:nvPr/>
        </p:nvGrpSpPr>
        <p:grpSpPr>
          <a:xfrm>
            <a:off x="888604" y="2752344"/>
            <a:ext cx="312375" cy="357123"/>
            <a:chOff x="-47505300" y="3200500"/>
            <a:chExt cx="263875" cy="301675"/>
          </a:xfrm>
        </p:grpSpPr>
        <p:sp>
          <p:nvSpPr>
            <p:cNvPr id="7924" name="Google Shape;7924;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6"/>
          <p:cNvGrpSpPr/>
          <p:nvPr/>
        </p:nvGrpSpPr>
        <p:grpSpPr>
          <a:xfrm>
            <a:off x="866704" y="3188692"/>
            <a:ext cx="356176" cy="355051"/>
            <a:chOff x="-47524975" y="3569100"/>
            <a:chExt cx="300875" cy="299925"/>
          </a:xfrm>
        </p:grpSpPr>
        <p:sp>
          <p:nvSpPr>
            <p:cNvPr id="7938" name="Google Shape;7938;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86"/>
          <p:cNvGrpSpPr/>
          <p:nvPr/>
        </p:nvGrpSpPr>
        <p:grpSpPr>
          <a:xfrm>
            <a:off x="867162" y="3667954"/>
            <a:ext cx="355258" cy="270410"/>
            <a:chOff x="-47523400" y="3973950"/>
            <a:chExt cx="300100" cy="228425"/>
          </a:xfrm>
        </p:grpSpPr>
        <p:sp>
          <p:nvSpPr>
            <p:cNvPr id="7944" name="Google Shape;7944;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6"/>
          <p:cNvGrpSpPr/>
          <p:nvPr/>
        </p:nvGrpSpPr>
        <p:grpSpPr>
          <a:xfrm>
            <a:off x="3072283" y="2750953"/>
            <a:ext cx="354341" cy="357596"/>
            <a:chOff x="-45673275" y="3199325"/>
            <a:chExt cx="299325" cy="302075"/>
          </a:xfrm>
        </p:grpSpPr>
        <p:sp>
          <p:nvSpPr>
            <p:cNvPr id="7950" name="Google Shape;7950;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6"/>
          <p:cNvGrpSpPr/>
          <p:nvPr/>
        </p:nvGrpSpPr>
        <p:grpSpPr>
          <a:xfrm>
            <a:off x="3071351" y="3209202"/>
            <a:ext cx="356205" cy="314240"/>
            <a:chOff x="-45674075" y="3586425"/>
            <a:chExt cx="300900" cy="265450"/>
          </a:xfrm>
        </p:grpSpPr>
        <p:sp>
          <p:nvSpPr>
            <p:cNvPr id="7954" name="Google Shape;7954;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6"/>
          <p:cNvGrpSpPr/>
          <p:nvPr/>
        </p:nvGrpSpPr>
        <p:grpSpPr>
          <a:xfrm>
            <a:off x="3072283" y="3625041"/>
            <a:ext cx="354341" cy="356205"/>
            <a:chOff x="-45673275" y="3937700"/>
            <a:chExt cx="299325" cy="300900"/>
          </a:xfrm>
        </p:grpSpPr>
        <p:sp>
          <p:nvSpPr>
            <p:cNvPr id="7957" name="Google Shape;7957;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6"/>
          <p:cNvGrpSpPr/>
          <p:nvPr/>
        </p:nvGrpSpPr>
        <p:grpSpPr>
          <a:xfrm>
            <a:off x="2186449" y="4117825"/>
            <a:ext cx="356205" cy="356205"/>
            <a:chOff x="-44512325" y="3176075"/>
            <a:chExt cx="300900" cy="300900"/>
          </a:xfrm>
        </p:grpSpPr>
        <p:sp>
          <p:nvSpPr>
            <p:cNvPr id="7964" name="Google Shape;7964;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86"/>
          <p:cNvGrpSpPr/>
          <p:nvPr/>
        </p:nvGrpSpPr>
        <p:grpSpPr>
          <a:xfrm>
            <a:off x="2589789" y="1386849"/>
            <a:ext cx="354341" cy="354341"/>
            <a:chOff x="-49027775" y="3183175"/>
            <a:chExt cx="299325" cy="299325"/>
          </a:xfrm>
        </p:grpSpPr>
        <p:sp>
          <p:nvSpPr>
            <p:cNvPr id="7968" name="Google Shape;7968;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6"/>
          <p:cNvGrpSpPr/>
          <p:nvPr/>
        </p:nvGrpSpPr>
        <p:grpSpPr>
          <a:xfrm>
            <a:off x="2589330" y="1822251"/>
            <a:ext cx="355258" cy="357152"/>
            <a:chOff x="-49027775" y="3550975"/>
            <a:chExt cx="300100" cy="301700"/>
          </a:xfrm>
        </p:grpSpPr>
        <p:sp>
          <p:nvSpPr>
            <p:cNvPr id="7973" name="Google Shape;7973;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86"/>
          <p:cNvGrpSpPr/>
          <p:nvPr/>
        </p:nvGrpSpPr>
        <p:grpSpPr>
          <a:xfrm>
            <a:off x="2587406" y="2259310"/>
            <a:ext cx="359106" cy="355525"/>
            <a:chOff x="-49031025" y="3920175"/>
            <a:chExt cx="303350" cy="300325"/>
          </a:xfrm>
        </p:grpSpPr>
        <p:sp>
          <p:nvSpPr>
            <p:cNvPr id="7984" name="Google Shape;7984;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86"/>
          <p:cNvGrpSpPr/>
          <p:nvPr/>
        </p:nvGrpSpPr>
        <p:grpSpPr>
          <a:xfrm>
            <a:off x="1303511" y="2752344"/>
            <a:ext cx="356176" cy="354341"/>
            <a:chOff x="-47155575" y="3200500"/>
            <a:chExt cx="300875" cy="299325"/>
          </a:xfrm>
        </p:grpSpPr>
        <p:sp>
          <p:nvSpPr>
            <p:cNvPr id="7991" name="Google Shape;7991;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6"/>
          <p:cNvGrpSpPr/>
          <p:nvPr/>
        </p:nvGrpSpPr>
        <p:grpSpPr>
          <a:xfrm>
            <a:off x="1303970" y="3188692"/>
            <a:ext cx="355258" cy="355258"/>
            <a:chOff x="-47154800" y="3569100"/>
            <a:chExt cx="300100" cy="300100"/>
          </a:xfrm>
        </p:grpSpPr>
        <p:sp>
          <p:nvSpPr>
            <p:cNvPr id="7998" name="Google Shape;7998;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6"/>
          <p:cNvGrpSpPr/>
          <p:nvPr/>
        </p:nvGrpSpPr>
        <p:grpSpPr>
          <a:xfrm>
            <a:off x="1304443" y="3626905"/>
            <a:ext cx="354311" cy="353423"/>
            <a:chOff x="-47154000" y="3939275"/>
            <a:chExt cx="299300" cy="298550"/>
          </a:xfrm>
        </p:grpSpPr>
        <p:sp>
          <p:nvSpPr>
            <p:cNvPr id="8005" name="Google Shape;8005;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6"/>
          <p:cNvGrpSpPr/>
          <p:nvPr/>
        </p:nvGrpSpPr>
        <p:grpSpPr>
          <a:xfrm>
            <a:off x="3529733" y="2752344"/>
            <a:ext cx="312375" cy="354341"/>
            <a:chOff x="-45286550" y="3200500"/>
            <a:chExt cx="263875" cy="299325"/>
          </a:xfrm>
        </p:grpSpPr>
        <p:sp>
          <p:nvSpPr>
            <p:cNvPr id="8010" name="Google Shape;8010;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6"/>
          <p:cNvGrpSpPr/>
          <p:nvPr/>
        </p:nvGrpSpPr>
        <p:grpSpPr>
          <a:xfrm>
            <a:off x="3529733" y="3189639"/>
            <a:ext cx="312375" cy="354311"/>
            <a:chOff x="-45286550" y="3569900"/>
            <a:chExt cx="263875" cy="299300"/>
          </a:xfrm>
        </p:grpSpPr>
        <p:sp>
          <p:nvSpPr>
            <p:cNvPr id="8014" name="Google Shape;8014;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6"/>
          <p:cNvGrpSpPr/>
          <p:nvPr/>
        </p:nvGrpSpPr>
        <p:grpSpPr>
          <a:xfrm>
            <a:off x="3540920" y="3625988"/>
            <a:ext cx="290001" cy="355258"/>
            <a:chOff x="-45277900" y="3938500"/>
            <a:chExt cx="244975" cy="300100"/>
          </a:xfrm>
        </p:grpSpPr>
        <p:sp>
          <p:nvSpPr>
            <p:cNvPr id="8021" name="Google Shape;8021;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6"/>
          <p:cNvGrpSpPr/>
          <p:nvPr/>
        </p:nvGrpSpPr>
        <p:grpSpPr>
          <a:xfrm>
            <a:off x="2626869" y="4095090"/>
            <a:ext cx="355258" cy="355258"/>
            <a:chOff x="-44502875" y="3576975"/>
            <a:chExt cx="300100" cy="300100"/>
          </a:xfrm>
        </p:grpSpPr>
        <p:sp>
          <p:nvSpPr>
            <p:cNvPr id="8026" name="Google Shape;8026;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6"/>
          <p:cNvGrpSpPr/>
          <p:nvPr/>
        </p:nvGrpSpPr>
        <p:grpSpPr>
          <a:xfrm>
            <a:off x="4835456" y="1828361"/>
            <a:ext cx="356196" cy="354670"/>
            <a:chOff x="-13946200" y="3647075"/>
            <a:chExt cx="353650" cy="352100"/>
          </a:xfrm>
        </p:grpSpPr>
        <p:sp>
          <p:nvSpPr>
            <p:cNvPr id="8030" name="Google Shape;8030;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6"/>
          <p:cNvGrpSpPr/>
          <p:nvPr/>
        </p:nvGrpSpPr>
        <p:grpSpPr>
          <a:xfrm>
            <a:off x="6618849" y="1387844"/>
            <a:ext cx="357002" cy="354267"/>
            <a:chOff x="-12163025" y="3214275"/>
            <a:chExt cx="354450" cy="351700"/>
          </a:xfrm>
        </p:grpSpPr>
        <p:sp>
          <p:nvSpPr>
            <p:cNvPr id="8037" name="Google Shape;8037;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6"/>
          <p:cNvGrpSpPr/>
          <p:nvPr/>
        </p:nvGrpSpPr>
        <p:grpSpPr>
          <a:xfrm>
            <a:off x="6619629" y="1827581"/>
            <a:ext cx="355441" cy="356232"/>
            <a:chOff x="-12160675" y="3647875"/>
            <a:chExt cx="352900" cy="353650"/>
          </a:xfrm>
        </p:grpSpPr>
        <p:sp>
          <p:nvSpPr>
            <p:cNvPr id="8041" name="Google Shape;8041;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6"/>
          <p:cNvGrpSpPr/>
          <p:nvPr/>
        </p:nvGrpSpPr>
        <p:grpSpPr>
          <a:xfrm>
            <a:off x="6630345" y="2272036"/>
            <a:ext cx="354635" cy="356232"/>
            <a:chOff x="-12160675" y="4081850"/>
            <a:chExt cx="352100" cy="353650"/>
          </a:xfrm>
        </p:grpSpPr>
        <p:sp>
          <p:nvSpPr>
            <p:cNvPr id="8049" name="Google Shape;8049;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86"/>
          <p:cNvGrpSpPr/>
          <p:nvPr/>
        </p:nvGrpSpPr>
        <p:grpSpPr>
          <a:xfrm>
            <a:off x="4835311" y="2746480"/>
            <a:ext cx="355416" cy="355652"/>
            <a:chOff x="-10391650" y="3180600"/>
            <a:chExt cx="352875" cy="353075"/>
          </a:xfrm>
        </p:grpSpPr>
        <p:sp>
          <p:nvSpPr>
            <p:cNvPr id="8056" name="Google Shape;8056;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4835310" y="3223278"/>
            <a:ext cx="354635" cy="353890"/>
            <a:chOff x="-10390875" y="3616350"/>
            <a:chExt cx="352100" cy="351325"/>
          </a:xfrm>
        </p:grpSpPr>
        <p:sp>
          <p:nvSpPr>
            <p:cNvPr id="8063" name="Google Shape;8063;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6"/>
          <p:cNvGrpSpPr/>
          <p:nvPr/>
        </p:nvGrpSpPr>
        <p:grpSpPr>
          <a:xfrm>
            <a:off x="7502285" y="2747943"/>
            <a:ext cx="312585" cy="354670"/>
            <a:chOff x="-10370400" y="4049550"/>
            <a:chExt cx="310350" cy="352100"/>
          </a:xfrm>
        </p:grpSpPr>
        <p:sp>
          <p:nvSpPr>
            <p:cNvPr id="8067" name="Google Shape;8067;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6606541" y="2746884"/>
            <a:ext cx="379236" cy="354847"/>
            <a:chOff x="-8674650" y="3210975"/>
            <a:chExt cx="376525" cy="352275"/>
          </a:xfrm>
        </p:grpSpPr>
        <p:sp>
          <p:nvSpPr>
            <p:cNvPr id="8073" name="Google Shape;8073;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6"/>
          <p:cNvGrpSpPr/>
          <p:nvPr/>
        </p:nvGrpSpPr>
        <p:grpSpPr>
          <a:xfrm>
            <a:off x="5278038" y="1828361"/>
            <a:ext cx="356221" cy="354670"/>
            <a:chOff x="-13512225" y="3647075"/>
            <a:chExt cx="353675" cy="352100"/>
          </a:xfrm>
        </p:grpSpPr>
        <p:sp>
          <p:nvSpPr>
            <p:cNvPr id="8080" name="Google Shape;8080;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6"/>
          <p:cNvGrpSpPr/>
          <p:nvPr/>
        </p:nvGrpSpPr>
        <p:grpSpPr>
          <a:xfrm>
            <a:off x="5288351" y="2272427"/>
            <a:ext cx="356221" cy="355451"/>
            <a:chOff x="-13512225" y="4080275"/>
            <a:chExt cx="353675" cy="352875"/>
          </a:xfrm>
        </p:grpSpPr>
        <p:sp>
          <p:nvSpPr>
            <p:cNvPr id="8091" name="Google Shape;8091;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6"/>
          <p:cNvGrpSpPr/>
          <p:nvPr/>
        </p:nvGrpSpPr>
        <p:grpSpPr>
          <a:xfrm>
            <a:off x="7061431" y="1419788"/>
            <a:ext cx="356196" cy="290379"/>
            <a:chOff x="-11728250" y="3245400"/>
            <a:chExt cx="353650" cy="288275"/>
          </a:xfrm>
        </p:grpSpPr>
        <p:sp>
          <p:nvSpPr>
            <p:cNvPr id="8103" name="Google Shape;8103;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6"/>
          <p:cNvGrpSpPr/>
          <p:nvPr/>
        </p:nvGrpSpPr>
        <p:grpSpPr>
          <a:xfrm>
            <a:off x="7093939" y="2272427"/>
            <a:ext cx="311804" cy="355451"/>
            <a:chOff x="-11703850" y="4081850"/>
            <a:chExt cx="309575" cy="352875"/>
          </a:xfrm>
        </p:grpSpPr>
        <p:sp>
          <p:nvSpPr>
            <p:cNvPr id="8109" name="Google Shape;8109;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5282595" y="2746580"/>
            <a:ext cx="357002" cy="355451"/>
            <a:chOff x="-9958475" y="3180025"/>
            <a:chExt cx="354450" cy="352875"/>
          </a:xfrm>
        </p:grpSpPr>
        <p:sp>
          <p:nvSpPr>
            <p:cNvPr id="8118" name="Google Shape;8118;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6"/>
          <p:cNvGrpSpPr/>
          <p:nvPr/>
        </p:nvGrpSpPr>
        <p:grpSpPr>
          <a:xfrm>
            <a:off x="5291722" y="3222561"/>
            <a:ext cx="337966" cy="355325"/>
            <a:chOff x="-9949025" y="3615575"/>
            <a:chExt cx="335550" cy="352750"/>
          </a:xfrm>
        </p:grpSpPr>
        <p:sp>
          <p:nvSpPr>
            <p:cNvPr id="8122" name="Google Shape;8122;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6"/>
          <p:cNvGrpSpPr/>
          <p:nvPr/>
        </p:nvGrpSpPr>
        <p:grpSpPr>
          <a:xfrm>
            <a:off x="7926568" y="2746067"/>
            <a:ext cx="360175" cy="358423"/>
            <a:chOff x="-9961625" y="4048175"/>
            <a:chExt cx="357600" cy="355825"/>
          </a:xfrm>
        </p:grpSpPr>
        <p:sp>
          <p:nvSpPr>
            <p:cNvPr id="8126" name="Google Shape;8126;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86"/>
          <p:cNvGrpSpPr/>
          <p:nvPr/>
        </p:nvGrpSpPr>
        <p:grpSpPr>
          <a:xfrm>
            <a:off x="6613289" y="3221579"/>
            <a:ext cx="364959" cy="357289"/>
            <a:chOff x="-8680950" y="3624225"/>
            <a:chExt cx="362350" cy="354700"/>
          </a:xfrm>
        </p:grpSpPr>
        <p:sp>
          <p:nvSpPr>
            <p:cNvPr id="8133" name="Google Shape;8133;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86"/>
          <p:cNvGrpSpPr/>
          <p:nvPr/>
        </p:nvGrpSpPr>
        <p:grpSpPr>
          <a:xfrm>
            <a:off x="5749533" y="1387239"/>
            <a:ext cx="313365" cy="355476"/>
            <a:chOff x="-13056975" y="3212300"/>
            <a:chExt cx="311125" cy="352900"/>
          </a:xfrm>
        </p:grpSpPr>
        <p:sp>
          <p:nvSpPr>
            <p:cNvPr id="8140" name="Google Shape;8140;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6"/>
          <p:cNvGrpSpPr/>
          <p:nvPr/>
        </p:nvGrpSpPr>
        <p:grpSpPr>
          <a:xfrm>
            <a:off x="5726921" y="1828034"/>
            <a:ext cx="358588" cy="355325"/>
            <a:chOff x="-13077450" y="3647075"/>
            <a:chExt cx="356025" cy="352750"/>
          </a:xfrm>
        </p:grpSpPr>
        <p:sp>
          <p:nvSpPr>
            <p:cNvPr id="8145" name="Google Shape;8145;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6"/>
          <p:cNvGrpSpPr/>
          <p:nvPr/>
        </p:nvGrpSpPr>
        <p:grpSpPr>
          <a:xfrm>
            <a:off x="5738027" y="2271633"/>
            <a:ext cx="357002" cy="357037"/>
            <a:chOff x="-13079025" y="4079475"/>
            <a:chExt cx="354450" cy="354450"/>
          </a:xfrm>
        </p:grpSpPr>
        <p:sp>
          <p:nvSpPr>
            <p:cNvPr id="8149" name="Google Shape;8149;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6"/>
          <p:cNvGrpSpPr/>
          <p:nvPr/>
        </p:nvGrpSpPr>
        <p:grpSpPr>
          <a:xfrm>
            <a:off x="7511094" y="1387642"/>
            <a:ext cx="356221" cy="354670"/>
            <a:chOff x="-11292700" y="3213875"/>
            <a:chExt cx="353675" cy="352100"/>
          </a:xfrm>
        </p:grpSpPr>
        <p:sp>
          <p:nvSpPr>
            <p:cNvPr id="8154" name="Google Shape;8154;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6"/>
          <p:cNvGrpSpPr/>
          <p:nvPr/>
        </p:nvGrpSpPr>
        <p:grpSpPr>
          <a:xfrm>
            <a:off x="7505152" y="1827581"/>
            <a:ext cx="368106" cy="356232"/>
            <a:chOff x="-11299000" y="3647875"/>
            <a:chExt cx="365475" cy="353650"/>
          </a:xfrm>
        </p:grpSpPr>
        <p:sp>
          <p:nvSpPr>
            <p:cNvPr id="8162" name="Google Shape;8162;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6"/>
          <p:cNvGrpSpPr/>
          <p:nvPr/>
        </p:nvGrpSpPr>
        <p:grpSpPr>
          <a:xfrm>
            <a:off x="7520614" y="2283532"/>
            <a:ext cx="357808" cy="333240"/>
            <a:chOff x="-11295075" y="4092875"/>
            <a:chExt cx="355250" cy="330825"/>
          </a:xfrm>
        </p:grpSpPr>
        <p:sp>
          <p:nvSpPr>
            <p:cNvPr id="8169" name="Google Shape;8169;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6"/>
          <p:cNvGrpSpPr/>
          <p:nvPr/>
        </p:nvGrpSpPr>
        <p:grpSpPr>
          <a:xfrm>
            <a:off x="5746214" y="2746580"/>
            <a:ext cx="312585" cy="355451"/>
            <a:chOff x="-9500075" y="3180800"/>
            <a:chExt cx="310350" cy="352875"/>
          </a:xfrm>
        </p:grpSpPr>
        <p:sp>
          <p:nvSpPr>
            <p:cNvPr id="8175" name="Google Shape;8175;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6"/>
          <p:cNvGrpSpPr/>
          <p:nvPr/>
        </p:nvGrpSpPr>
        <p:grpSpPr>
          <a:xfrm>
            <a:off x="5724005" y="3222095"/>
            <a:ext cx="356221" cy="356257"/>
            <a:chOff x="-9523700" y="3614000"/>
            <a:chExt cx="353675" cy="353675"/>
          </a:xfrm>
        </p:grpSpPr>
        <p:sp>
          <p:nvSpPr>
            <p:cNvPr id="8185" name="Google Shape;8185;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6"/>
          <p:cNvGrpSpPr/>
          <p:nvPr/>
        </p:nvGrpSpPr>
        <p:grpSpPr>
          <a:xfrm>
            <a:off x="7508956" y="3244737"/>
            <a:ext cx="356221" cy="354670"/>
            <a:chOff x="-9523700" y="4049550"/>
            <a:chExt cx="353675" cy="352100"/>
          </a:xfrm>
        </p:grpSpPr>
        <p:sp>
          <p:nvSpPr>
            <p:cNvPr id="8195" name="Google Shape;8195;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6"/>
          <p:cNvGrpSpPr/>
          <p:nvPr/>
        </p:nvGrpSpPr>
        <p:grpSpPr>
          <a:xfrm>
            <a:off x="7065071" y="3244710"/>
            <a:ext cx="357002" cy="311029"/>
            <a:chOff x="-8209150" y="3659675"/>
            <a:chExt cx="354450" cy="308775"/>
          </a:xfrm>
        </p:grpSpPr>
        <p:sp>
          <p:nvSpPr>
            <p:cNvPr id="8203" name="Google Shape;8203;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6"/>
          <p:cNvGrpSpPr/>
          <p:nvPr/>
        </p:nvGrpSpPr>
        <p:grpSpPr>
          <a:xfrm>
            <a:off x="6178632" y="2273623"/>
            <a:ext cx="356221" cy="353059"/>
            <a:chOff x="-12643475" y="4081850"/>
            <a:chExt cx="353675" cy="350500"/>
          </a:xfrm>
        </p:grpSpPr>
        <p:sp>
          <p:nvSpPr>
            <p:cNvPr id="8210" name="Google Shape;8210;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4" name="Google Shape;8214;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5" name="Google Shape;8215;p86"/>
          <p:cNvGrpSpPr/>
          <p:nvPr/>
        </p:nvGrpSpPr>
        <p:grpSpPr>
          <a:xfrm>
            <a:off x="7961232" y="2283532"/>
            <a:ext cx="356221" cy="333240"/>
            <a:chOff x="-10858725" y="4092875"/>
            <a:chExt cx="353675" cy="330825"/>
          </a:xfrm>
        </p:grpSpPr>
        <p:sp>
          <p:nvSpPr>
            <p:cNvPr id="8216" name="Google Shape;8216;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6"/>
          <p:cNvGrpSpPr/>
          <p:nvPr/>
        </p:nvGrpSpPr>
        <p:grpSpPr>
          <a:xfrm>
            <a:off x="6219755" y="3222498"/>
            <a:ext cx="252278" cy="355451"/>
            <a:chOff x="-9039300" y="3614000"/>
            <a:chExt cx="250475" cy="352875"/>
          </a:xfrm>
        </p:grpSpPr>
        <p:sp>
          <p:nvSpPr>
            <p:cNvPr id="8223" name="Google Shape;8223;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86"/>
          <p:cNvGrpSpPr/>
          <p:nvPr/>
        </p:nvGrpSpPr>
        <p:grpSpPr>
          <a:xfrm>
            <a:off x="7951721" y="3244737"/>
            <a:ext cx="354635" cy="354670"/>
            <a:chOff x="-9088150" y="4049550"/>
            <a:chExt cx="352100" cy="352100"/>
          </a:xfrm>
        </p:grpSpPr>
        <p:sp>
          <p:nvSpPr>
            <p:cNvPr id="8226" name="Google Shape;8226;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86"/>
          <p:cNvGrpSpPr/>
          <p:nvPr/>
        </p:nvGrpSpPr>
        <p:grpSpPr>
          <a:xfrm>
            <a:off x="7086085" y="2746970"/>
            <a:ext cx="315757" cy="354670"/>
            <a:chOff x="-8191825" y="3174500"/>
            <a:chExt cx="313500" cy="352100"/>
          </a:xfrm>
        </p:grpSpPr>
        <p:sp>
          <p:nvSpPr>
            <p:cNvPr id="8233" name="Google Shape;8233;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6"/>
          <p:cNvGrpSpPr/>
          <p:nvPr/>
        </p:nvGrpSpPr>
        <p:grpSpPr>
          <a:xfrm>
            <a:off x="4835443" y="1387491"/>
            <a:ext cx="356221" cy="354973"/>
            <a:chOff x="-13947000" y="3212800"/>
            <a:chExt cx="353675" cy="352400"/>
          </a:xfrm>
        </p:grpSpPr>
        <p:sp>
          <p:nvSpPr>
            <p:cNvPr id="8237" name="Google Shape;8237;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9" name="Google Shape;8239;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0" name="Google Shape;8240;p86"/>
          <p:cNvGrpSpPr/>
          <p:nvPr/>
        </p:nvGrpSpPr>
        <p:grpSpPr>
          <a:xfrm>
            <a:off x="5278038" y="1386849"/>
            <a:ext cx="356221" cy="356257"/>
            <a:chOff x="-13512225" y="3211525"/>
            <a:chExt cx="353675" cy="353675"/>
          </a:xfrm>
        </p:grpSpPr>
        <p:sp>
          <p:nvSpPr>
            <p:cNvPr id="8241" name="Google Shape;8241;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6168320" y="1387239"/>
            <a:ext cx="356221" cy="355476"/>
            <a:chOff x="-12643475" y="3212300"/>
            <a:chExt cx="353675" cy="352900"/>
          </a:xfrm>
        </p:grpSpPr>
        <p:sp>
          <p:nvSpPr>
            <p:cNvPr id="8247" name="Google Shape;8247;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86"/>
          <p:cNvGrpSpPr/>
          <p:nvPr/>
        </p:nvGrpSpPr>
        <p:grpSpPr>
          <a:xfrm>
            <a:off x="6168320" y="1839013"/>
            <a:ext cx="356221" cy="333366"/>
            <a:chOff x="-12643475" y="3657325"/>
            <a:chExt cx="353675" cy="330950"/>
          </a:xfrm>
        </p:grpSpPr>
        <p:sp>
          <p:nvSpPr>
            <p:cNvPr id="8257" name="Google Shape;8257;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86"/>
          <p:cNvGrpSpPr/>
          <p:nvPr/>
        </p:nvGrpSpPr>
        <p:grpSpPr>
          <a:xfrm>
            <a:off x="7951322" y="1387642"/>
            <a:ext cx="355416" cy="354670"/>
            <a:chOff x="-10857925" y="3213875"/>
            <a:chExt cx="352875" cy="352100"/>
          </a:xfrm>
        </p:grpSpPr>
        <p:sp>
          <p:nvSpPr>
            <p:cNvPr id="8264" name="Google Shape;8264;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86"/>
          <p:cNvGrpSpPr/>
          <p:nvPr/>
        </p:nvGrpSpPr>
        <p:grpSpPr>
          <a:xfrm>
            <a:off x="6168237" y="2747071"/>
            <a:ext cx="356096" cy="354469"/>
            <a:chOff x="-9089725" y="3180200"/>
            <a:chExt cx="353550" cy="351900"/>
          </a:xfrm>
        </p:grpSpPr>
        <p:sp>
          <p:nvSpPr>
            <p:cNvPr id="8275" name="Google Shape;8275;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7060235" y="1826875"/>
            <a:ext cx="358588" cy="357642"/>
            <a:chOff x="7083760" y="1971660"/>
            <a:chExt cx="358588" cy="357642"/>
          </a:xfrm>
        </p:grpSpPr>
        <p:sp>
          <p:nvSpPr>
            <p:cNvPr id="8278" name="Google Shape;8278;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0" name="Google Shape;829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91" name="Google Shape;829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5"/>
        <p:cNvGrpSpPr/>
        <p:nvPr/>
      </p:nvGrpSpPr>
      <p:grpSpPr>
        <a:xfrm>
          <a:off x="0" y="0"/>
          <a:ext cx="0" cy="0"/>
          <a:chOff x="0" y="0"/>
          <a:chExt cx="0" cy="0"/>
        </a:xfrm>
      </p:grpSpPr>
      <p:sp>
        <p:nvSpPr>
          <p:cNvPr id="8296" name="Google Shape;8296;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7" name="Google Shape;8297;p87"/>
          <p:cNvGrpSpPr/>
          <p:nvPr/>
        </p:nvGrpSpPr>
        <p:grpSpPr>
          <a:xfrm>
            <a:off x="719610" y="2243507"/>
            <a:ext cx="452798" cy="449473"/>
            <a:chOff x="-21322300" y="3693325"/>
            <a:chExt cx="306400" cy="304150"/>
          </a:xfrm>
        </p:grpSpPr>
        <p:sp>
          <p:nvSpPr>
            <p:cNvPr id="8298" name="Google Shape;8298;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7"/>
          <p:cNvGrpSpPr/>
          <p:nvPr/>
        </p:nvGrpSpPr>
        <p:grpSpPr>
          <a:xfrm>
            <a:off x="719019" y="2810244"/>
            <a:ext cx="453980" cy="422540"/>
            <a:chOff x="-21322300" y="4077125"/>
            <a:chExt cx="307200" cy="285925"/>
          </a:xfrm>
        </p:grpSpPr>
        <p:sp>
          <p:nvSpPr>
            <p:cNvPr id="8303" name="Google Shape;8303;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3496195" y="1689128"/>
            <a:ext cx="451653" cy="450212"/>
            <a:chOff x="-19394200" y="3333800"/>
            <a:chExt cx="305625" cy="304650"/>
          </a:xfrm>
        </p:grpSpPr>
        <p:sp>
          <p:nvSpPr>
            <p:cNvPr id="8316" name="Google Shape;8316;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7"/>
          <p:cNvGrpSpPr/>
          <p:nvPr/>
        </p:nvGrpSpPr>
        <p:grpSpPr>
          <a:xfrm>
            <a:off x="3495032" y="2243580"/>
            <a:ext cx="453980" cy="449325"/>
            <a:chOff x="-19396575" y="3708500"/>
            <a:chExt cx="307200" cy="304050"/>
          </a:xfrm>
        </p:grpSpPr>
        <p:sp>
          <p:nvSpPr>
            <p:cNvPr id="8326" name="Google Shape;8326;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7"/>
          <p:cNvGrpSpPr/>
          <p:nvPr/>
        </p:nvGrpSpPr>
        <p:grpSpPr>
          <a:xfrm>
            <a:off x="3489212" y="2796461"/>
            <a:ext cx="465618" cy="450101"/>
            <a:chOff x="-19394200" y="4084200"/>
            <a:chExt cx="315075" cy="304575"/>
          </a:xfrm>
        </p:grpSpPr>
        <p:sp>
          <p:nvSpPr>
            <p:cNvPr id="8330" name="Google Shape;8330;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7"/>
          <p:cNvGrpSpPr/>
          <p:nvPr/>
        </p:nvGrpSpPr>
        <p:grpSpPr>
          <a:xfrm>
            <a:off x="6294923" y="1689001"/>
            <a:ext cx="400447" cy="450470"/>
            <a:chOff x="-17526750" y="3309200"/>
            <a:chExt cx="270975" cy="304825"/>
          </a:xfrm>
        </p:grpSpPr>
        <p:sp>
          <p:nvSpPr>
            <p:cNvPr id="8337" name="Google Shape;8337;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7"/>
          <p:cNvGrpSpPr/>
          <p:nvPr/>
        </p:nvGrpSpPr>
        <p:grpSpPr>
          <a:xfrm>
            <a:off x="6271075" y="2244173"/>
            <a:ext cx="448143" cy="448143"/>
            <a:chOff x="-17542500" y="3684100"/>
            <a:chExt cx="303250" cy="303250"/>
          </a:xfrm>
        </p:grpSpPr>
        <p:sp>
          <p:nvSpPr>
            <p:cNvPr id="8343" name="Google Shape;8343;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7"/>
          <p:cNvGrpSpPr/>
          <p:nvPr/>
        </p:nvGrpSpPr>
        <p:grpSpPr>
          <a:xfrm>
            <a:off x="6270484" y="2810817"/>
            <a:ext cx="449325" cy="421395"/>
            <a:chOff x="-17542500" y="4068450"/>
            <a:chExt cx="304050" cy="285150"/>
          </a:xfrm>
        </p:grpSpPr>
        <p:sp>
          <p:nvSpPr>
            <p:cNvPr id="8351" name="Google Shape;8351;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87"/>
          <p:cNvGrpSpPr/>
          <p:nvPr/>
        </p:nvGrpSpPr>
        <p:grpSpPr>
          <a:xfrm>
            <a:off x="3500906" y="3342211"/>
            <a:ext cx="343404" cy="449325"/>
            <a:chOff x="-15652200" y="3335975"/>
            <a:chExt cx="232375" cy="304050"/>
          </a:xfrm>
        </p:grpSpPr>
        <p:sp>
          <p:nvSpPr>
            <p:cNvPr id="8358" name="Google Shape;8358;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7"/>
          <p:cNvGrpSpPr/>
          <p:nvPr/>
        </p:nvGrpSpPr>
        <p:grpSpPr>
          <a:xfrm>
            <a:off x="1274819" y="2243729"/>
            <a:ext cx="449325" cy="449030"/>
            <a:chOff x="-20945825" y="3692175"/>
            <a:chExt cx="304050" cy="303850"/>
          </a:xfrm>
        </p:grpSpPr>
        <p:sp>
          <p:nvSpPr>
            <p:cNvPr id="8368" name="Google Shape;8368;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87"/>
          <p:cNvGrpSpPr/>
          <p:nvPr/>
        </p:nvGrpSpPr>
        <p:grpSpPr>
          <a:xfrm>
            <a:off x="4081644" y="1689848"/>
            <a:ext cx="372516" cy="448771"/>
            <a:chOff x="-18994100" y="3334775"/>
            <a:chExt cx="252075" cy="303675"/>
          </a:xfrm>
        </p:grpSpPr>
        <p:sp>
          <p:nvSpPr>
            <p:cNvPr id="8373" name="Google Shape;8373;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7"/>
          <p:cNvGrpSpPr/>
          <p:nvPr/>
        </p:nvGrpSpPr>
        <p:grpSpPr>
          <a:xfrm>
            <a:off x="4096200" y="2244743"/>
            <a:ext cx="343404" cy="446998"/>
            <a:chOff x="-18983850" y="3710075"/>
            <a:chExt cx="232375" cy="302475"/>
          </a:xfrm>
        </p:grpSpPr>
        <p:sp>
          <p:nvSpPr>
            <p:cNvPr id="8378" name="Google Shape;8378;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7"/>
          <p:cNvGrpSpPr/>
          <p:nvPr/>
        </p:nvGrpSpPr>
        <p:grpSpPr>
          <a:xfrm>
            <a:off x="1274247" y="1689573"/>
            <a:ext cx="450470" cy="449325"/>
            <a:chOff x="-20946600" y="3317850"/>
            <a:chExt cx="304825" cy="304050"/>
          </a:xfrm>
        </p:grpSpPr>
        <p:sp>
          <p:nvSpPr>
            <p:cNvPr id="8383" name="Google Shape;8383;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1300422" y="2797442"/>
            <a:ext cx="398119" cy="448143"/>
            <a:chOff x="-20930075" y="4066100"/>
            <a:chExt cx="269400" cy="303250"/>
          </a:xfrm>
        </p:grpSpPr>
        <p:sp>
          <p:nvSpPr>
            <p:cNvPr id="8387" name="Google Shape;8387;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87"/>
          <p:cNvGrpSpPr/>
          <p:nvPr/>
        </p:nvGrpSpPr>
        <p:grpSpPr>
          <a:xfrm>
            <a:off x="4042667" y="2797422"/>
            <a:ext cx="450470" cy="448180"/>
            <a:chOff x="-19020075" y="4084200"/>
            <a:chExt cx="304825" cy="303275"/>
          </a:xfrm>
        </p:grpSpPr>
        <p:sp>
          <p:nvSpPr>
            <p:cNvPr id="8390" name="Google Shape;8390;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7"/>
          <p:cNvGrpSpPr/>
          <p:nvPr/>
        </p:nvGrpSpPr>
        <p:grpSpPr>
          <a:xfrm>
            <a:off x="6859931" y="1689001"/>
            <a:ext cx="396937" cy="450470"/>
            <a:chOff x="-17149475" y="3309200"/>
            <a:chExt cx="268600" cy="304825"/>
          </a:xfrm>
        </p:grpSpPr>
        <p:sp>
          <p:nvSpPr>
            <p:cNvPr id="8400" name="Google Shape;8400;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7"/>
          <p:cNvGrpSpPr/>
          <p:nvPr/>
        </p:nvGrpSpPr>
        <p:grpSpPr>
          <a:xfrm>
            <a:off x="6833737" y="2258120"/>
            <a:ext cx="449325" cy="420249"/>
            <a:chOff x="-17168375" y="3692750"/>
            <a:chExt cx="304050" cy="284375"/>
          </a:xfrm>
        </p:grpSpPr>
        <p:sp>
          <p:nvSpPr>
            <p:cNvPr id="8403" name="Google Shape;8403;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7"/>
          <p:cNvGrpSpPr/>
          <p:nvPr/>
        </p:nvGrpSpPr>
        <p:grpSpPr>
          <a:xfrm>
            <a:off x="6830246" y="2796852"/>
            <a:ext cx="456308" cy="449325"/>
            <a:chOff x="-17170750" y="4058800"/>
            <a:chExt cx="308775" cy="304050"/>
          </a:xfrm>
        </p:grpSpPr>
        <p:sp>
          <p:nvSpPr>
            <p:cNvPr id="8411" name="Google Shape;8411;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7"/>
          <p:cNvGrpSpPr/>
          <p:nvPr/>
        </p:nvGrpSpPr>
        <p:grpSpPr>
          <a:xfrm>
            <a:off x="5692143" y="3343358"/>
            <a:ext cx="450470" cy="446998"/>
            <a:chOff x="-15688425" y="3707725"/>
            <a:chExt cx="304825" cy="302475"/>
          </a:xfrm>
        </p:grpSpPr>
        <p:sp>
          <p:nvSpPr>
            <p:cNvPr id="8429" name="Google Shape;8429;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7"/>
          <p:cNvGrpSpPr/>
          <p:nvPr/>
        </p:nvGrpSpPr>
        <p:grpSpPr>
          <a:xfrm>
            <a:off x="1836300" y="1690441"/>
            <a:ext cx="451653" cy="447589"/>
            <a:chOff x="-20572500" y="3319025"/>
            <a:chExt cx="305625" cy="302875"/>
          </a:xfrm>
        </p:grpSpPr>
        <p:sp>
          <p:nvSpPr>
            <p:cNvPr id="8436" name="Google Shape;8436;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7"/>
          <p:cNvGrpSpPr/>
          <p:nvPr/>
        </p:nvGrpSpPr>
        <p:grpSpPr>
          <a:xfrm>
            <a:off x="1837463" y="2305410"/>
            <a:ext cx="449325" cy="325670"/>
            <a:chOff x="-20571700" y="3722875"/>
            <a:chExt cx="304050" cy="220375"/>
          </a:xfrm>
        </p:grpSpPr>
        <p:sp>
          <p:nvSpPr>
            <p:cNvPr id="8439" name="Google Shape;8439;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7"/>
          <p:cNvGrpSpPr/>
          <p:nvPr/>
        </p:nvGrpSpPr>
        <p:grpSpPr>
          <a:xfrm>
            <a:off x="1836891" y="2796278"/>
            <a:ext cx="450470" cy="450470"/>
            <a:chOff x="-20571700" y="4066875"/>
            <a:chExt cx="304825" cy="304825"/>
          </a:xfrm>
        </p:grpSpPr>
        <p:sp>
          <p:nvSpPr>
            <p:cNvPr id="8447" name="Google Shape;8447;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7"/>
          <p:cNvGrpSpPr/>
          <p:nvPr/>
        </p:nvGrpSpPr>
        <p:grpSpPr>
          <a:xfrm>
            <a:off x="4603593" y="1688259"/>
            <a:ext cx="453980" cy="451948"/>
            <a:chOff x="-18645175" y="3334200"/>
            <a:chExt cx="307200" cy="305825"/>
          </a:xfrm>
        </p:grpSpPr>
        <p:sp>
          <p:nvSpPr>
            <p:cNvPr id="8454" name="Google Shape;8454;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7"/>
          <p:cNvGrpSpPr/>
          <p:nvPr/>
        </p:nvGrpSpPr>
        <p:grpSpPr>
          <a:xfrm>
            <a:off x="4604184" y="2242989"/>
            <a:ext cx="452798" cy="450507"/>
            <a:chOff x="-18645175" y="3708500"/>
            <a:chExt cx="306400" cy="304850"/>
          </a:xfrm>
        </p:grpSpPr>
        <p:sp>
          <p:nvSpPr>
            <p:cNvPr id="8460" name="Google Shape;8460;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7"/>
          <p:cNvGrpSpPr/>
          <p:nvPr/>
        </p:nvGrpSpPr>
        <p:grpSpPr>
          <a:xfrm>
            <a:off x="4601857" y="2795630"/>
            <a:ext cx="457453" cy="451763"/>
            <a:chOff x="-18647525" y="4082625"/>
            <a:chExt cx="309550" cy="305700"/>
          </a:xfrm>
        </p:grpSpPr>
        <p:sp>
          <p:nvSpPr>
            <p:cNvPr id="8468" name="Google Shape;8468;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7"/>
          <p:cNvGrpSpPr/>
          <p:nvPr/>
        </p:nvGrpSpPr>
        <p:grpSpPr>
          <a:xfrm>
            <a:off x="7412241" y="1689592"/>
            <a:ext cx="395755" cy="449288"/>
            <a:chOff x="-16775350" y="3309200"/>
            <a:chExt cx="267800" cy="304025"/>
          </a:xfrm>
        </p:grpSpPr>
        <p:sp>
          <p:nvSpPr>
            <p:cNvPr id="8473" name="Google Shape;8473;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7"/>
          <p:cNvGrpSpPr/>
          <p:nvPr/>
        </p:nvGrpSpPr>
        <p:grpSpPr>
          <a:xfrm>
            <a:off x="7412241" y="2241827"/>
            <a:ext cx="395755" cy="452835"/>
            <a:chOff x="-16775350" y="3683300"/>
            <a:chExt cx="267800" cy="306425"/>
          </a:xfrm>
        </p:grpSpPr>
        <p:sp>
          <p:nvSpPr>
            <p:cNvPr id="8477" name="Google Shape;8477;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7"/>
          <p:cNvGrpSpPr/>
          <p:nvPr/>
        </p:nvGrpSpPr>
        <p:grpSpPr>
          <a:xfrm>
            <a:off x="7384292" y="2796870"/>
            <a:ext cx="451653" cy="449288"/>
            <a:chOff x="-16794250" y="4058225"/>
            <a:chExt cx="305625" cy="304025"/>
          </a:xfrm>
        </p:grpSpPr>
        <p:sp>
          <p:nvSpPr>
            <p:cNvPr id="8481" name="Google Shape;8481;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0" name="Google Shape;8490;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1" name="Google Shape;8491;p87"/>
          <p:cNvGrpSpPr/>
          <p:nvPr/>
        </p:nvGrpSpPr>
        <p:grpSpPr>
          <a:xfrm>
            <a:off x="2385709" y="1689573"/>
            <a:ext cx="457453" cy="449325"/>
            <a:chOff x="-20199150" y="3317850"/>
            <a:chExt cx="309550" cy="304050"/>
          </a:xfrm>
        </p:grpSpPr>
        <p:sp>
          <p:nvSpPr>
            <p:cNvPr id="8492" name="Google Shape;8492;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7"/>
          <p:cNvGrpSpPr/>
          <p:nvPr/>
        </p:nvGrpSpPr>
        <p:grpSpPr>
          <a:xfrm>
            <a:off x="2388036" y="2242861"/>
            <a:ext cx="452798" cy="450766"/>
            <a:chOff x="-20199150" y="3693150"/>
            <a:chExt cx="306400" cy="305025"/>
          </a:xfrm>
        </p:grpSpPr>
        <p:sp>
          <p:nvSpPr>
            <p:cNvPr id="8500" name="Google Shape;8500;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7"/>
          <p:cNvGrpSpPr/>
          <p:nvPr/>
        </p:nvGrpSpPr>
        <p:grpSpPr>
          <a:xfrm>
            <a:off x="2388609" y="2795687"/>
            <a:ext cx="451653" cy="451653"/>
            <a:chOff x="-20197575" y="4066875"/>
            <a:chExt cx="305625" cy="305625"/>
          </a:xfrm>
        </p:grpSpPr>
        <p:sp>
          <p:nvSpPr>
            <p:cNvPr id="8507" name="Google Shape;8507;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87"/>
          <p:cNvGrpSpPr/>
          <p:nvPr/>
        </p:nvGrpSpPr>
        <p:grpSpPr>
          <a:xfrm>
            <a:off x="5170827" y="1687520"/>
            <a:ext cx="449325" cy="453426"/>
            <a:chOff x="-18271050" y="3333200"/>
            <a:chExt cx="304050" cy="306825"/>
          </a:xfrm>
        </p:grpSpPr>
        <p:sp>
          <p:nvSpPr>
            <p:cNvPr id="8516" name="Google Shape;8516;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7"/>
          <p:cNvGrpSpPr/>
          <p:nvPr/>
        </p:nvGrpSpPr>
        <p:grpSpPr>
          <a:xfrm>
            <a:off x="5171399" y="2244171"/>
            <a:ext cx="448180" cy="448143"/>
            <a:chOff x="-18270275" y="3710875"/>
            <a:chExt cx="303275" cy="303250"/>
          </a:xfrm>
        </p:grpSpPr>
        <p:sp>
          <p:nvSpPr>
            <p:cNvPr id="8522" name="Google Shape;8522;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7"/>
          <p:cNvGrpSpPr/>
          <p:nvPr/>
        </p:nvGrpSpPr>
        <p:grpSpPr>
          <a:xfrm>
            <a:off x="5224951" y="2797422"/>
            <a:ext cx="341076" cy="448180"/>
            <a:chOff x="-18234025" y="4084200"/>
            <a:chExt cx="230800" cy="303275"/>
          </a:xfrm>
        </p:grpSpPr>
        <p:sp>
          <p:nvSpPr>
            <p:cNvPr id="8529" name="Google Shape;8529;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7"/>
          <p:cNvGrpSpPr/>
          <p:nvPr/>
        </p:nvGrpSpPr>
        <p:grpSpPr>
          <a:xfrm>
            <a:off x="2337506" y="3341641"/>
            <a:ext cx="449325" cy="450470"/>
            <a:chOff x="-16419350" y="3308400"/>
            <a:chExt cx="304050" cy="304825"/>
          </a:xfrm>
        </p:grpSpPr>
        <p:sp>
          <p:nvSpPr>
            <p:cNvPr id="8533" name="Google Shape;8533;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87"/>
          <p:cNvGrpSpPr/>
          <p:nvPr/>
        </p:nvGrpSpPr>
        <p:grpSpPr>
          <a:xfrm>
            <a:off x="4609062" y="3340423"/>
            <a:ext cx="395755" cy="452872"/>
            <a:chOff x="-16401225" y="3683275"/>
            <a:chExt cx="267800" cy="306450"/>
          </a:xfrm>
        </p:grpSpPr>
        <p:sp>
          <p:nvSpPr>
            <p:cNvPr id="8541" name="Google Shape;8541;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7"/>
          <p:cNvGrpSpPr/>
          <p:nvPr/>
        </p:nvGrpSpPr>
        <p:grpSpPr>
          <a:xfrm>
            <a:off x="7974511" y="2797062"/>
            <a:ext cx="450470" cy="448180"/>
            <a:chOff x="-16419350" y="4058200"/>
            <a:chExt cx="304825" cy="303275"/>
          </a:xfrm>
        </p:grpSpPr>
        <p:sp>
          <p:nvSpPr>
            <p:cNvPr id="8549" name="Google Shape;8549;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7"/>
          <p:cNvGrpSpPr/>
          <p:nvPr/>
        </p:nvGrpSpPr>
        <p:grpSpPr>
          <a:xfrm>
            <a:off x="4001398" y="3343080"/>
            <a:ext cx="450507" cy="447589"/>
            <a:chOff x="-15296200" y="3326900"/>
            <a:chExt cx="304850" cy="302875"/>
          </a:xfrm>
        </p:grpSpPr>
        <p:sp>
          <p:nvSpPr>
            <p:cNvPr id="8557" name="Google Shape;8557;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7"/>
          <p:cNvGrpSpPr/>
          <p:nvPr/>
        </p:nvGrpSpPr>
        <p:grpSpPr>
          <a:xfrm>
            <a:off x="2917051" y="1706881"/>
            <a:ext cx="486566" cy="414708"/>
            <a:chOff x="-19835275" y="3330250"/>
            <a:chExt cx="329250" cy="280625"/>
          </a:xfrm>
        </p:grpSpPr>
        <p:sp>
          <p:nvSpPr>
            <p:cNvPr id="8563" name="Google Shape;8563;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7"/>
          <p:cNvGrpSpPr/>
          <p:nvPr/>
        </p:nvGrpSpPr>
        <p:grpSpPr>
          <a:xfrm>
            <a:off x="2935080" y="2243470"/>
            <a:ext cx="450507" cy="449547"/>
            <a:chOff x="-19822675" y="3692750"/>
            <a:chExt cx="304850" cy="304200"/>
          </a:xfrm>
        </p:grpSpPr>
        <p:sp>
          <p:nvSpPr>
            <p:cNvPr id="8567" name="Google Shape;8567;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7"/>
          <p:cNvGrpSpPr/>
          <p:nvPr/>
        </p:nvGrpSpPr>
        <p:grpSpPr>
          <a:xfrm>
            <a:off x="2935672" y="2796278"/>
            <a:ext cx="449325" cy="450470"/>
            <a:chOff x="-19822675" y="4066875"/>
            <a:chExt cx="304050" cy="304825"/>
          </a:xfrm>
        </p:grpSpPr>
        <p:sp>
          <p:nvSpPr>
            <p:cNvPr id="8573" name="Google Shape;8573;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7"/>
          <p:cNvGrpSpPr/>
          <p:nvPr/>
        </p:nvGrpSpPr>
        <p:grpSpPr>
          <a:xfrm>
            <a:off x="5744740" y="1689571"/>
            <a:ext cx="399302" cy="449325"/>
            <a:chOff x="-17878825" y="3334400"/>
            <a:chExt cx="270200" cy="304050"/>
          </a:xfrm>
        </p:grpSpPr>
        <p:sp>
          <p:nvSpPr>
            <p:cNvPr id="8580" name="Google Shape;8580;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7"/>
          <p:cNvGrpSpPr/>
          <p:nvPr/>
        </p:nvGrpSpPr>
        <p:grpSpPr>
          <a:xfrm>
            <a:off x="5718565" y="2242416"/>
            <a:ext cx="451653" cy="451653"/>
            <a:chOff x="-17896150" y="3709300"/>
            <a:chExt cx="305625" cy="305625"/>
          </a:xfrm>
        </p:grpSpPr>
        <p:sp>
          <p:nvSpPr>
            <p:cNvPr id="8588" name="Google Shape;8588;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7"/>
          <p:cNvGrpSpPr/>
          <p:nvPr/>
        </p:nvGrpSpPr>
        <p:grpSpPr>
          <a:xfrm>
            <a:off x="5746495" y="2795686"/>
            <a:ext cx="395792" cy="451653"/>
            <a:chOff x="-17878025" y="4082625"/>
            <a:chExt cx="267825" cy="305625"/>
          </a:xfrm>
        </p:grpSpPr>
        <p:sp>
          <p:nvSpPr>
            <p:cNvPr id="8593" name="Google Shape;8593;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7"/>
          <p:cNvGrpSpPr/>
          <p:nvPr/>
        </p:nvGrpSpPr>
        <p:grpSpPr>
          <a:xfrm>
            <a:off x="2890388" y="3355015"/>
            <a:ext cx="450507" cy="423722"/>
            <a:chOff x="-16044450" y="3317850"/>
            <a:chExt cx="304850" cy="286725"/>
          </a:xfrm>
        </p:grpSpPr>
        <p:sp>
          <p:nvSpPr>
            <p:cNvPr id="8601" name="Google Shape;8601;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5" name="Google Shape;8605;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6" name="Google Shape;8606;p87"/>
          <p:cNvGrpSpPr/>
          <p:nvPr/>
        </p:nvGrpSpPr>
        <p:grpSpPr>
          <a:xfrm>
            <a:off x="8012905" y="2243724"/>
            <a:ext cx="373662" cy="449030"/>
            <a:chOff x="-16018450" y="4058400"/>
            <a:chExt cx="252850" cy="303850"/>
          </a:xfrm>
        </p:grpSpPr>
        <p:sp>
          <p:nvSpPr>
            <p:cNvPr id="8607" name="Google Shape;8607;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16"/>
        <p:cNvGrpSpPr/>
        <p:nvPr/>
      </p:nvGrpSpPr>
      <p:grpSpPr>
        <a:xfrm>
          <a:off x="0" y="0"/>
          <a:ext cx="0" cy="0"/>
          <a:chOff x="0" y="0"/>
          <a:chExt cx="0" cy="0"/>
        </a:xfrm>
      </p:grpSpPr>
      <p:grpSp>
        <p:nvGrpSpPr>
          <p:cNvPr id="8617" name="Google Shape;8617;p88"/>
          <p:cNvGrpSpPr/>
          <p:nvPr/>
        </p:nvGrpSpPr>
        <p:grpSpPr>
          <a:xfrm>
            <a:off x="829817" y="1689241"/>
            <a:ext cx="442337" cy="419623"/>
            <a:chOff x="-6696925" y="3272575"/>
            <a:chExt cx="307200" cy="291425"/>
          </a:xfrm>
        </p:grpSpPr>
        <p:sp>
          <p:nvSpPr>
            <p:cNvPr id="8618" name="Google Shape;8618;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8"/>
          <p:cNvGrpSpPr/>
          <p:nvPr/>
        </p:nvGrpSpPr>
        <p:grpSpPr>
          <a:xfrm>
            <a:off x="829799" y="2204636"/>
            <a:ext cx="442373" cy="420775"/>
            <a:chOff x="-6690625" y="3631325"/>
            <a:chExt cx="307225" cy="292225"/>
          </a:xfrm>
        </p:grpSpPr>
        <p:sp>
          <p:nvSpPr>
            <p:cNvPr id="8621" name="Google Shape;8621;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8"/>
          <p:cNvGrpSpPr/>
          <p:nvPr/>
        </p:nvGrpSpPr>
        <p:grpSpPr>
          <a:xfrm>
            <a:off x="851921" y="2756972"/>
            <a:ext cx="421927" cy="419371"/>
            <a:chOff x="-6689825" y="3992050"/>
            <a:chExt cx="293025" cy="291250"/>
          </a:xfrm>
        </p:grpSpPr>
        <p:sp>
          <p:nvSpPr>
            <p:cNvPr id="8627" name="Google Shape;8627;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9" name="Google Shape;8639;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0" name="Google Shape;8640;p88"/>
          <p:cNvGrpSpPr/>
          <p:nvPr/>
        </p:nvGrpSpPr>
        <p:grpSpPr>
          <a:xfrm>
            <a:off x="3535232" y="2205192"/>
            <a:ext cx="423043" cy="419659"/>
            <a:chOff x="-4837325" y="3612425"/>
            <a:chExt cx="293800" cy="291450"/>
          </a:xfrm>
        </p:grpSpPr>
        <p:sp>
          <p:nvSpPr>
            <p:cNvPr id="8641" name="Google Shape;8641;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8"/>
          <p:cNvGrpSpPr/>
          <p:nvPr/>
        </p:nvGrpSpPr>
        <p:grpSpPr>
          <a:xfrm>
            <a:off x="3548265" y="2756826"/>
            <a:ext cx="420775" cy="419659"/>
            <a:chOff x="-4837325" y="3971575"/>
            <a:chExt cx="292225" cy="291450"/>
          </a:xfrm>
        </p:grpSpPr>
        <p:sp>
          <p:nvSpPr>
            <p:cNvPr id="8645" name="Google Shape;8645;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8"/>
          <p:cNvGrpSpPr/>
          <p:nvPr/>
        </p:nvGrpSpPr>
        <p:grpSpPr>
          <a:xfrm>
            <a:off x="6240279" y="1714185"/>
            <a:ext cx="430998" cy="369730"/>
            <a:chOff x="-3037625" y="3254850"/>
            <a:chExt cx="299325" cy="256775"/>
          </a:xfrm>
        </p:grpSpPr>
        <p:sp>
          <p:nvSpPr>
            <p:cNvPr id="8652" name="Google Shape;8652;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8"/>
          <p:cNvGrpSpPr/>
          <p:nvPr/>
        </p:nvGrpSpPr>
        <p:grpSpPr>
          <a:xfrm>
            <a:off x="6244239" y="2204615"/>
            <a:ext cx="423079" cy="420811"/>
            <a:chOff x="-3031325" y="3597450"/>
            <a:chExt cx="293825" cy="292250"/>
          </a:xfrm>
        </p:grpSpPr>
        <p:sp>
          <p:nvSpPr>
            <p:cNvPr id="8657" name="Google Shape;8657;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8"/>
          <p:cNvGrpSpPr/>
          <p:nvPr/>
        </p:nvGrpSpPr>
        <p:grpSpPr>
          <a:xfrm>
            <a:off x="6256714" y="2781214"/>
            <a:ext cx="421927" cy="370882"/>
            <a:chOff x="-3030525" y="3973150"/>
            <a:chExt cx="293025" cy="257575"/>
          </a:xfrm>
        </p:grpSpPr>
        <p:sp>
          <p:nvSpPr>
            <p:cNvPr id="8662" name="Google Shape;8662;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8"/>
          <p:cNvGrpSpPr/>
          <p:nvPr/>
        </p:nvGrpSpPr>
        <p:grpSpPr>
          <a:xfrm>
            <a:off x="1358307" y="3369426"/>
            <a:ext cx="421927" cy="297195"/>
            <a:chOff x="-1199300" y="3279250"/>
            <a:chExt cx="293025" cy="206400"/>
          </a:xfrm>
        </p:grpSpPr>
        <p:sp>
          <p:nvSpPr>
            <p:cNvPr id="8665" name="Google Shape;8665;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8"/>
          <p:cNvGrpSpPr/>
          <p:nvPr/>
        </p:nvGrpSpPr>
        <p:grpSpPr>
          <a:xfrm>
            <a:off x="1365393" y="1688773"/>
            <a:ext cx="444605" cy="420559"/>
            <a:chOff x="-6338550" y="3272950"/>
            <a:chExt cx="308775" cy="292075"/>
          </a:xfrm>
        </p:grpSpPr>
        <p:sp>
          <p:nvSpPr>
            <p:cNvPr id="8670" name="Google Shape;8670;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8"/>
          <p:cNvGrpSpPr/>
          <p:nvPr/>
        </p:nvGrpSpPr>
        <p:grpSpPr>
          <a:xfrm>
            <a:off x="1376732" y="2205194"/>
            <a:ext cx="421927" cy="419659"/>
            <a:chOff x="-6329100" y="3632100"/>
            <a:chExt cx="293025" cy="291450"/>
          </a:xfrm>
        </p:grpSpPr>
        <p:sp>
          <p:nvSpPr>
            <p:cNvPr id="8674" name="Google Shape;8674;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8"/>
          <p:cNvGrpSpPr/>
          <p:nvPr/>
        </p:nvGrpSpPr>
        <p:grpSpPr>
          <a:xfrm>
            <a:off x="1389783" y="2756828"/>
            <a:ext cx="419623" cy="419659"/>
            <a:chOff x="-6329875" y="3992050"/>
            <a:chExt cx="291425" cy="291450"/>
          </a:xfrm>
        </p:grpSpPr>
        <p:sp>
          <p:nvSpPr>
            <p:cNvPr id="8678" name="Google Shape;8678;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8"/>
          <p:cNvGrpSpPr/>
          <p:nvPr/>
        </p:nvGrpSpPr>
        <p:grpSpPr>
          <a:xfrm>
            <a:off x="4075920" y="1687530"/>
            <a:ext cx="423079" cy="423043"/>
            <a:chOff x="-4478975" y="3251700"/>
            <a:chExt cx="293825" cy="293800"/>
          </a:xfrm>
        </p:grpSpPr>
        <p:sp>
          <p:nvSpPr>
            <p:cNvPr id="8683" name="Google Shape;8683;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8"/>
          <p:cNvGrpSpPr/>
          <p:nvPr/>
        </p:nvGrpSpPr>
        <p:grpSpPr>
          <a:xfrm>
            <a:off x="4075920" y="2205192"/>
            <a:ext cx="423079" cy="419659"/>
            <a:chOff x="-4475825" y="3612425"/>
            <a:chExt cx="293825" cy="291450"/>
          </a:xfrm>
        </p:grpSpPr>
        <p:sp>
          <p:nvSpPr>
            <p:cNvPr id="8687" name="Google Shape;8687;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8"/>
          <p:cNvGrpSpPr/>
          <p:nvPr/>
        </p:nvGrpSpPr>
        <p:grpSpPr>
          <a:xfrm>
            <a:off x="4084992" y="2756844"/>
            <a:ext cx="428730" cy="419623"/>
            <a:chOff x="-4480550" y="3970800"/>
            <a:chExt cx="297750" cy="291425"/>
          </a:xfrm>
        </p:grpSpPr>
        <p:sp>
          <p:nvSpPr>
            <p:cNvPr id="8691" name="Google Shape;8691;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8"/>
          <p:cNvGrpSpPr/>
          <p:nvPr/>
        </p:nvGrpSpPr>
        <p:grpSpPr>
          <a:xfrm>
            <a:off x="6788826" y="1689221"/>
            <a:ext cx="415123" cy="419659"/>
            <a:chOff x="-2668225" y="3239075"/>
            <a:chExt cx="288300" cy="291450"/>
          </a:xfrm>
        </p:grpSpPr>
        <p:sp>
          <p:nvSpPr>
            <p:cNvPr id="8694" name="Google Shape;8694;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8"/>
          <p:cNvGrpSpPr/>
          <p:nvPr/>
        </p:nvGrpSpPr>
        <p:grpSpPr>
          <a:xfrm>
            <a:off x="6785982" y="2205191"/>
            <a:ext cx="420811" cy="419659"/>
            <a:chOff x="-2671375" y="3597450"/>
            <a:chExt cx="292250" cy="291450"/>
          </a:xfrm>
        </p:grpSpPr>
        <p:sp>
          <p:nvSpPr>
            <p:cNvPr id="8700" name="Google Shape;8700;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8"/>
          <p:cNvGrpSpPr/>
          <p:nvPr/>
        </p:nvGrpSpPr>
        <p:grpSpPr>
          <a:xfrm>
            <a:off x="6796765" y="2755691"/>
            <a:ext cx="423043" cy="421927"/>
            <a:chOff x="-2670575" y="3956600"/>
            <a:chExt cx="293800" cy="293025"/>
          </a:xfrm>
        </p:grpSpPr>
        <p:sp>
          <p:nvSpPr>
            <p:cNvPr id="8703" name="Google Shape;8703;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8"/>
          <p:cNvGrpSpPr/>
          <p:nvPr/>
        </p:nvGrpSpPr>
        <p:grpSpPr>
          <a:xfrm>
            <a:off x="3054285" y="3311947"/>
            <a:ext cx="426462" cy="418363"/>
            <a:chOff x="-1183550" y="3586525"/>
            <a:chExt cx="296175" cy="290550"/>
          </a:xfrm>
        </p:grpSpPr>
        <p:sp>
          <p:nvSpPr>
            <p:cNvPr id="8708" name="Google Shape;8708;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8"/>
          <p:cNvGrpSpPr/>
          <p:nvPr/>
        </p:nvGrpSpPr>
        <p:grpSpPr>
          <a:xfrm>
            <a:off x="1917896" y="1689799"/>
            <a:ext cx="420811" cy="418507"/>
            <a:chOff x="-5971525" y="3273750"/>
            <a:chExt cx="292250" cy="290650"/>
          </a:xfrm>
        </p:grpSpPr>
        <p:sp>
          <p:nvSpPr>
            <p:cNvPr id="8718" name="Google Shape;8718;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8"/>
          <p:cNvGrpSpPr/>
          <p:nvPr/>
        </p:nvGrpSpPr>
        <p:grpSpPr>
          <a:xfrm>
            <a:off x="1912226" y="2203826"/>
            <a:ext cx="432150" cy="422395"/>
            <a:chOff x="-5974675" y="3632100"/>
            <a:chExt cx="300125" cy="293350"/>
          </a:xfrm>
        </p:grpSpPr>
        <p:sp>
          <p:nvSpPr>
            <p:cNvPr id="8721" name="Google Shape;8721;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88"/>
          <p:cNvGrpSpPr/>
          <p:nvPr/>
        </p:nvGrpSpPr>
        <p:grpSpPr>
          <a:xfrm>
            <a:off x="1942267" y="2755694"/>
            <a:ext cx="395865" cy="421927"/>
            <a:chOff x="-5971525" y="3990475"/>
            <a:chExt cx="274925" cy="293025"/>
          </a:xfrm>
        </p:grpSpPr>
        <p:sp>
          <p:nvSpPr>
            <p:cNvPr id="8725" name="Google Shape;8725;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8"/>
          <p:cNvGrpSpPr/>
          <p:nvPr/>
        </p:nvGrpSpPr>
        <p:grpSpPr>
          <a:xfrm>
            <a:off x="4615473" y="1689798"/>
            <a:ext cx="420775" cy="418507"/>
            <a:chOff x="-4118225" y="3253275"/>
            <a:chExt cx="292225" cy="290650"/>
          </a:xfrm>
        </p:grpSpPr>
        <p:sp>
          <p:nvSpPr>
            <p:cNvPr id="8730" name="Google Shape;8730;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8"/>
          <p:cNvGrpSpPr/>
          <p:nvPr/>
        </p:nvGrpSpPr>
        <p:grpSpPr>
          <a:xfrm>
            <a:off x="4665924" y="2204922"/>
            <a:ext cx="319874" cy="420199"/>
            <a:chOff x="-4082800" y="3612425"/>
            <a:chExt cx="222150" cy="291825"/>
          </a:xfrm>
        </p:grpSpPr>
        <p:sp>
          <p:nvSpPr>
            <p:cNvPr id="8733" name="Google Shape;8733;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8"/>
          <p:cNvGrpSpPr/>
          <p:nvPr/>
        </p:nvGrpSpPr>
        <p:grpSpPr>
          <a:xfrm>
            <a:off x="4627372" y="2769876"/>
            <a:ext cx="420775" cy="393561"/>
            <a:chOff x="-4118225" y="3990475"/>
            <a:chExt cx="292225" cy="273325"/>
          </a:xfrm>
        </p:grpSpPr>
        <p:sp>
          <p:nvSpPr>
            <p:cNvPr id="8737" name="Google Shape;8737;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8"/>
          <p:cNvGrpSpPr/>
          <p:nvPr/>
        </p:nvGrpSpPr>
        <p:grpSpPr>
          <a:xfrm>
            <a:off x="7338026" y="1688087"/>
            <a:ext cx="394713" cy="421927"/>
            <a:chOff x="-2312225" y="3238300"/>
            <a:chExt cx="274125" cy="293025"/>
          </a:xfrm>
        </p:grpSpPr>
        <p:sp>
          <p:nvSpPr>
            <p:cNvPr id="8742" name="Google Shape;8742;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8"/>
          <p:cNvGrpSpPr/>
          <p:nvPr/>
        </p:nvGrpSpPr>
        <p:grpSpPr>
          <a:xfrm>
            <a:off x="7335742" y="2756825"/>
            <a:ext cx="423079" cy="419659"/>
            <a:chOff x="-2310650" y="3958175"/>
            <a:chExt cx="293825" cy="291450"/>
          </a:xfrm>
        </p:grpSpPr>
        <p:sp>
          <p:nvSpPr>
            <p:cNvPr id="8745" name="Google Shape;8745;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8"/>
          <p:cNvGrpSpPr/>
          <p:nvPr/>
        </p:nvGrpSpPr>
        <p:grpSpPr>
          <a:xfrm>
            <a:off x="4702603" y="3308459"/>
            <a:ext cx="424159" cy="419659"/>
            <a:chOff x="-1182750" y="3962900"/>
            <a:chExt cx="294575" cy="291450"/>
          </a:xfrm>
        </p:grpSpPr>
        <p:sp>
          <p:nvSpPr>
            <p:cNvPr id="8748" name="Google Shape;8748;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8"/>
          <p:cNvGrpSpPr/>
          <p:nvPr/>
        </p:nvGrpSpPr>
        <p:grpSpPr>
          <a:xfrm>
            <a:off x="2455739" y="1689223"/>
            <a:ext cx="424195" cy="419659"/>
            <a:chOff x="-5611575" y="3272950"/>
            <a:chExt cx="294600" cy="291450"/>
          </a:xfrm>
        </p:grpSpPr>
        <p:sp>
          <p:nvSpPr>
            <p:cNvPr id="8756" name="Google Shape;8756;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8"/>
          <p:cNvGrpSpPr/>
          <p:nvPr/>
        </p:nvGrpSpPr>
        <p:grpSpPr>
          <a:xfrm>
            <a:off x="2455739" y="2205770"/>
            <a:ext cx="424195" cy="418507"/>
            <a:chOff x="-5613150" y="3632900"/>
            <a:chExt cx="294600" cy="290650"/>
          </a:xfrm>
        </p:grpSpPr>
        <p:sp>
          <p:nvSpPr>
            <p:cNvPr id="8762" name="Google Shape;8762;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8"/>
          <p:cNvGrpSpPr/>
          <p:nvPr/>
        </p:nvGrpSpPr>
        <p:grpSpPr>
          <a:xfrm>
            <a:off x="7324977" y="2153586"/>
            <a:ext cx="420811" cy="522864"/>
            <a:chOff x="-2310650" y="3525775"/>
            <a:chExt cx="292250" cy="363125"/>
          </a:xfrm>
        </p:grpSpPr>
        <p:sp>
          <p:nvSpPr>
            <p:cNvPr id="8765" name="Google Shape;8765;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8"/>
          <p:cNvGrpSpPr/>
          <p:nvPr/>
        </p:nvGrpSpPr>
        <p:grpSpPr>
          <a:xfrm>
            <a:off x="2467638" y="2756270"/>
            <a:ext cx="424195" cy="420775"/>
            <a:chOff x="-5613150" y="3991275"/>
            <a:chExt cx="294600" cy="292225"/>
          </a:xfrm>
        </p:grpSpPr>
        <p:sp>
          <p:nvSpPr>
            <p:cNvPr id="8770" name="Google Shape;8770;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8"/>
          <p:cNvGrpSpPr/>
          <p:nvPr/>
        </p:nvGrpSpPr>
        <p:grpSpPr>
          <a:xfrm>
            <a:off x="5139126" y="1689438"/>
            <a:ext cx="434634" cy="419227"/>
            <a:chOff x="-3768700" y="3253275"/>
            <a:chExt cx="301850" cy="291150"/>
          </a:xfrm>
        </p:grpSpPr>
        <p:sp>
          <p:nvSpPr>
            <p:cNvPr id="8780" name="Google Shape;8780;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88"/>
          <p:cNvGrpSpPr/>
          <p:nvPr/>
        </p:nvGrpSpPr>
        <p:grpSpPr>
          <a:xfrm>
            <a:off x="5143209" y="2217090"/>
            <a:ext cx="426462" cy="395865"/>
            <a:chOff x="-3808700" y="3628950"/>
            <a:chExt cx="296175" cy="274925"/>
          </a:xfrm>
        </p:grpSpPr>
        <p:sp>
          <p:nvSpPr>
            <p:cNvPr id="8784" name="Google Shape;8784;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88"/>
          <p:cNvGrpSpPr/>
          <p:nvPr/>
        </p:nvGrpSpPr>
        <p:grpSpPr>
          <a:xfrm>
            <a:off x="5208420" y="2756412"/>
            <a:ext cx="419443" cy="420487"/>
            <a:chOff x="-3771675" y="3971775"/>
            <a:chExt cx="291300" cy="292025"/>
          </a:xfrm>
        </p:grpSpPr>
        <p:sp>
          <p:nvSpPr>
            <p:cNvPr id="8788" name="Google Shape;8788;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8"/>
          <p:cNvGrpSpPr/>
          <p:nvPr/>
        </p:nvGrpSpPr>
        <p:grpSpPr>
          <a:xfrm>
            <a:off x="7869864" y="1716461"/>
            <a:ext cx="420271" cy="320774"/>
            <a:chOff x="-1951475" y="3273100"/>
            <a:chExt cx="291875" cy="222775"/>
          </a:xfrm>
        </p:grpSpPr>
        <p:sp>
          <p:nvSpPr>
            <p:cNvPr id="8794" name="Google Shape;8794;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88"/>
          <p:cNvGrpSpPr/>
          <p:nvPr/>
        </p:nvGrpSpPr>
        <p:grpSpPr>
          <a:xfrm>
            <a:off x="7867344" y="2205191"/>
            <a:ext cx="425310" cy="419659"/>
            <a:chOff x="-1951475" y="3597450"/>
            <a:chExt cx="295375" cy="291450"/>
          </a:xfrm>
        </p:grpSpPr>
        <p:sp>
          <p:nvSpPr>
            <p:cNvPr id="8798" name="Google Shape;8798;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8"/>
          <p:cNvGrpSpPr/>
          <p:nvPr/>
        </p:nvGrpSpPr>
        <p:grpSpPr>
          <a:xfrm>
            <a:off x="7869595" y="2756825"/>
            <a:ext cx="444605" cy="419659"/>
            <a:chOff x="-1960150" y="3956600"/>
            <a:chExt cx="308775" cy="291450"/>
          </a:xfrm>
        </p:grpSpPr>
        <p:sp>
          <p:nvSpPr>
            <p:cNvPr id="8803" name="Google Shape;8803;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8"/>
          <p:cNvGrpSpPr/>
          <p:nvPr/>
        </p:nvGrpSpPr>
        <p:grpSpPr>
          <a:xfrm>
            <a:off x="1923633" y="3307636"/>
            <a:ext cx="420775" cy="420775"/>
            <a:chOff x="-804700" y="3226500"/>
            <a:chExt cx="292225" cy="292225"/>
          </a:xfrm>
        </p:grpSpPr>
        <p:sp>
          <p:nvSpPr>
            <p:cNvPr id="8806" name="Google Shape;8806;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8"/>
          <p:cNvGrpSpPr/>
          <p:nvPr/>
        </p:nvGrpSpPr>
        <p:grpSpPr>
          <a:xfrm>
            <a:off x="3003724" y="1688647"/>
            <a:ext cx="420775" cy="420811"/>
            <a:chOff x="-5251625" y="3272950"/>
            <a:chExt cx="292225" cy="292250"/>
          </a:xfrm>
        </p:grpSpPr>
        <p:sp>
          <p:nvSpPr>
            <p:cNvPr id="8814" name="Google Shape;8814;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8"/>
          <p:cNvGrpSpPr/>
          <p:nvPr/>
        </p:nvGrpSpPr>
        <p:grpSpPr>
          <a:xfrm>
            <a:off x="3000322" y="2204348"/>
            <a:ext cx="427578" cy="421351"/>
            <a:chOff x="-5254775" y="3631325"/>
            <a:chExt cx="296950" cy="292625"/>
          </a:xfrm>
        </p:grpSpPr>
        <p:sp>
          <p:nvSpPr>
            <p:cNvPr id="8818" name="Google Shape;8818;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8"/>
          <p:cNvGrpSpPr/>
          <p:nvPr/>
        </p:nvGrpSpPr>
        <p:grpSpPr>
          <a:xfrm>
            <a:off x="3016181" y="2756270"/>
            <a:ext cx="419659" cy="420775"/>
            <a:chOff x="-5251625" y="3991275"/>
            <a:chExt cx="291450" cy="292225"/>
          </a:xfrm>
        </p:grpSpPr>
        <p:sp>
          <p:nvSpPr>
            <p:cNvPr id="8826" name="Google Shape;8826;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8"/>
          <p:cNvGrpSpPr/>
          <p:nvPr/>
        </p:nvGrpSpPr>
        <p:grpSpPr>
          <a:xfrm>
            <a:off x="5756763" y="1689240"/>
            <a:ext cx="319874" cy="419623"/>
            <a:chOff x="-3365275" y="3253275"/>
            <a:chExt cx="222150" cy="291425"/>
          </a:xfrm>
        </p:grpSpPr>
        <p:sp>
          <p:nvSpPr>
            <p:cNvPr id="8832" name="Google Shape;8832;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8"/>
          <p:cNvGrpSpPr/>
          <p:nvPr/>
        </p:nvGrpSpPr>
        <p:grpSpPr>
          <a:xfrm>
            <a:off x="5730701" y="2204058"/>
            <a:ext cx="371998" cy="421927"/>
            <a:chOff x="-3383375" y="3611625"/>
            <a:chExt cx="258350" cy="293025"/>
          </a:xfrm>
        </p:grpSpPr>
        <p:sp>
          <p:nvSpPr>
            <p:cNvPr id="8835" name="Google Shape;8835;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8"/>
          <p:cNvGrpSpPr/>
          <p:nvPr/>
        </p:nvGrpSpPr>
        <p:grpSpPr>
          <a:xfrm>
            <a:off x="5793050" y="2756826"/>
            <a:ext cx="271097" cy="419659"/>
            <a:chOff x="-3347950" y="3971575"/>
            <a:chExt cx="188275" cy="291450"/>
          </a:xfrm>
        </p:grpSpPr>
        <p:sp>
          <p:nvSpPr>
            <p:cNvPr id="8838" name="Google Shape;8838;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8"/>
          <p:cNvGrpSpPr/>
          <p:nvPr/>
        </p:nvGrpSpPr>
        <p:grpSpPr>
          <a:xfrm>
            <a:off x="842909" y="3307061"/>
            <a:ext cx="371998" cy="421927"/>
            <a:chOff x="-1575775" y="3238300"/>
            <a:chExt cx="258350" cy="293025"/>
          </a:xfrm>
        </p:grpSpPr>
        <p:sp>
          <p:nvSpPr>
            <p:cNvPr id="8842" name="Google Shape;8842;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8"/>
          <p:cNvGrpSpPr/>
          <p:nvPr/>
        </p:nvGrpSpPr>
        <p:grpSpPr>
          <a:xfrm>
            <a:off x="2487807" y="3309051"/>
            <a:ext cx="423079" cy="424159"/>
            <a:chOff x="-1591550" y="3597475"/>
            <a:chExt cx="293825" cy="294575"/>
          </a:xfrm>
        </p:grpSpPr>
        <p:sp>
          <p:nvSpPr>
            <p:cNvPr id="8848" name="Google Shape;8848;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8"/>
          <p:cNvGrpSpPr/>
          <p:nvPr/>
        </p:nvGrpSpPr>
        <p:grpSpPr>
          <a:xfrm>
            <a:off x="4137277" y="3318663"/>
            <a:ext cx="421927" cy="399248"/>
            <a:chOff x="-1592325" y="3957400"/>
            <a:chExt cx="293025" cy="277275"/>
          </a:xfrm>
        </p:grpSpPr>
        <p:sp>
          <p:nvSpPr>
            <p:cNvPr id="8852" name="Google Shape;8852;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8"/>
          <p:cNvGrpSpPr/>
          <p:nvPr/>
        </p:nvGrpSpPr>
        <p:grpSpPr>
          <a:xfrm>
            <a:off x="3624147" y="3310744"/>
            <a:ext cx="369730" cy="420775"/>
            <a:chOff x="-778700" y="3612425"/>
            <a:chExt cx="256775" cy="292225"/>
          </a:xfrm>
        </p:grpSpPr>
        <p:sp>
          <p:nvSpPr>
            <p:cNvPr id="8857" name="Google Shape;8857;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88"/>
          <p:cNvGrpSpPr/>
          <p:nvPr/>
        </p:nvGrpSpPr>
        <p:grpSpPr>
          <a:xfrm>
            <a:off x="6095649" y="3828305"/>
            <a:ext cx="340731" cy="387641"/>
            <a:chOff x="7728464" y="1561258"/>
            <a:chExt cx="349719" cy="397866"/>
          </a:xfrm>
        </p:grpSpPr>
        <p:sp>
          <p:nvSpPr>
            <p:cNvPr id="8864" name="Google Shape;8864;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8"/>
          <p:cNvGrpSpPr/>
          <p:nvPr/>
        </p:nvGrpSpPr>
        <p:grpSpPr>
          <a:xfrm>
            <a:off x="4018617" y="3828305"/>
            <a:ext cx="387681" cy="387641"/>
            <a:chOff x="5611350" y="1561258"/>
            <a:chExt cx="397907" cy="397866"/>
          </a:xfrm>
        </p:grpSpPr>
        <p:sp>
          <p:nvSpPr>
            <p:cNvPr id="8867" name="Google Shape;8867;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8"/>
          <p:cNvGrpSpPr/>
          <p:nvPr/>
        </p:nvGrpSpPr>
        <p:grpSpPr>
          <a:xfrm>
            <a:off x="4537903" y="3925571"/>
            <a:ext cx="387610" cy="193109"/>
            <a:chOff x="6140660" y="1661097"/>
            <a:chExt cx="397835" cy="198202"/>
          </a:xfrm>
        </p:grpSpPr>
        <p:sp>
          <p:nvSpPr>
            <p:cNvPr id="8872" name="Google Shape;8872;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8"/>
          <p:cNvGrpSpPr/>
          <p:nvPr/>
        </p:nvGrpSpPr>
        <p:grpSpPr>
          <a:xfrm>
            <a:off x="5057118" y="3828305"/>
            <a:ext cx="387681" cy="387641"/>
            <a:chOff x="6669907" y="1561258"/>
            <a:chExt cx="397907" cy="397866"/>
          </a:xfrm>
        </p:grpSpPr>
        <p:sp>
          <p:nvSpPr>
            <p:cNvPr id="8877" name="Google Shape;8877;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88"/>
          <p:cNvGrpSpPr/>
          <p:nvPr/>
        </p:nvGrpSpPr>
        <p:grpSpPr>
          <a:xfrm>
            <a:off x="1942348" y="3885842"/>
            <a:ext cx="387681" cy="272572"/>
            <a:chOff x="3386036" y="1746339"/>
            <a:chExt cx="397907" cy="279762"/>
          </a:xfrm>
        </p:grpSpPr>
        <p:sp>
          <p:nvSpPr>
            <p:cNvPr id="8883" name="Google Shape;8883;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8"/>
          <p:cNvGrpSpPr/>
          <p:nvPr/>
        </p:nvGrpSpPr>
        <p:grpSpPr>
          <a:xfrm>
            <a:off x="2980045" y="3828288"/>
            <a:ext cx="387681" cy="387681"/>
            <a:chOff x="4417380" y="1687279"/>
            <a:chExt cx="397907" cy="397907"/>
          </a:xfrm>
        </p:grpSpPr>
        <p:sp>
          <p:nvSpPr>
            <p:cNvPr id="8886" name="Google Shape;8886;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88"/>
          <p:cNvGrpSpPr/>
          <p:nvPr/>
        </p:nvGrpSpPr>
        <p:grpSpPr>
          <a:xfrm>
            <a:off x="7926526" y="3308537"/>
            <a:ext cx="387661" cy="387661"/>
            <a:chOff x="2869999" y="1687279"/>
            <a:chExt cx="397887" cy="397887"/>
          </a:xfrm>
        </p:grpSpPr>
        <p:sp>
          <p:nvSpPr>
            <p:cNvPr id="8889" name="Google Shape;8889;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88"/>
          <p:cNvGrpSpPr/>
          <p:nvPr/>
        </p:nvGrpSpPr>
        <p:grpSpPr>
          <a:xfrm>
            <a:off x="2461634" y="3828664"/>
            <a:ext cx="386807" cy="386929"/>
            <a:chOff x="3902887" y="1687655"/>
            <a:chExt cx="397010" cy="397135"/>
          </a:xfrm>
        </p:grpSpPr>
        <p:sp>
          <p:nvSpPr>
            <p:cNvPr id="8892" name="Google Shape;8892;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8"/>
          <p:cNvGrpSpPr/>
          <p:nvPr/>
        </p:nvGrpSpPr>
        <p:grpSpPr>
          <a:xfrm>
            <a:off x="3499331" y="3828344"/>
            <a:ext cx="387681" cy="387681"/>
            <a:chOff x="4933458" y="1687279"/>
            <a:chExt cx="397907" cy="397907"/>
          </a:xfrm>
        </p:grpSpPr>
        <p:sp>
          <p:nvSpPr>
            <p:cNvPr id="8895" name="Google Shape;8895;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8"/>
          <p:cNvGrpSpPr/>
          <p:nvPr/>
        </p:nvGrpSpPr>
        <p:grpSpPr>
          <a:xfrm>
            <a:off x="5273586" y="3308775"/>
            <a:ext cx="387681" cy="387661"/>
            <a:chOff x="266768" y="1721375"/>
            <a:chExt cx="397907" cy="397887"/>
          </a:xfrm>
        </p:grpSpPr>
        <p:sp>
          <p:nvSpPr>
            <p:cNvPr id="8898" name="Google Shape;8898;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8"/>
          <p:cNvGrpSpPr/>
          <p:nvPr/>
        </p:nvGrpSpPr>
        <p:grpSpPr>
          <a:xfrm>
            <a:off x="7395588" y="3308924"/>
            <a:ext cx="387539" cy="386888"/>
            <a:chOff x="2408992" y="1722875"/>
            <a:chExt cx="397761" cy="397093"/>
          </a:xfrm>
        </p:grpSpPr>
        <p:sp>
          <p:nvSpPr>
            <p:cNvPr id="8901" name="Google Shape;8901;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8"/>
          <p:cNvGrpSpPr/>
          <p:nvPr/>
        </p:nvGrpSpPr>
        <p:grpSpPr>
          <a:xfrm>
            <a:off x="5576404" y="3828305"/>
            <a:ext cx="387641" cy="387641"/>
            <a:chOff x="7199196" y="1561258"/>
            <a:chExt cx="397866" cy="397866"/>
          </a:xfrm>
        </p:grpSpPr>
        <p:sp>
          <p:nvSpPr>
            <p:cNvPr id="8904" name="Google Shape;8904;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8"/>
          <p:cNvGrpSpPr/>
          <p:nvPr/>
        </p:nvGrpSpPr>
        <p:grpSpPr>
          <a:xfrm>
            <a:off x="6332282" y="3308537"/>
            <a:ext cx="387661" cy="387661"/>
            <a:chOff x="1379798" y="1723250"/>
            <a:chExt cx="397887" cy="397887"/>
          </a:xfrm>
        </p:grpSpPr>
        <p:sp>
          <p:nvSpPr>
            <p:cNvPr id="8908" name="Google Shape;890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88"/>
          <p:cNvGrpSpPr/>
          <p:nvPr/>
        </p:nvGrpSpPr>
        <p:grpSpPr>
          <a:xfrm>
            <a:off x="5801242" y="3308537"/>
            <a:ext cx="387641" cy="387661"/>
            <a:chOff x="864491" y="1723250"/>
            <a:chExt cx="397866" cy="397887"/>
          </a:xfrm>
        </p:grpSpPr>
        <p:sp>
          <p:nvSpPr>
            <p:cNvPr id="8913" name="Google Shape;8913;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6" name="Google Shape;8916;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7" name="Google Shape;8917;p88"/>
          <p:cNvGrpSpPr/>
          <p:nvPr/>
        </p:nvGrpSpPr>
        <p:grpSpPr>
          <a:xfrm>
            <a:off x="6568070" y="3827060"/>
            <a:ext cx="388966" cy="388966"/>
            <a:chOff x="1190625" y="238125"/>
            <a:chExt cx="5235075" cy="5235075"/>
          </a:xfrm>
        </p:grpSpPr>
        <p:sp>
          <p:nvSpPr>
            <p:cNvPr id="8918" name="Google Shape;8918;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0" name="Google Shape;8920;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24"/>
        <p:cNvGrpSpPr/>
        <p:nvPr/>
      </p:nvGrpSpPr>
      <p:grpSpPr>
        <a:xfrm>
          <a:off x="0" y="0"/>
          <a:ext cx="0" cy="0"/>
          <a:chOff x="0" y="0"/>
          <a:chExt cx="0" cy="0"/>
        </a:xfrm>
      </p:grpSpPr>
      <p:pic>
        <p:nvPicPr>
          <p:cNvPr id="8925" name="Google Shape;8925;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NEED A LONGER TEXT?</a:t>
            </a:r>
            <a:endParaRPr/>
          </a:p>
        </p:txBody>
      </p:sp>
      <p:sp>
        <p:nvSpPr>
          <p:cNvPr id="297" name="Google Shape;297;p39"/>
          <p:cNvSpPr txBox="1">
            <a:spLocks noGrp="1"/>
          </p:cNvSpPr>
          <p:nvPr>
            <p:ph type="subTitle" idx="1"/>
          </p:nvPr>
        </p:nvSpPr>
        <p:spPr>
          <a:xfrm>
            <a:off x="4134073" y="1648175"/>
            <a:ext cx="3033900" cy="21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298" name="Google Shape;298;p39"/>
          <p:cNvSpPr txBox="1">
            <a:spLocks noGrp="1"/>
          </p:cNvSpPr>
          <p:nvPr>
            <p:ph type="subTitle" idx="2"/>
          </p:nvPr>
        </p:nvSpPr>
        <p:spPr>
          <a:xfrm>
            <a:off x="713225" y="1648175"/>
            <a:ext cx="3033900" cy="21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4598275" y="539500"/>
            <a:ext cx="38325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304" name="Google Shape;304;p40"/>
          <p:cNvSpPr txBox="1">
            <a:spLocks noGrp="1"/>
          </p:cNvSpPr>
          <p:nvPr>
            <p:ph type="subTitle" idx="1"/>
          </p:nvPr>
        </p:nvSpPr>
        <p:spPr>
          <a:xfrm>
            <a:off x="4598275" y="2480900"/>
            <a:ext cx="3832500" cy="20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04800" algn="l" rtl="0">
              <a:spcBef>
                <a:spcPts val="1000"/>
              </a:spcBef>
              <a:spcAft>
                <a:spcPts val="0"/>
              </a:spcAft>
              <a:buSzPts val="1200"/>
              <a:buChar char="●"/>
            </a:pPr>
            <a:r>
              <a:rPr lang="en"/>
              <a:t>They’re simple </a:t>
            </a:r>
            <a:endParaRPr/>
          </a:p>
          <a:p>
            <a:pPr marL="457200" lvl="0" indent="-304800" algn="l" rtl="0">
              <a:spcBef>
                <a:spcPts val="0"/>
              </a:spcBef>
              <a:spcAft>
                <a:spcPts val="0"/>
              </a:spcAft>
              <a:buSzPts val="1200"/>
              <a:buChar char="●"/>
            </a:pPr>
            <a:r>
              <a:rPr lang="en"/>
              <a:t>You can organize your ideas clearly</a:t>
            </a:r>
            <a:endParaRPr/>
          </a:p>
          <a:p>
            <a:pPr marL="457200" lvl="0" indent="-304800" algn="l" rtl="0">
              <a:spcBef>
                <a:spcPts val="0"/>
              </a:spcBef>
              <a:spcAft>
                <a:spcPts val="0"/>
              </a:spcAft>
              <a:buSzPts val="12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cxnSp>
        <p:nvCxnSpPr>
          <p:cNvPr id="305" name="Google Shape;305;p40"/>
          <p:cNvCxnSpPr/>
          <p:nvPr/>
        </p:nvCxnSpPr>
        <p:spPr>
          <a:xfrm>
            <a:off x="4220225" y="548375"/>
            <a:ext cx="0" cy="4074000"/>
          </a:xfrm>
          <a:prstGeom prst="straightConnector1">
            <a:avLst/>
          </a:prstGeom>
          <a:noFill/>
          <a:ln w="9525" cap="flat" cmpd="sng">
            <a:solidFill>
              <a:schemeClr val="dk1"/>
            </a:solidFill>
            <a:prstDash val="solid"/>
            <a:round/>
            <a:headEnd type="none" w="med" len="med"/>
            <a:tailEnd type="none" w="med" len="med"/>
          </a:ln>
        </p:spPr>
      </p:cxnSp>
      <p:sp>
        <p:nvSpPr>
          <p:cNvPr id="306" name="Google Shape;306;p40"/>
          <p:cNvSpPr/>
          <p:nvPr/>
        </p:nvSpPr>
        <p:spPr>
          <a:xfrm flipH="1">
            <a:off x="713150" y="711700"/>
            <a:ext cx="3078900" cy="368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40"/>
          <p:cNvPicPr preferRelativeResize="0">
            <a:picLocks noGrp="1"/>
          </p:cNvPicPr>
          <p:nvPr>
            <p:ph type="pic" idx="2"/>
          </p:nvPr>
        </p:nvPicPr>
        <p:blipFill rotWithShape="1">
          <a:blip r:embed="rId3">
            <a:alphaModFix/>
          </a:blip>
          <a:srcRect t="2814" b="16082"/>
          <a:stretch/>
        </p:blipFill>
        <p:spPr>
          <a:xfrm flipH="1">
            <a:off x="817489" y="813526"/>
            <a:ext cx="2870297" cy="348492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TRY DIVIDING THE CONTENT</a:t>
            </a:r>
            <a:endParaRPr/>
          </a:p>
        </p:txBody>
      </p:sp>
      <p:sp>
        <p:nvSpPr>
          <p:cNvPr id="313" name="Google Shape;313;p41"/>
          <p:cNvSpPr txBox="1">
            <a:spLocks noGrp="1"/>
          </p:cNvSpPr>
          <p:nvPr>
            <p:ph type="subTitle" idx="1"/>
          </p:nvPr>
        </p:nvSpPr>
        <p:spPr>
          <a:xfrm>
            <a:off x="4923249" y="2969300"/>
            <a:ext cx="2505600" cy="8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14" name="Google Shape;314;p41"/>
          <p:cNvSpPr txBox="1">
            <a:spLocks noGrp="1"/>
          </p:cNvSpPr>
          <p:nvPr>
            <p:ph type="subTitle" idx="2"/>
          </p:nvPr>
        </p:nvSpPr>
        <p:spPr>
          <a:xfrm>
            <a:off x="1715375" y="2969300"/>
            <a:ext cx="2505600" cy="8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15" name="Google Shape;315;p41"/>
          <p:cNvSpPr txBox="1">
            <a:spLocks noGrp="1"/>
          </p:cNvSpPr>
          <p:nvPr>
            <p:ph type="subTitle" idx="3"/>
          </p:nvPr>
        </p:nvSpPr>
        <p:spPr>
          <a:xfrm>
            <a:off x="1715375" y="248167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6" name="Google Shape;316;p41"/>
          <p:cNvSpPr txBox="1">
            <a:spLocks noGrp="1"/>
          </p:cNvSpPr>
          <p:nvPr>
            <p:ph type="subTitle" idx="4"/>
          </p:nvPr>
        </p:nvSpPr>
        <p:spPr>
          <a:xfrm>
            <a:off x="4923250" y="248167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17" name="Google Shape;317;p41"/>
          <p:cNvSpPr/>
          <p:nvPr/>
        </p:nvSpPr>
        <p:spPr>
          <a:xfrm>
            <a:off x="5968441" y="2013466"/>
            <a:ext cx="415232" cy="415197"/>
          </a:xfrm>
          <a:custGeom>
            <a:avLst/>
            <a:gdLst/>
            <a:ahLst/>
            <a:cxnLst/>
            <a:rect l="l" t="t" r="r" b="b"/>
            <a:pathLst>
              <a:path w="11885" h="11884" extrusionOk="0">
                <a:moveTo>
                  <a:pt x="5240" y="1381"/>
                </a:moveTo>
                <a:cubicBezTo>
                  <a:pt x="5430" y="1381"/>
                  <a:pt x="5597" y="1548"/>
                  <a:pt x="5597" y="1739"/>
                </a:cubicBezTo>
                <a:cubicBezTo>
                  <a:pt x="5597" y="1929"/>
                  <a:pt x="5430" y="2072"/>
                  <a:pt x="5240" y="2072"/>
                </a:cubicBezTo>
                <a:cubicBezTo>
                  <a:pt x="5049" y="2072"/>
                  <a:pt x="4883" y="1929"/>
                  <a:pt x="4883" y="1739"/>
                </a:cubicBezTo>
                <a:cubicBezTo>
                  <a:pt x="4883" y="1548"/>
                  <a:pt x="5049" y="1381"/>
                  <a:pt x="5240" y="1381"/>
                </a:cubicBezTo>
                <a:close/>
                <a:moveTo>
                  <a:pt x="6645" y="1381"/>
                </a:moveTo>
                <a:cubicBezTo>
                  <a:pt x="6836" y="1381"/>
                  <a:pt x="6978" y="1548"/>
                  <a:pt x="6978" y="1739"/>
                </a:cubicBezTo>
                <a:cubicBezTo>
                  <a:pt x="6978" y="1929"/>
                  <a:pt x="6836" y="2072"/>
                  <a:pt x="6645" y="2072"/>
                </a:cubicBezTo>
                <a:cubicBezTo>
                  <a:pt x="6431" y="2072"/>
                  <a:pt x="6288" y="1929"/>
                  <a:pt x="6288" y="1739"/>
                </a:cubicBezTo>
                <a:cubicBezTo>
                  <a:pt x="6288" y="1548"/>
                  <a:pt x="6431" y="1381"/>
                  <a:pt x="6645" y="1381"/>
                </a:cubicBezTo>
                <a:close/>
                <a:moveTo>
                  <a:pt x="9098" y="6287"/>
                </a:moveTo>
                <a:lnTo>
                  <a:pt x="9098" y="7216"/>
                </a:lnTo>
                <a:lnTo>
                  <a:pt x="7336" y="7216"/>
                </a:lnTo>
                <a:cubicBezTo>
                  <a:pt x="7145" y="7216"/>
                  <a:pt x="6978" y="7383"/>
                  <a:pt x="6978" y="7573"/>
                </a:cubicBezTo>
                <a:lnTo>
                  <a:pt x="6978" y="8621"/>
                </a:lnTo>
                <a:lnTo>
                  <a:pt x="4883" y="8621"/>
                </a:lnTo>
                <a:lnTo>
                  <a:pt x="4883" y="7573"/>
                </a:lnTo>
                <a:cubicBezTo>
                  <a:pt x="4883" y="7383"/>
                  <a:pt x="4740" y="7216"/>
                  <a:pt x="4549" y="7216"/>
                </a:cubicBezTo>
                <a:lnTo>
                  <a:pt x="2811" y="7216"/>
                </a:lnTo>
                <a:lnTo>
                  <a:pt x="2811" y="6287"/>
                </a:lnTo>
                <a:close/>
                <a:moveTo>
                  <a:pt x="1739" y="8621"/>
                </a:moveTo>
                <a:cubicBezTo>
                  <a:pt x="1954" y="8621"/>
                  <a:pt x="2096" y="8764"/>
                  <a:pt x="2096" y="8954"/>
                </a:cubicBezTo>
                <a:cubicBezTo>
                  <a:pt x="2096" y="9145"/>
                  <a:pt x="1954" y="9312"/>
                  <a:pt x="1739" y="9312"/>
                </a:cubicBezTo>
                <a:cubicBezTo>
                  <a:pt x="1549" y="9312"/>
                  <a:pt x="1406" y="9145"/>
                  <a:pt x="1406" y="8954"/>
                </a:cubicBezTo>
                <a:cubicBezTo>
                  <a:pt x="1406" y="8764"/>
                  <a:pt x="1549" y="8621"/>
                  <a:pt x="1739" y="8621"/>
                </a:cubicBezTo>
                <a:close/>
                <a:moveTo>
                  <a:pt x="3144" y="8621"/>
                </a:moveTo>
                <a:cubicBezTo>
                  <a:pt x="3335" y="8621"/>
                  <a:pt x="3502" y="8764"/>
                  <a:pt x="3502" y="8954"/>
                </a:cubicBezTo>
                <a:cubicBezTo>
                  <a:pt x="3502" y="9145"/>
                  <a:pt x="3335" y="9312"/>
                  <a:pt x="3144" y="9312"/>
                </a:cubicBezTo>
                <a:cubicBezTo>
                  <a:pt x="2954" y="9312"/>
                  <a:pt x="2787" y="9145"/>
                  <a:pt x="2787" y="8954"/>
                </a:cubicBezTo>
                <a:cubicBezTo>
                  <a:pt x="2787" y="8764"/>
                  <a:pt x="2954" y="8621"/>
                  <a:pt x="3144" y="8621"/>
                </a:cubicBezTo>
                <a:close/>
                <a:moveTo>
                  <a:pt x="8741" y="8621"/>
                </a:moveTo>
                <a:cubicBezTo>
                  <a:pt x="8931" y="8621"/>
                  <a:pt x="9074" y="8764"/>
                  <a:pt x="9074" y="8954"/>
                </a:cubicBezTo>
                <a:cubicBezTo>
                  <a:pt x="9074" y="9145"/>
                  <a:pt x="8931" y="9312"/>
                  <a:pt x="8741" y="9312"/>
                </a:cubicBezTo>
                <a:cubicBezTo>
                  <a:pt x="8550" y="9312"/>
                  <a:pt x="8383" y="9145"/>
                  <a:pt x="8383" y="8954"/>
                </a:cubicBezTo>
                <a:cubicBezTo>
                  <a:pt x="8383" y="8764"/>
                  <a:pt x="8550" y="8621"/>
                  <a:pt x="8741" y="8621"/>
                </a:cubicBezTo>
                <a:close/>
                <a:moveTo>
                  <a:pt x="10122" y="8621"/>
                </a:moveTo>
                <a:cubicBezTo>
                  <a:pt x="10312" y="8621"/>
                  <a:pt x="10479" y="8764"/>
                  <a:pt x="10479" y="8954"/>
                </a:cubicBezTo>
                <a:cubicBezTo>
                  <a:pt x="10479" y="9145"/>
                  <a:pt x="10312" y="9312"/>
                  <a:pt x="10122" y="9312"/>
                </a:cubicBezTo>
                <a:cubicBezTo>
                  <a:pt x="9931" y="9312"/>
                  <a:pt x="9789" y="9145"/>
                  <a:pt x="9789" y="8954"/>
                </a:cubicBezTo>
                <a:cubicBezTo>
                  <a:pt x="9789" y="8764"/>
                  <a:pt x="9931" y="8621"/>
                  <a:pt x="10122" y="8621"/>
                </a:cubicBezTo>
                <a:close/>
                <a:moveTo>
                  <a:pt x="3835" y="0"/>
                </a:moveTo>
                <a:cubicBezTo>
                  <a:pt x="3644" y="0"/>
                  <a:pt x="3478" y="167"/>
                  <a:pt x="3478" y="357"/>
                </a:cubicBezTo>
                <a:lnTo>
                  <a:pt x="3478" y="3144"/>
                </a:lnTo>
                <a:cubicBezTo>
                  <a:pt x="3478" y="3334"/>
                  <a:pt x="3644" y="3477"/>
                  <a:pt x="3835" y="3477"/>
                </a:cubicBezTo>
                <a:lnTo>
                  <a:pt x="5597" y="3477"/>
                </a:lnTo>
                <a:lnTo>
                  <a:pt x="5597" y="3953"/>
                </a:lnTo>
                <a:lnTo>
                  <a:pt x="5121" y="3953"/>
                </a:lnTo>
                <a:cubicBezTo>
                  <a:pt x="4930" y="3953"/>
                  <a:pt x="4764" y="4072"/>
                  <a:pt x="4764" y="4263"/>
                </a:cubicBezTo>
                <a:cubicBezTo>
                  <a:pt x="4740" y="4477"/>
                  <a:pt x="4907" y="4644"/>
                  <a:pt x="5097" y="4644"/>
                </a:cubicBezTo>
                <a:lnTo>
                  <a:pt x="5597" y="4644"/>
                </a:lnTo>
                <a:lnTo>
                  <a:pt x="5597" y="5597"/>
                </a:lnTo>
                <a:lnTo>
                  <a:pt x="2454" y="5597"/>
                </a:lnTo>
                <a:cubicBezTo>
                  <a:pt x="2263" y="5597"/>
                  <a:pt x="2120" y="5763"/>
                  <a:pt x="2120" y="5954"/>
                </a:cubicBezTo>
                <a:lnTo>
                  <a:pt x="2120" y="7216"/>
                </a:lnTo>
                <a:lnTo>
                  <a:pt x="358" y="7216"/>
                </a:lnTo>
                <a:cubicBezTo>
                  <a:pt x="144" y="7216"/>
                  <a:pt x="1" y="7383"/>
                  <a:pt x="1" y="7573"/>
                </a:cubicBezTo>
                <a:lnTo>
                  <a:pt x="1" y="10359"/>
                </a:lnTo>
                <a:cubicBezTo>
                  <a:pt x="1" y="10550"/>
                  <a:pt x="144" y="10693"/>
                  <a:pt x="334" y="10693"/>
                </a:cubicBezTo>
                <a:lnTo>
                  <a:pt x="2120" y="10693"/>
                </a:lnTo>
                <a:lnTo>
                  <a:pt x="2120" y="11193"/>
                </a:lnTo>
                <a:lnTo>
                  <a:pt x="1596" y="11193"/>
                </a:lnTo>
                <a:cubicBezTo>
                  <a:pt x="1584" y="11191"/>
                  <a:pt x="1572" y="11191"/>
                  <a:pt x="1560" y="11191"/>
                </a:cubicBezTo>
                <a:cubicBezTo>
                  <a:pt x="1388" y="11191"/>
                  <a:pt x="1263" y="11348"/>
                  <a:pt x="1263" y="11526"/>
                </a:cubicBezTo>
                <a:cubicBezTo>
                  <a:pt x="1263" y="11717"/>
                  <a:pt x="1406" y="11883"/>
                  <a:pt x="1596" y="11883"/>
                </a:cubicBezTo>
                <a:lnTo>
                  <a:pt x="3287" y="11883"/>
                </a:lnTo>
                <a:cubicBezTo>
                  <a:pt x="3478" y="11883"/>
                  <a:pt x="3644" y="11717"/>
                  <a:pt x="3644" y="11526"/>
                </a:cubicBezTo>
                <a:cubicBezTo>
                  <a:pt x="3644" y="11348"/>
                  <a:pt x="3498" y="11191"/>
                  <a:pt x="3324" y="11191"/>
                </a:cubicBezTo>
                <a:cubicBezTo>
                  <a:pt x="3312" y="11191"/>
                  <a:pt x="3299" y="11191"/>
                  <a:pt x="3287" y="11193"/>
                </a:cubicBezTo>
                <a:lnTo>
                  <a:pt x="2787" y="11193"/>
                </a:lnTo>
                <a:lnTo>
                  <a:pt x="2787" y="10693"/>
                </a:lnTo>
                <a:lnTo>
                  <a:pt x="4549" y="10693"/>
                </a:lnTo>
                <a:cubicBezTo>
                  <a:pt x="4740" y="10693"/>
                  <a:pt x="4883" y="10550"/>
                  <a:pt x="4883" y="10359"/>
                </a:cubicBezTo>
                <a:lnTo>
                  <a:pt x="4883" y="9312"/>
                </a:lnTo>
                <a:lnTo>
                  <a:pt x="6978" y="9312"/>
                </a:lnTo>
                <a:lnTo>
                  <a:pt x="6978" y="10359"/>
                </a:lnTo>
                <a:cubicBezTo>
                  <a:pt x="6978" y="10550"/>
                  <a:pt x="7145" y="10693"/>
                  <a:pt x="7336" y="10693"/>
                </a:cubicBezTo>
                <a:lnTo>
                  <a:pt x="9098" y="10693"/>
                </a:lnTo>
                <a:lnTo>
                  <a:pt x="9098" y="11193"/>
                </a:lnTo>
                <a:lnTo>
                  <a:pt x="8598" y="11193"/>
                </a:lnTo>
                <a:cubicBezTo>
                  <a:pt x="8586" y="11191"/>
                  <a:pt x="8573" y="11191"/>
                  <a:pt x="8561" y="11191"/>
                </a:cubicBezTo>
                <a:cubicBezTo>
                  <a:pt x="8387" y="11191"/>
                  <a:pt x="8241" y="11348"/>
                  <a:pt x="8241" y="11526"/>
                </a:cubicBezTo>
                <a:cubicBezTo>
                  <a:pt x="8241" y="11717"/>
                  <a:pt x="8407" y="11883"/>
                  <a:pt x="8598" y="11883"/>
                </a:cubicBezTo>
                <a:lnTo>
                  <a:pt x="10265" y="11883"/>
                </a:lnTo>
                <a:cubicBezTo>
                  <a:pt x="10455" y="11883"/>
                  <a:pt x="10622" y="11717"/>
                  <a:pt x="10622" y="11526"/>
                </a:cubicBezTo>
                <a:cubicBezTo>
                  <a:pt x="10622" y="11348"/>
                  <a:pt x="10476" y="11191"/>
                  <a:pt x="10301" y="11191"/>
                </a:cubicBezTo>
                <a:cubicBezTo>
                  <a:pt x="10289" y="11191"/>
                  <a:pt x="10277" y="11191"/>
                  <a:pt x="10265" y="11193"/>
                </a:cubicBezTo>
                <a:lnTo>
                  <a:pt x="9765" y="11193"/>
                </a:lnTo>
                <a:lnTo>
                  <a:pt x="9765" y="10693"/>
                </a:lnTo>
                <a:lnTo>
                  <a:pt x="11527" y="10693"/>
                </a:lnTo>
                <a:cubicBezTo>
                  <a:pt x="11718" y="10693"/>
                  <a:pt x="11884" y="10550"/>
                  <a:pt x="11884" y="10359"/>
                </a:cubicBezTo>
                <a:lnTo>
                  <a:pt x="11884" y="7573"/>
                </a:lnTo>
                <a:cubicBezTo>
                  <a:pt x="11884" y="7383"/>
                  <a:pt x="11718" y="7216"/>
                  <a:pt x="11527" y="7216"/>
                </a:cubicBezTo>
                <a:lnTo>
                  <a:pt x="9765" y="7216"/>
                </a:lnTo>
                <a:lnTo>
                  <a:pt x="9765" y="5954"/>
                </a:lnTo>
                <a:cubicBezTo>
                  <a:pt x="9765" y="5763"/>
                  <a:pt x="9622" y="5597"/>
                  <a:pt x="9431" y="5597"/>
                </a:cubicBezTo>
                <a:lnTo>
                  <a:pt x="6288" y="5597"/>
                </a:lnTo>
                <a:lnTo>
                  <a:pt x="6288" y="4644"/>
                </a:lnTo>
                <a:lnTo>
                  <a:pt x="6764" y="4644"/>
                </a:lnTo>
                <a:cubicBezTo>
                  <a:pt x="6955" y="4644"/>
                  <a:pt x="7098" y="4525"/>
                  <a:pt x="7121" y="4334"/>
                </a:cubicBezTo>
                <a:cubicBezTo>
                  <a:pt x="7145" y="4120"/>
                  <a:pt x="6978" y="3953"/>
                  <a:pt x="6788" y="3953"/>
                </a:cubicBezTo>
                <a:lnTo>
                  <a:pt x="6288" y="3953"/>
                </a:lnTo>
                <a:lnTo>
                  <a:pt x="6288" y="3477"/>
                </a:lnTo>
                <a:lnTo>
                  <a:pt x="8050" y="3477"/>
                </a:lnTo>
                <a:cubicBezTo>
                  <a:pt x="8241" y="3477"/>
                  <a:pt x="8407" y="3334"/>
                  <a:pt x="8407" y="3144"/>
                </a:cubicBezTo>
                <a:lnTo>
                  <a:pt x="8407" y="357"/>
                </a:lnTo>
                <a:cubicBezTo>
                  <a:pt x="8407" y="167"/>
                  <a:pt x="8241" y="0"/>
                  <a:pt x="8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41"/>
          <p:cNvGrpSpPr/>
          <p:nvPr/>
        </p:nvGrpSpPr>
        <p:grpSpPr>
          <a:xfrm>
            <a:off x="2758483" y="2013391"/>
            <a:ext cx="419390" cy="415372"/>
            <a:chOff x="1243893" y="1323028"/>
            <a:chExt cx="419390" cy="415372"/>
          </a:xfrm>
        </p:grpSpPr>
        <p:sp>
          <p:nvSpPr>
            <p:cNvPr id="319" name="Google Shape;319;p41"/>
            <p:cNvSpPr/>
            <p:nvPr/>
          </p:nvSpPr>
          <p:spPr>
            <a:xfrm>
              <a:off x="1439438" y="1517805"/>
              <a:ext cx="24142" cy="25015"/>
            </a:xfrm>
            <a:custGeom>
              <a:avLst/>
              <a:gdLst/>
              <a:ahLst/>
              <a:cxnLst/>
              <a:rect l="l" t="t" r="r" b="b"/>
              <a:pathLst>
                <a:path w="691" h="716" extrusionOk="0">
                  <a:moveTo>
                    <a:pt x="358" y="1"/>
                  </a:moveTo>
                  <a:cubicBezTo>
                    <a:pt x="167" y="1"/>
                    <a:pt x="0" y="167"/>
                    <a:pt x="0" y="358"/>
                  </a:cubicBezTo>
                  <a:cubicBezTo>
                    <a:pt x="0" y="548"/>
                    <a:pt x="167" y="715"/>
                    <a:pt x="358" y="715"/>
                  </a:cubicBezTo>
                  <a:cubicBezTo>
                    <a:pt x="548" y="715"/>
                    <a:pt x="691" y="548"/>
                    <a:pt x="691" y="358"/>
                  </a:cubicBezTo>
                  <a:cubicBezTo>
                    <a:pt x="691" y="167"/>
                    <a:pt x="548"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1361213" y="1440418"/>
              <a:ext cx="180592" cy="180592"/>
            </a:xfrm>
            <a:custGeom>
              <a:avLst/>
              <a:gdLst/>
              <a:ahLst/>
              <a:cxnLst/>
              <a:rect l="l" t="t" r="r" b="b"/>
              <a:pathLst>
                <a:path w="5169" h="5169" extrusionOk="0">
                  <a:moveTo>
                    <a:pt x="2597" y="1525"/>
                  </a:moveTo>
                  <a:cubicBezTo>
                    <a:pt x="3168" y="1525"/>
                    <a:pt x="3644" y="2001"/>
                    <a:pt x="3644" y="2573"/>
                  </a:cubicBezTo>
                  <a:cubicBezTo>
                    <a:pt x="3644" y="3144"/>
                    <a:pt x="3168" y="3621"/>
                    <a:pt x="2597" y="3621"/>
                  </a:cubicBezTo>
                  <a:cubicBezTo>
                    <a:pt x="2025" y="3621"/>
                    <a:pt x="1549" y="3144"/>
                    <a:pt x="1549" y="2573"/>
                  </a:cubicBezTo>
                  <a:cubicBezTo>
                    <a:pt x="1549" y="2001"/>
                    <a:pt x="2001" y="1525"/>
                    <a:pt x="2597" y="1525"/>
                  </a:cubicBezTo>
                  <a:close/>
                  <a:moveTo>
                    <a:pt x="2358" y="1"/>
                  </a:moveTo>
                  <a:lnTo>
                    <a:pt x="2287" y="668"/>
                  </a:lnTo>
                  <a:cubicBezTo>
                    <a:pt x="2263" y="811"/>
                    <a:pt x="2168" y="930"/>
                    <a:pt x="2049" y="977"/>
                  </a:cubicBezTo>
                  <a:cubicBezTo>
                    <a:pt x="1977" y="1001"/>
                    <a:pt x="1882" y="1025"/>
                    <a:pt x="1834" y="1073"/>
                  </a:cubicBezTo>
                  <a:cubicBezTo>
                    <a:pt x="1784" y="1089"/>
                    <a:pt x="1733" y="1097"/>
                    <a:pt x="1685" y="1097"/>
                  </a:cubicBezTo>
                  <a:cubicBezTo>
                    <a:pt x="1596" y="1097"/>
                    <a:pt x="1515" y="1071"/>
                    <a:pt x="1453" y="1025"/>
                  </a:cubicBezTo>
                  <a:lnTo>
                    <a:pt x="929" y="596"/>
                  </a:lnTo>
                  <a:lnTo>
                    <a:pt x="596" y="930"/>
                  </a:lnTo>
                  <a:lnTo>
                    <a:pt x="1025" y="1454"/>
                  </a:lnTo>
                  <a:cubicBezTo>
                    <a:pt x="1096" y="1573"/>
                    <a:pt x="1120" y="1716"/>
                    <a:pt x="1049" y="1835"/>
                  </a:cubicBezTo>
                  <a:cubicBezTo>
                    <a:pt x="1025" y="1906"/>
                    <a:pt x="1001" y="1978"/>
                    <a:pt x="977" y="2049"/>
                  </a:cubicBezTo>
                  <a:cubicBezTo>
                    <a:pt x="929" y="2168"/>
                    <a:pt x="810" y="2263"/>
                    <a:pt x="668" y="2287"/>
                  </a:cubicBezTo>
                  <a:lnTo>
                    <a:pt x="1" y="2359"/>
                  </a:lnTo>
                  <a:lnTo>
                    <a:pt x="1" y="2835"/>
                  </a:lnTo>
                  <a:lnTo>
                    <a:pt x="668" y="2906"/>
                  </a:lnTo>
                  <a:cubicBezTo>
                    <a:pt x="810" y="2906"/>
                    <a:pt x="929" y="3002"/>
                    <a:pt x="977" y="3144"/>
                  </a:cubicBezTo>
                  <a:cubicBezTo>
                    <a:pt x="1001" y="3216"/>
                    <a:pt x="1025" y="3287"/>
                    <a:pt x="1072" y="3359"/>
                  </a:cubicBezTo>
                  <a:cubicBezTo>
                    <a:pt x="1120" y="3478"/>
                    <a:pt x="1096" y="3621"/>
                    <a:pt x="1025" y="3716"/>
                  </a:cubicBezTo>
                  <a:lnTo>
                    <a:pt x="596" y="4240"/>
                  </a:lnTo>
                  <a:lnTo>
                    <a:pt x="929" y="4573"/>
                  </a:lnTo>
                  <a:lnTo>
                    <a:pt x="1453" y="4168"/>
                  </a:lnTo>
                  <a:cubicBezTo>
                    <a:pt x="1523" y="4113"/>
                    <a:pt x="1601" y="4090"/>
                    <a:pt x="1678" y="4090"/>
                  </a:cubicBezTo>
                  <a:cubicBezTo>
                    <a:pt x="1732" y="4090"/>
                    <a:pt x="1785" y="4101"/>
                    <a:pt x="1834" y="4121"/>
                  </a:cubicBezTo>
                  <a:cubicBezTo>
                    <a:pt x="1906" y="4145"/>
                    <a:pt x="1977" y="4192"/>
                    <a:pt x="2049" y="4216"/>
                  </a:cubicBezTo>
                  <a:cubicBezTo>
                    <a:pt x="2168" y="4264"/>
                    <a:pt x="2263" y="4359"/>
                    <a:pt x="2287" y="4502"/>
                  </a:cubicBezTo>
                  <a:lnTo>
                    <a:pt x="2358" y="5169"/>
                  </a:lnTo>
                  <a:lnTo>
                    <a:pt x="2835" y="5169"/>
                  </a:lnTo>
                  <a:lnTo>
                    <a:pt x="2906" y="4502"/>
                  </a:lnTo>
                  <a:cubicBezTo>
                    <a:pt x="2906" y="4359"/>
                    <a:pt x="3001" y="4264"/>
                    <a:pt x="3144" y="4216"/>
                  </a:cubicBezTo>
                  <a:cubicBezTo>
                    <a:pt x="3216" y="4192"/>
                    <a:pt x="3287" y="4145"/>
                    <a:pt x="3359" y="4121"/>
                  </a:cubicBezTo>
                  <a:cubicBezTo>
                    <a:pt x="3408" y="4091"/>
                    <a:pt x="3462" y="4078"/>
                    <a:pt x="3515" y="4078"/>
                  </a:cubicBezTo>
                  <a:cubicBezTo>
                    <a:pt x="3589" y="4078"/>
                    <a:pt x="3660" y="4103"/>
                    <a:pt x="3716" y="4145"/>
                  </a:cubicBezTo>
                  <a:lnTo>
                    <a:pt x="4240" y="4573"/>
                  </a:lnTo>
                  <a:lnTo>
                    <a:pt x="4573" y="4240"/>
                  </a:lnTo>
                  <a:lnTo>
                    <a:pt x="4168" y="3716"/>
                  </a:lnTo>
                  <a:cubicBezTo>
                    <a:pt x="4073" y="3621"/>
                    <a:pt x="4073" y="3454"/>
                    <a:pt x="4121" y="3335"/>
                  </a:cubicBezTo>
                  <a:cubicBezTo>
                    <a:pt x="4144" y="3264"/>
                    <a:pt x="4192" y="3192"/>
                    <a:pt x="4216" y="3121"/>
                  </a:cubicBezTo>
                  <a:cubicBezTo>
                    <a:pt x="4264" y="3002"/>
                    <a:pt x="4359" y="2906"/>
                    <a:pt x="4502" y="2906"/>
                  </a:cubicBezTo>
                  <a:lnTo>
                    <a:pt x="5168" y="2811"/>
                  </a:lnTo>
                  <a:lnTo>
                    <a:pt x="5168" y="2359"/>
                  </a:lnTo>
                  <a:lnTo>
                    <a:pt x="4502" y="2287"/>
                  </a:lnTo>
                  <a:cubicBezTo>
                    <a:pt x="4359" y="2263"/>
                    <a:pt x="4264" y="2168"/>
                    <a:pt x="4216" y="2049"/>
                  </a:cubicBezTo>
                  <a:cubicBezTo>
                    <a:pt x="4192" y="1978"/>
                    <a:pt x="4144" y="1882"/>
                    <a:pt x="4121" y="1835"/>
                  </a:cubicBezTo>
                  <a:cubicBezTo>
                    <a:pt x="4049" y="1692"/>
                    <a:pt x="4073" y="1549"/>
                    <a:pt x="4144" y="1454"/>
                  </a:cubicBezTo>
                  <a:lnTo>
                    <a:pt x="4573" y="930"/>
                  </a:lnTo>
                  <a:lnTo>
                    <a:pt x="4240" y="596"/>
                  </a:lnTo>
                  <a:lnTo>
                    <a:pt x="3716" y="1025"/>
                  </a:lnTo>
                  <a:cubicBezTo>
                    <a:pt x="3660" y="1066"/>
                    <a:pt x="3581" y="1092"/>
                    <a:pt x="3501" y="1092"/>
                  </a:cubicBezTo>
                  <a:cubicBezTo>
                    <a:pt x="3443" y="1092"/>
                    <a:pt x="3385" y="1079"/>
                    <a:pt x="3335" y="1049"/>
                  </a:cubicBezTo>
                  <a:cubicBezTo>
                    <a:pt x="3263" y="1025"/>
                    <a:pt x="3192" y="1001"/>
                    <a:pt x="3120" y="977"/>
                  </a:cubicBezTo>
                  <a:cubicBezTo>
                    <a:pt x="3001" y="930"/>
                    <a:pt x="2906" y="811"/>
                    <a:pt x="2906" y="668"/>
                  </a:cubicBezTo>
                  <a:lnTo>
                    <a:pt x="28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1243893" y="1323028"/>
              <a:ext cx="419390" cy="415372"/>
            </a:xfrm>
            <a:custGeom>
              <a:avLst/>
              <a:gdLst/>
              <a:ahLst/>
              <a:cxnLst/>
              <a:rect l="l" t="t" r="r" b="b"/>
              <a:pathLst>
                <a:path w="12004" h="11889" extrusionOk="0">
                  <a:moveTo>
                    <a:pt x="6502" y="2670"/>
                  </a:moveTo>
                  <a:cubicBezTo>
                    <a:pt x="6669" y="2670"/>
                    <a:pt x="6812" y="2813"/>
                    <a:pt x="6836" y="2980"/>
                  </a:cubicBezTo>
                  <a:lnTo>
                    <a:pt x="6907" y="3623"/>
                  </a:lnTo>
                  <a:lnTo>
                    <a:pt x="7407" y="3218"/>
                  </a:lnTo>
                  <a:cubicBezTo>
                    <a:pt x="7472" y="3164"/>
                    <a:pt x="7546" y="3140"/>
                    <a:pt x="7618" y="3140"/>
                  </a:cubicBezTo>
                  <a:cubicBezTo>
                    <a:pt x="7707" y="3140"/>
                    <a:pt x="7794" y="3176"/>
                    <a:pt x="7860" y="3242"/>
                  </a:cubicBezTo>
                  <a:lnTo>
                    <a:pt x="8646" y="4004"/>
                  </a:lnTo>
                  <a:cubicBezTo>
                    <a:pt x="8765" y="4147"/>
                    <a:pt x="8788" y="4337"/>
                    <a:pt x="8669" y="4480"/>
                  </a:cubicBezTo>
                  <a:lnTo>
                    <a:pt x="8265" y="4980"/>
                  </a:lnTo>
                  <a:lnTo>
                    <a:pt x="8908" y="5052"/>
                  </a:lnTo>
                  <a:cubicBezTo>
                    <a:pt x="9098" y="5076"/>
                    <a:pt x="9217" y="5218"/>
                    <a:pt x="9217" y="5409"/>
                  </a:cubicBezTo>
                  <a:lnTo>
                    <a:pt x="9217" y="6504"/>
                  </a:lnTo>
                  <a:cubicBezTo>
                    <a:pt x="9217" y="6671"/>
                    <a:pt x="9098" y="6814"/>
                    <a:pt x="8908" y="6838"/>
                  </a:cubicBezTo>
                  <a:lnTo>
                    <a:pt x="8288" y="6909"/>
                  </a:lnTo>
                  <a:lnTo>
                    <a:pt x="8669" y="7409"/>
                  </a:lnTo>
                  <a:cubicBezTo>
                    <a:pt x="8788" y="7552"/>
                    <a:pt x="8788" y="7743"/>
                    <a:pt x="8646" y="7862"/>
                  </a:cubicBezTo>
                  <a:lnTo>
                    <a:pt x="7883" y="8648"/>
                  </a:lnTo>
                  <a:cubicBezTo>
                    <a:pt x="7818" y="8713"/>
                    <a:pt x="7724" y="8750"/>
                    <a:pt x="7633" y="8750"/>
                  </a:cubicBezTo>
                  <a:cubicBezTo>
                    <a:pt x="7558" y="8750"/>
                    <a:pt x="7485" y="8725"/>
                    <a:pt x="7431" y="8672"/>
                  </a:cubicBezTo>
                  <a:lnTo>
                    <a:pt x="6907" y="8267"/>
                  </a:lnTo>
                  <a:lnTo>
                    <a:pt x="6836" y="8910"/>
                  </a:lnTo>
                  <a:cubicBezTo>
                    <a:pt x="6812" y="9076"/>
                    <a:pt x="6669" y="9219"/>
                    <a:pt x="6502" y="9219"/>
                  </a:cubicBezTo>
                  <a:lnTo>
                    <a:pt x="5407" y="9219"/>
                  </a:lnTo>
                  <a:cubicBezTo>
                    <a:pt x="5216" y="9219"/>
                    <a:pt x="5073" y="9076"/>
                    <a:pt x="5050" y="8910"/>
                  </a:cubicBezTo>
                  <a:lnTo>
                    <a:pt x="4978" y="8291"/>
                  </a:lnTo>
                  <a:lnTo>
                    <a:pt x="4502" y="8672"/>
                  </a:lnTo>
                  <a:cubicBezTo>
                    <a:pt x="4434" y="8728"/>
                    <a:pt x="4349" y="8758"/>
                    <a:pt x="4267" y="8758"/>
                  </a:cubicBezTo>
                  <a:cubicBezTo>
                    <a:pt x="4176" y="8758"/>
                    <a:pt x="4088" y="8722"/>
                    <a:pt x="4026" y="8648"/>
                  </a:cubicBezTo>
                  <a:lnTo>
                    <a:pt x="3263" y="7886"/>
                  </a:lnTo>
                  <a:cubicBezTo>
                    <a:pt x="3121" y="7767"/>
                    <a:pt x="3121" y="7552"/>
                    <a:pt x="3240" y="7409"/>
                  </a:cubicBezTo>
                  <a:lnTo>
                    <a:pt x="3621" y="6909"/>
                  </a:lnTo>
                  <a:lnTo>
                    <a:pt x="2978" y="6838"/>
                  </a:lnTo>
                  <a:cubicBezTo>
                    <a:pt x="2811" y="6814"/>
                    <a:pt x="2668" y="6671"/>
                    <a:pt x="2668" y="6504"/>
                  </a:cubicBezTo>
                  <a:lnTo>
                    <a:pt x="2668" y="5409"/>
                  </a:lnTo>
                  <a:cubicBezTo>
                    <a:pt x="2668" y="5218"/>
                    <a:pt x="2811" y="5076"/>
                    <a:pt x="2978" y="5052"/>
                  </a:cubicBezTo>
                  <a:lnTo>
                    <a:pt x="3621" y="4980"/>
                  </a:lnTo>
                  <a:lnTo>
                    <a:pt x="3216" y="4504"/>
                  </a:lnTo>
                  <a:cubicBezTo>
                    <a:pt x="3121" y="4361"/>
                    <a:pt x="3121" y="4147"/>
                    <a:pt x="3240" y="4028"/>
                  </a:cubicBezTo>
                  <a:lnTo>
                    <a:pt x="4026" y="3266"/>
                  </a:lnTo>
                  <a:cubicBezTo>
                    <a:pt x="4091" y="3187"/>
                    <a:pt x="4178" y="3152"/>
                    <a:pt x="4267" y="3152"/>
                  </a:cubicBezTo>
                  <a:cubicBezTo>
                    <a:pt x="4340" y="3152"/>
                    <a:pt x="4414" y="3175"/>
                    <a:pt x="4478" y="3218"/>
                  </a:cubicBezTo>
                  <a:lnTo>
                    <a:pt x="4978" y="3623"/>
                  </a:lnTo>
                  <a:lnTo>
                    <a:pt x="5050" y="2980"/>
                  </a:lnTo>
                  <a:cubicBezTo>
                    <a:pt x="5073" y="2813"/>
                    <a:pt x="5216" y="2670"/>
                    <a:pt x="5407" y="2670"/>
                  </a:cubicBezTo>
                  <a:close/>
                  <a:moveTo>
                    <a:pt x="4075" y="1"/>
                  </a:moveTo>
                  <a:cubicBezTo>
                    <a:pt x="3883" y="1"/>
                    <a:pt x="3740" y="138"/>
                    <a:pt x="3740" y="337"/>
                  </a:cubicBezTo>
                  <a:lnTo>
                    <a:pt x="3740" y="1551"/>
                  </a:lnTo>
                  <a:lnTo>
                    <a:pt x="2859" y="1551"/>
                  </a:lnTo>
                  <a:cubicBezTo>
                    <a:pt x="2763" y="1551"/>
                    <a:pt x="2668" y="1599"/>
                    <a:pt x="2620" y="1646"/>
                  </a:cubicBezTo>
                  <a:lnTo>
                    <a:pt x="1692" y="2599"/>
                  </a:lnTo>
                  <a:cubicBezTo>
                    <a:pt x="1620" y="2647"/>
                    <a:pt x="1573" y="2742"/>
                    <a:pt x="1573" y="2837"/>
                  </a:cubicBezTo>
                  <a:lnTo>
                    <a:pt x="1573" y="3742"/>
                  </a:lnTo>
                  <a:lnTo>
                    <a:pt x="382" y="3742"/>
                  </a:lnTo>
                  <a:cubicBezTo>
                    <a:pt x="191" y="3742"/>
                    <a:pt x="25" y="3861"/>
                    <a:pt x="25" y="4052"/>
                  </a:cubicBezTo>
                  <a:cubicBezTo>
                    <a:pt x="1" y="4266"/>
                    <a:pt x="168" y="4433"/>
                    <a:pt x="358" y="4433"/>
                  </a:cubicBezTo>
                  <a:lnTo>
                    <a:pt x="1573" y="4433"/>
                  </a:lnTo>
                  <a:lnTo>
                    <a:pt x="1573" y="5600"/>
                  </a:lnTo>
                  <a:lnTo>
                    <a:pt x="382" y="5600"/>
                  </a:lnTo>
                  <a:cubicBezTo>
                    <a:pt x="191" y="5600"/>
                    <a:pt x="25" y="5719"/>
                    <a:pt x="25" y="5909"/>
                  </a:cubicBezTo>
                  <a:cubicBezTo>
                    <a:pt x="1" y="6123"/>
                    <a:pt x="168" y="6290"/>
                    <a:pt x="358" y="6290"/>
                  </a:cubicBezTo>
                  <a:lnTo>
                    <a:pt x="1573" y="6290"/>
                  </a:lnTo>
                  <a:lnTo>
                    <a:pt x="1573" y="7457"/>
                  </a:lnTo>
                  <a:lnTo>
                    <a:pt x="382" y="7457"/>
                  </a:lnTo>
                  <a:cubicBezTo>
                    <a:pt x="191" y="7457"/>
                    <a:pt x="25" y="7576"/>
                    <a:pt x="25" y="7767"/>
                  </a:cubicBezTo>
                  <a:cubicBezTo>
                    <a:pt x="1" y="7981"/>
                    <a:pt x="168" y="8148"/>
                    <a:pt x="358" y="8148"/>
                  </a:cubicBezTo>
                  <a:lnTo>
                    <a:pt x="1573" y="8148"/>
                  </a:lnTo>
                  <a:lnTo>
                    <a:pt x="1573" y="9981"/>
                  </a:lnTo>
                  <a:cubicBezTo>
                    <a:pt x="1573" y="10172"/>
                    <a:pt x="1739" y="10315"/>
                    <a:pt x="1906" y="10315"/>
                  </a:cubicBezTo>
                  <a:lnTo>
                    <a:pt x="3740" y="10315"/>
                  </a:lnTo>
                  <a:lnTo>
                    <a:pt x="3740" y="11529"/>
                  </a:lnTo>
                  <a:cubicBezTo>
                    <a:pt x="3740" y="11696"/>
                    <a:pt x="3883" y="11863"/>
                    <a:pt x="4049" y="11886"/>
                  </a:cubicBezTo>
                  <a:cubicBezTo>
                    <a:pt x="4063" y="11888"/>
                    <a:pt x="4077" y="11889"/>
                    <a:pt x="4090" y="11889"/>
                  </a:cubicBezTo>
                  <a:cubicBezTo>
                    <a:pt x="4284" y="11889"/>
                    <a:pt x="4430" y="11730"/>
                    <a:pt x="4430" y="11529"/>
                  </a:cubicBezTo>
                  <a:lnTo>
                    <a:pt x="4430" y="10315"/>
                  </a:lnTo>
                  <a:lnTo>
                    <a:pt x="5597" y="10315"/>
                  </a:lnTo>
                  <a:lnTo>
                    <a:pt x="5597" y="11529"/>
                  </a:lnTo>
                  <a:cubicBezTo>
                    <a:pt x="5597" y="11696"/>
                    <a:pt x="5740" y="11863"/>
                    <a:pt x="5907" y="11886"/>
                  </a:cubicBezTo>
                  <a:cubicBezTo>
                    <a:pt x="5921" y="11888"/>
                    <a:pt x="5934" y="11889"/>
                    <a:pt x="5947" y="11889"/>
                  </a:cubicBezTo>
                  <a:cubicBezTo>
                    <a:pt x="6142" y="11889"/>
                    <a:pt x="6288" y="11730"/>
                    <a:pt x="6288" y="11529"/>
                  </a:cubicBezTo>
                  <a:lnTo>
                    <a:pt x="6288" y="10315"/>
                  </a:lnTo>
                  <a:lnTo>
                    <a:pt x="7455" y="10315"/>
                  </a:lnTo>
                  <a:lnTo>
                    <a:pt x="7455" y="11529"/>
                  </a:lnTo>
                  <a:cubicBezTo>
                    <a:pt x="7455" y="11696"/>
                    <a:pt x="7598" y="11863"/>
                    <a:pt x="7764" y="11886"/>
                  </a:cubicBezTo>
                  <a:cubicBezTo>
                    <a:pt x="7778" y="11888"/>
                    <a:pt x="7792" y="11889"/>
                    <a:pt x="7805" y="11889"/>
                  </a:cubicBezTo>
                  <a:cubicBezTo>
                    <a:pt x="7999" y="11889"/>
                    <a:pt x="8145" y="11730"/>
                    <a:pt x="8145" y="11529"/>
                  </a:cubicBezTo>
                  <a:lnTo>
                    <a:pt x="8145" y="10315"/>
                  </a:lnTo>
                  <a:lnTo>
                    <a:pt x="9979" y="10315"/>
                  </a:lnTo>
                  <a:cubicBezTo>
                    <a:pt x="10170" y="10315"/>
                    <a:pt x="10313" y="10172"/>
                    <a:pt x="10313" y="9981"/>
                  </a:cubicBezTo>
                  <a:lnTo>
                    <a:pt x="10313" y="8148"/>
                  </a:lnTo>
                  <a:lnTo>
                    <a:pt x="11527" y="8148"/>
                  </a:lnTo>
                  <a:cubicBezTo>
                    <a:pt x="11694" y="8148"/>
                    <a:pt x="11860" y="8029"/>
                    <a:pt x="11884" y="7838"/>
                  </a:cubicBezTo>
                  <a:cubicBezTo>
                    <a:pt x="11908" y="7624"/>
                    <a:pt x="11741" y="7457"/>
                    <a:pt x="11527" y="7457"/>
                  </a:cubicBezTo>
                  <a:lnTo>
                    <a:pt x="10313" y="7457"/>
                  </a:lnTo>
                  <a:lnTo>
                    <a:pt x="10313" y="6290"/>
                  </a:lnTo>
                  <a:lnTo>
                    <a:pt x="11527" y="6290"/>
                  </a:lnTo>
                  <a:cubicBezTo>
                    <a:pt x="11694" y="6290"/>
                    <a:pt x="11860" y="6171"/>
                    <a:pt x="11884" y="5981"/>
                  </a:cubicBezTo>
                  <a:cubicBezTo>
                    <a:pt x="11908" y="5766"/>
                    <a:pt x="11741" y="5600"/>
                    <a:pt x="11527" y="5600"/>
                  </a:cubicBezTo>
                  <a:lnTo>
                    <a:pt x="10313" y="5600"/>
                  </a:lnTo>
                  <a:lnTo>
                    <a:pt x="10313" y="4433"/>
                  </a:lnTo>
                  <a:lnTo>
                    <a:pt x="11575" y="4433"/>
                  </a:lnTo>
                  <a:cubicBezTo>
                    <a:pt x="11741" y="4433"/>
                    <a:pt x="11884" y="4337"/>
                    <a:pt x="11908" y="4194"/>
                  </a:cubicBezTo>
                  <a:cubicBezTo>
                    <a:pt x="12003" y="3956"/>
                    <a:pt x="11813" y="3718"/>
                    <a:pt x="11575" y="3718"/>
                  </a:cubicBezTo>
                  <a:lnTo>
                    <a:pt x="10313" y="3718"/>
                  </a:lnTo>
                  <a:lnTo>
                    <a:pt x="10313" y="1884"/>
                  </a:lnTo>
                  <a:cubicBezTo>
                    <a:pt x="10313" y="1718"/>
                    <a:pt x="10170" y="1551"/>
                    <a:pt x="9979" y="1551"/>
                  </a:cubicBezTo>
                  <a:lnTo>
                    <a:pt x="8145" y="1551"/>
                  </a:lnTo>
                  <a:lnTo>
                    <a:pt x="8145" y="337"/>
                  </a:lnTo>
                  <a:cubicBezTo>
                    <a:pt x="8145" y="170"/>
                    <a:pt x="8026" y="3"/>
                    <a:pt x="7836" y="3"/>
                  </a:cubicBezTo>
                  <a:cubicBezTo>
                    <a:pt x="7822" y="1"/>
                    <a:pt x="7808" y="1"/>
                    <a:pt x="7794" y="1"/>
                  </a:cubicBezTo>
                  <a:cubicBezTo>
                    <a:pt x="7619" y="1"/>
                    <a:pt x="7455" y="138"/>
                    <a:pt x="7455" y="337"/>
                  </a:cubicBezTo>
                  <a:lnTo>
                    <a:pt x="7455" y="1551"/>
                  </a:lnTo>
                  <a:lnTo>
                    <a:pt x="6288" y="1551"/>
                  </a:lnTo>
                  <a:lnTo>
                    <a:pt x="6288" y="337"/>
                  </a:lnTo>
                  <a:cubicBezTo>
                    <a:pt x="6288" y="170"/>
                    <a:pt x="6169" y="3"/>
                    <a:pt x="5978" y="3"/>
                  </a:cubicBezTo>
                  <a:cubicBezTo>
                    <a:pt x="5963" y="1"/>
                    <a:pt x="5947" y="1"/>
                    <a:pt x="5932" y="1"/>
                  </a:cubicBezTo>
                  <a:cubicBezTo>
                    <a:pt x="5741" y="1"/>
                    <a:pt x="5597" y="138"/>
                    <a:pt x="5597" y="337"/>
                  </a:cubicBezTo>
                  <a:lnTo>
                    <a:pt x="5597" y="1551"/>
                  </a:lnTo>
                  <a:lnTo>
                    <a:pt x="4430" y="1551"/>
                  </a:lnTo>
                  <a:lnTo>
                    <a:pt x="4430" y="337"/>
                  </a:lnTo>
                  <a:cubicBezTo>
                    <a:pt x="4430" y="170"/>
                    <a:pt x="4311" y="3"/>
                    <a:pt x="4121" y="3"/>
                  </a:cubicBezTo>
                  <a:cubicBezTo>
                    <a:pt x="4105" y="1"/>
                    <a:pt x="4090" y="1"/>
                    <a:pt x="4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27" name="Google Shape;327;p42"/>
          <p:cNvSpPr txBox="1">
            <a:spLocks noGrp="1"/>
          </p:cNvSpPr>
          <p:nvPr>
            <p:ph type="subTitle" idx="1"/>
          </p:nvPr>
        </p:nvSpPr>
        <p:spPr>
          <a:xfrm>
            <a:off x="873500" y="3008075"/>
            <a:ext cx="2213700" cy="7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328" name="Google Shape;328;p42"/>
          <p:cNvSpPr txBox="1">
            <a:spLocks noGrp="1"/>
          </p:cNvSpPr>
          <p:nvPr>
            <p:ph type="subTitle" idx="2"/>
          </p:nvPr>
        </p:nvSpPr>
        <p:spPr>
          <a:xfrm>
            <a:off x="3465147" y="3008075"/>
            <a:ext cx="2213700" cy="7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29" name="Google Shape;329;p42"/>
          <p:cNvSpPr txBox="1">
            <a:spLocks noGrp="1"/>
          </p:cNvSpPr>
          <p:nvPr>
            <p:ph type="subTitle" idx="3"/>
          </p:nvPr>
        </p:nvSpPr>
        <p:spPr>
          <a:xfrm>
            <a:off x="6056800" y="3008075"/>
            <a:ext cx="2213700" cy="7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0" name="Google Shape;330;p42"/>
          <p:cNvSpPr txBox="1">
            <a:spLocks noGrp="1"/>
          </p:cNvSpPr>
          <p:nvPr>
            <p:ph type="subTitle" idx="4"/>
          </p:nvPr>
        </p:nvSpPr>
        <p:spPr>
          <a:xfrm>
            <a:off x="873500" y="2553500"/>
            <a:ext cx="2213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1" name="Google Shape;331;p42"/>
          <p:cNvSpPr txBox="1">
            <a:spLocks noGrp="1"/>
          </p:cNvSpPr>
          <p:nvPr>
            <p:ph type="subTitle" idx="5"/>
          </p:nvPr>
        </p:nvSpPr>
        <p:spPr>
          <a:xfrm>
            <a:off x="3465151" y="2553500"/>
            <a:ext cx="2213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2" name="Google Shape;332;p42"/>
          <p:cNvSpPr txBox="1">
            <a:spLocks noGrp="1"/>
          </p:cNvSpPr>
          <p:nvPr>
            <p:ph type="subTitle" idx="6"/>
          </p:nvPr>
        </p:nvSpPr>
        <p:spPr>
          <a:xfrm>
            <a:off x="6056801" y="2553500"/>
            <a:ext cx="2213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333" name="Google Shape;333;p42"/>
          <p:cNvGrpSpPr/>
          <p:nvPr/>
        </p:nvGrpSpPr>
        <p:grpSpPr>
          <a:xfrm>
            <a:off x="6956053" y="1974985"/>
            <a:ext cx="415197" cy="414359"/>
            <a:chOff x="4010384" y="1323133"/>
            <a:chExt cx="415197" cy="414359"/>
          </a:xfrm>
        </p:grpSpPr>
        <p:sp>
          <p:nvSpPr>
            <p:cNvPr id="334" name="Google Shape;334;p42"/>
            <p:cNvSpPr/>
            <p:nvPr/>
          </p:nvSpPr>
          <p:spPr>
            <a:xfrm>
              <a:off x="4010384" y="1323133"/>
              <a:ext cx="73229" cy="72391"/>
            </a:xfrm>
            <a:custGeom>
              <a:avLst/>
              <a:gdLst/>
              <a:ahLst/>
              <a:cxnLst/>
              <a:rect l="l" t="t" r="r" b="b"/>
              <a:pathLst>
                <a:path w="2096" h="2072" extrusionOk="0">
                  <a:moveTo>
                    <a:pt x="1048" y="0"/>
                  </a:moveTo>
                  <a:cubicBezTo>
                    <a:pt x="476" y="0"/>
                    <a:pt x="0" y="453"/>
                    <a:pt x="0" y="1024"/>
                  </a:cubicBezTo>
                  <a:cubicBezTo>
                    <a:pt x="0" y="1620"/>
                    <a:pt x="476" y="2072"/>
                    <a:pt x="1048" y="2072"/>
                  </a:cubicBezTo>
                  <a:cubicBezTo>
                    <a:pt x="1619" y="2072"/>
                    <a:pt x="2096" y="1620"/>
                    <a:pt x="2096" y="1024"/>
                  </a:cubicBezTo>
                  <a:cubicBezTo>
                    <a:pt x="2096" y="453"/>
                    <a:pt x="1619"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4353156" y="1323133"/>
              <a:ext cx="72425" cy="72391"/>
            </a:xfrm>
            <a:custGeom>
              <a:avLst/>
              <a:gdLst/>
              <a:ahLst/>
              <a:cxnLst/>
              <a:rect l="l" t="t" r="r" b="b"/>
              <a:pathLst>
                <a:path w="2073" h="2072" extrusionOk="0">
                  <a:moveTo>
                    <a:pt x="1025" y="0"/>
                  </a:moveTo>
                  <a:cubicBezTo>
                    <a:pt x="453" y="0"/>
                    <a:pt x="1" y="453"/>
                    <a:pt x="1" y="1024"/>
                  </a:cubicBezTo>
                  <a:cubicBezTo>
                    <a:pt x="1" y="1620"/>
                    <a:pt x="453" y="2072"/>
                    <a:pt x="1025" y="2072"/>
                  </a:cubicBezTo>
                  <a:cubicBezTo>
                    <a:pt x="1620" y="2072"/>
                    <a:pt x="2072" y="1620"/>
                    <a:pt x="2072" y="1024"/>
                  </a:cubicBezTo>
                  <a:cubicBezTo>
                    <a:pt x="2072" y="453"/>
                    <a:pt x="162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4010384" y="1665066"/>
              <a:ext cx="73229" cy="72425"/>
            </a:xfrm>
            <a:custGeom>
              <a:avLst/>
              <a:gdLst/>
              <a:ahLst/>
              <a:cxnLst/>
              <a:rect l="l" t="t" r="r" b="b"/>
              <a:pathLst>
                <a:path w="2096" h="2073" extrusionOk="0">
                  <a:moveTo>
                    <a:pt x="1048" y="1"/>
                  </a:moveTo>
                  <a:cubicBezTo>
                    <a:pt x="476" y="1"/>
                    <a:pt x="0" y="453"/>
                    <a:pt x="0" y="1049"/>
                  </a:cubicBezTo>
                  <a:cubicBezTo>
                    <a:pt x="0" y="1620"/>
                    <a:pt x="476" y="2073"/>
                    <a:pt x="1048" y="2073"/>
                  </a:cubicBezTo>
                  <a:cubicBezTo>
                    <a:pt x="1619" y="2073"/>
                    <a:pt x="2096" y="1620"/>
                    <a:pt x="2096" y="1049"/>
                  </a:cubicBezTo>
                  <a:cubicBezTo>
                    <a:pt x="2096" y="453"/>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4353156" y="1665066"/>
              <a:ext cx="72425" cy="72425"/>
            </a:xfrm>
            <a:custGeom>
              <a:avLst/>
              <a:gdLst/>
              <a:ahLst/>
              <a:cxnLst/>
              <a:rect l="l" t="t" r="r" b="b"/>
              <a:pathLst>
                <a:path w="2073" h="2073" extrusionOk="0">
                  <a:moveTo>
                    <a:pt x="1025" y="1"/>
                  </a:moveTo>
                  <a:cubicBezTo>
                    <a:pt x="453" y="1"/>
                    <a:pt x="1" y="453"/>
                    <a:pt x="1" y="1049"/>
                  </a:cubicBezTo>
                  <a:cubicBezTo>
                    <a:pt x="1" y="1620"/>
                    <a:pt x="453" y="2073"/>
                    <a:pt x="1025" y="2073"/>
                  </a:cubicBezTo>
                  <a:cubicBezTo>
                    <a:pt x="1620" y="2073"/>
                    <a:pt x="2072" y="1620"/>
                    <a:pt x="2072" y="1049"/>
                  </a:cubicBezTo>
                  <a:cubicBezTo>
                    <a:pt x="2072" y="453"/>
                    <a:pt x="1620" y="1"/>
                    <a:pt x="1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4106881" y="1347240"/>
              <a:ext cx="59114" cy="25015"/>
            </a:xfrm>
            <a:custGeom>
              <a:avLst/>
              <a:gdLst/>
              <a:ahLst/>
              <a:cxnLst/>
              <a:rect l="l" t="t" r="r" b="b"/>
              <a:pathLst>
                <a:path w="1692" h="716" extrusionOk="0">
                  <a:moveTo>
                    <a:pt x="382" y="1"/>
                  </a:moveTo>
                  <a:cubicBezTo>
                    <a:pt x="215" y="1"/>
                    <a:pt x="48" y="144"/>
                    <a:pt x="24" y="310"/>
                  </a:cubicBezTo>
                  <a:cubicBezTo>
                    <a:pt x="1" y="525"/>
                    <a:pt x="167" y="715"/>
                    <a:pt x="382" y="715"/>
                  </a:cubicBezTo>
                  <a:lnTo>
                    <a:pt x="1310" y="715"/>
                  </a:lnTo>
                  <a:cubicBezTo>
                    <a:pt x="1501" y="715"/>
                    <a:pt x="1644" y="572"/>
                    <a:pt x="1668" y="406"/>
                  </a:cubicBezTo>
                  <a:cubicBezTo>
                    <a:pt x="1691" y="191"/>
                    <a:pt x="1525"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4270773" y="1347240"/>
              <a:ext cx="58276" cy="25015"/>
            </a:xfrm>
            <a:custGeom>
              <a:avLst/>
              <a:gdLst/>
              <a:ahLst/>
              <a:cxnLst/>
              <a:rect l="l" t="t" r="r" b="b"/>
              <a:pathLst>
                <a:path w="1668" h="716" extrusionOk="0">
                  <a:moveTo>
                    <a:pt x="358" y="1"/>
                  </a:moveTo>
                  <a:cubicBezTo>
                    <a:pt x="191" y="1"/>
                    <a:pt x="25" y="144"/>
                    <a:pt x="1" y="310"/>
                  </a:cubicBezTo>
                  <a:cubicBezTo>
                    <a:pt x="1" y="525"/>
                    <a:pt x="144" y="715"/>
                    <a:pt x="358" y="715"/>
                  </a:cubicBezTo>
                  <a:lnTo>
                    <a:pt x="1287" y="715"/>
                  </a:lnTo>
                  <a:cubicBezTo>
                    <a:pt x="1477" y="715"/>
                    <a:pt x="1620" y="572"/>
                    <a:pt x="1644" y="406"/>
                  </a:cubicBezTo>
                  <a:cubicBezTo>
                    <a:pt x="1668" y="191"/>
                    <a:pt x="1501"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a:off x="4184023" y="1347205"/>
              <a:ext cx="62678" cy="25050"/>
            </a:xfrm>
            <a:custGeom>
              <a:avLst/>
              <a:gdLst/>
              <a:ahLst/>
              <a:cxnLst/>
              <a:rect l="l" t="t" r="r" b="b"/>
              <a:pathLst>
                <a:path w="1794" h="717" extrusionOk="0">
                  <a:moveTo>
                    <a:pt x="508" y="1"/>
                  </a:moveTo>
                  <a:cubicBezTo>
                    <a:pt x="208" y="1"/>
                    <a:pt x="0" y="376"/>
                    <a:pt x="317" y="692"/>
                  </a:cubicBezTo>
                  <a:lnTo>
                    <a:pt x="507" y="692"/>
                  </a:lnTo>
                  <a:lnTo>
                    <a:pt x="507" y="716"/>
                  </a:lnTo>
                  <a:lnTo>
                    <a:pt x="1460" y="716"/>
                  </a:lnTo>
                  <a:cubicBezTo>
                    <a:pt x="1650" y="716"/>
                    <a:pt x="1793" y="549"/>
                    <a:pt x="1793" y="359"/>
                  </a:cubicBezTo>
                  <a:cubicBezTo>
                    <a:pt x="1793" y="164"/>
                    <a:pt x="1649" y="13"/>
                    <a:pt x="1466" y="13"/>
                  </a:cubicBezTo>
                  <a:cubicBezTo>
                    <a:pt x="1381" y="13"/>
                    <a:pt x="1289" y="45"/>
                    <a:pt x="1198" y="121"/>
                  </a:cubicBezTo>
                  <a:lnTo>
                    <a:pt x="769" y="97"/>
                  </a:lnTo>
                  <a:cubicBezTo>
                    <a:pt x="681" y="30"/>
                    <a:pt x="591"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4035329" y="1420469"/>
              <a:ext cx="24177" cy="56599"/>
            </a:xfrm>
            <a:custGeom>
              <a:avLst/>
              <a:gdLst/>
              <a:ahLst/>
              <a:cxnLst/>
              <a:rect l="l" t="t" r="r" b="b"/>
              <a:pathLst>
                <a:path w="692" h="1620" extrusionOk="0">
                  <a:moveTo>
                    <a:pt x="334" y="0"/>
                  </a:moveTo>
                  <a:cubicBezTo>
                    <a:pt x="143" y="0"/>
                    <a:pt x="0" y="143"/>
                    <a:pt x="0" y="334"/>
                  </a:cubicBezTo>
                  <a:lnTo>
                    <a:pt x="0" y="1286"/>
                  </a:lnTo>
                  <a:cubicBezTo>
                    <a:pt x="0" y="1477"/>
                    <a:pt x="143" y="1620"/>
                    <a:pt x="334" y="1620"/>
                  </a:cubicBezTo>
                  <a:cubicBezTo>
                    <a:pt x="524" y="1620"/>
                    <a:pt x="691" y="1477"/>
                    <a:pt x="691" y="1286"/>
                  </a:cubicBezTo>
                  <a:lnTo>
                    <a:pt x="691" y="334"/>
                  </a:ln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4035329" y="1583557"/>
              <a:ext cx="24177" cy="57437"/>
            </a:xfrm>
            <a:custGeom>
              <a:avLst/>
              <a:gdLst/>
              <a:ahLst/>
              <a:cxnLst/>
              <a:rect l="l" t="t" r="r" b="b"/>
              <a:pathLst>
                <a:path w="692" h="1644" extrusionOk="0">
                  <a:moveTo>
                    <a:pt x="334" y="0"/>
                  </a:moveTo>
                  <a:cubicBezTo>
                    <a:pt x="143" y="0"/>
                    <a:pt x="0" y="143"/>
                    <a:pt x="0" y="333"/>
                  </a:cubicBezTo>
                  <a:lnTo>
                    <a:pt x="0" y="1286"/>
                  </a:lnTo>
                  <a:cubicBezTo>
                    <a:pt x="0" y="1477"/>
                    <a:pt x="143" y="1643"/>
                    <a:pt x="334" y="1643"/>
                  </a:cubicBezTo>
                  <a:cubicBezTo>
                    <a:pt x="524" y="1643"/>
                    <a:pt x="691" y="1477"/>
                    <a:pt x="691" y="1286"/>
                  </a:cubicBezTo>
                  <a:lnTo>
                    <a:pt x="691" y="333"/>
                  </a:ln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035329" y="1502013"/>
              <a:ext cx="24177" cy="56599"/>
            </a:xfrm>
            <a:custGeom>
              <a:avLst/>
              <a:gdLst/>
              <a:ahLst/>
              <a:cxnLst/>
              <a:rect l="l" t="t" r="r" b="b"/>
              <a:pathLst>
                <a:path w="692" h="1620" extrusionOk="0">
                  <a:moveTo>
                    <a:pt x="334" y="0"/>
                  </a:moveTo>
                  <a:cubicBezTo>
                    <a:pt x="143" y="0"/>
                    <a:pt x="0" y="143"/>
                    <a:pt x="0" y="334"/>
                  </a:cubicBezTo>
                  <a:lnTo>
                    <a:pt x="0" y="1286"/>
                  </a:lnTo>
                  <a:cubicBezTo>
                    <a:pt x="0" y="1477"/>
                    <a:pt x="143" y="1620"/>
                    <a:pt x="334" y="1620"/>
                  </a:cubicBezTo>
                  <a:cubicBezTo>
                    <a:pt x="524" y="1620"/>
                    <a:pt x="691" y="1477"/>
                    <a:pt x="691" y="1286"/>
                  </a:cubicBezTo>
                  <a:lnTo>
                    <a:pt x="691" y="334"/>
                  </a:lnTo>
                  <a:cubicBezTo>
                    <a:pt x="691" y="143"/>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4377298" y="1420469"/>
              <a:ext cx="24142" cy="56599"/>
            </a:xfrm>
            <a:custGeom>
              <a:avLst/>
              <a:gdLst/>
              <a:ahLst/>
              <a:cxnLst/>
              <a:rect l="l" t="t" r="r" b="b"/>
              <a:pathLst>
                <a:path w="691" h="1620" extrusionOk="0">
                  <a:moveTo>
                    <a:pt x="334" y="0"/>
                  </a:moveTo>
                  <a:cubicBezTo>
                    <a:pt x="143" y="0"/>
                    <a:pt x="0" y="143"/>
                    <a:pt x="0" y="334"/>
                  </a:cubicBezTo>
                  <a:lnTo>
                    <a:pt x="0" y="1286"/>
                  </a:lnTo>
                  <a:cubicBezTo>
                    <a:pt x="0" y="1477"/>
                    <a:pt x="143" y="1620"/>
                    <a:pt x="334" y="1620"/>
                  </a:cubicBezTo>
                  <a:cubicBezTo>
                    <a:pt x="548" y="1620"/>
                    <a:pt x="691" y="1477"/>
                    <a:pt x="691" y="1286"/>
                  </a:cubicBezTo>
                  <a:lnTo>
                    <a:pt x="691" y="334"/>
                  </a:lnTo>
                  <a:cubicBezTo>
                    <a:pt x="691" y="143"/>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4377298" y="1583557"/>
              <a:ext cx="24142" cy="57437"/>
            </a:xfrm>
            <a:custGeom>
              <a:avLst/>
              <a:gdLst/>
              <a:ahLst/>
              <a:cxnLst/>
              <a:rect l="l" t="t" r="r" b="b"/>
              <a:pathLst>
                <a:path w="691" h="1644" extrusionOk="0">
                  <a:moveTo>
                    <a:pt x="334" y="0"/>
                  </a:moveTo>
                  <a:cubicBezTo>
                    <a:pt x="143" y="0"/>
                    <a:pt x="0" y="143"/>
                    <a:pt x="0" y="333"/>
                  </a:cubicBezTo>
                  <a:lnTo>
                    <a:pt x="0" y="1286"/>
                  </a:lnTo>
                  <a:cubicBezTo>
                    <a:pt x="0" y="1477"/>
                    <a:pt x="143" y="1643"/>
                    <a:pt x="334" y="1643"/>
                  </a:cubicBezTo>
                  <a:cubicBezTo>
                    <a:pt x="548" y="1643"/>
                    <a:pt x="691" y="1477"/>
                    <a:pt x="691" y="1286"/>
                  </a:cubicBezTo>
                  <a:lnTo>
                    <a:pt x="691" y="333"/>
                  </a:lnTo>
                  <a:cubicBezTo>
                    <a:pt x="691" y="143"/>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4377298" y="1502013"/>
              <a:ext cx="24142" cy="56599"/>
            </a:xfrm>
            <a:custGeom>
              <a:avLst/>
              <a:gdLst/>
              <a:ahLst/>
              <a:cxnLst/>
              <a:rect l="l" t="t" r="r" b="b"/>
              <a:pathLst>
                <a:path w="691" h="1620" extrusionOk="0">
                  <a:moveTo>
                    <a:pt x="334" y="0"/>
                  </a:moveTo>
                  <a:cubicBezTo>
                    <a:pt x="143" y="0"/>
                    <a:pt x="0" y="143"/>
                    <a:pt x="0" y="334"/>
                  </a:cubicBezTo>
                  <a:lnTo>
                    <a:pt x="0" y="1286"/>
                  </a:lnTo>
                  <a:cubicBezTo>
                    <a:pt x="0" y="1477"/>
                    <a:pt x="143" y="1620"/>
                    <a:pt x="334" y="1620"/>
                  </a:cubicBezTo>
                  <a:cubicBezTo>
                    <a:pt x="548" y="1620"/>
                    <a:pt x="691" y="1477"/>
                    <a:pt x="691" y="1286"/>
                  </a:cubicBezTo>
                  <a:lnTo>
                    <a:pt x="691" y="334"/>
                  </a:lnTo>
                  <a:cubicBezTo>
                    <a:pt x="691" y="143"/>
                    <a:pt x="54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4106881" y="1690047"/>
              <a:ext cx="59114" cy="24142"/>
            </a:xfrm>
            <a:custGeom>
              <a:avLst/>
              <a:gdLst/>
              <a:ahLst/>
              <a:cxnLst/>
              <a:rect l="l" t="t" r="r" b="b"/>
              <a:pathLst>
                <a:path w="1692" h="691" extrusionOk="0">
                  <a:moveTo>
                    <a:pt x="382" y="0"/>
                  </a:moveTo>
                  <a:cubicBezTo>
                    <a:pt x="215" y="0"/>
                    <a:pt x="48" y="119"/>
                    <a:pt x="24" y="310"/>
                  </a:cubicBezTo>
                  <a:cubicBezTo>
                    <a:pt x="1" y="500"/>
                    <a:pt x="167" y="691"/>
                    <a:pt x="382" y="691"/>
                  </a:cubicBezTo>
                  <a:lnTo>
                    <a:pt x="1310" y="691"/>
                  </a:lnTo>
                  <a:cubicBezTo>
                    <a:pt x="1501" y="691"/>
                    <a:pt x="1644" y="548"/>
                    <a:pt x="1668" y="381"/>
                  </a:cubicBezTo>
                  <a:cubicBezTo>
                    <a:pt x="1691" y="167"/>
                    <a:pt x="1525"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4270773" y="1690047"/>
              <a:ext cx="58276" cy="24142"/>
            </a:xfrm>
            <a:custGeom>
              <a:avLst/>
              <a:gdLst/>
              <a:ahLst/>
              <a:cxnLst/>
              <a:rect l="l" t="t" r="r" b="b"/>
              <a:pathLst>
                <a:path w="1668" h="691" extrusionOk="0">
                  <a:moveTo>
                    <a:pt x="358" y="0"/>
                  </a:moveTo>
                  <a:cubicBezTo>
                    <a:pt x="191" y="0"/>
                    <a:pt x="25" y="119"/>
                    <a:pt x="25" y="310"/>
                  </a:cubicBezTo>
                  <a:cubicBezTo>
                    <a:pt x="1" y="500"/>
                    <a:pt x="144" y="691"/>
                    <a:pt x="358" y="691"/>
                  </a:cubicBezTo>
                  <a:lnTo>
                    <a:pt x="1287" y="691"/>
                  </a:lnTo>
                  <a:cubicBezTo>
                    <a:pt x="1477" y="691"/>
                    <a:pt x="1620" y="548"/>
                    <a:pt x="1644" y="381"/>
                  </a:cubicBezTo>
                  <a:cubicBezTo>
                    <a:pt x="1668" y="167"/>
                    <a:pt x="1501" y="0"/>
                    <a:pt x="1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4189264" y="1690047"/>
              <a:ext cx="57437" cy="24142"/>
            </a:xfrm>
            <a:custGeom>
              <a:avLst/>
              <a:gdLst/>
              <a:ahLst/>
              <a:cxnLst/>
              <a:rect l="l" t="t" r="r" b="b"/>
              <a:pathLst>
                <a:path w="1644" h="691" extrusionOk="0">
                  <a:moveTo>
                    <a:pt x="357" y="0"/>
                  </a:moveTo>
                  <a:cubicBezTo>
                    <a:pt x="191" y="0"/>
                    <a:pt x="24" y="119"/>
                    <a:pt x="24" y="310"/>
                  </a:cubicBezTo>
                  <a:cubicBezTo>
                    <a:pt x="0" y="500"/>
                    <a:pt x="143" y="691"/>
                    <a:pt x="357" y="691"/>
                  </a:cubicBezTo>
                  <a:lnTo>
                    <a:pt x="1310" y="691"/>
                  </a:lnTo>
                  <a:cubicBezTo>
                    <a:pt x="1500" y="691"/>
                    <a:pt x="1643" y="524"/>
                    <a:pt x="1643" y="334"/>
                  </a:cubicBezTo>
                  <a:cubicBezTo>
                    <a:pt x="1643" y="143"/>
                    <a:pt x="1500" y="0"/>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4188426" y="1582719"/>
              <a:ext cx="59918" cy="80112"/>
            </a:xfrm>
            <a:custGeom>
              <a:avLst/>
              <a:gdLst/>
              <a:ahLst/>
              <a:cxnLst/>
              <a:rect l="l" t="t" r="r" b="b"/>
              <a:pathLst>
                <a:path w="1715" h="2293" extrusionOk="0">
                  <a:moveTo>
                    <a:pt x="0" y="0"/>
                  </a:moveTo>
                  <a:cubicBezTo>
                    <a:pt x="72" y="596"/>
                    <a:pt x="286" y="1810"/>
                    <a:pt x="715" y="2239"/>
                  </a:cubicBezTo>
                  <a:cubicBezTo>
                    <a:pt x="751" y="2274"/>
                    <a:pt x="798" y="2292"/>
                    <a:pt x="849" y="2292"/>
                  </a:cubicBezTo>
                  <a:cubicBezTo>
                    <a:pt x="899" y="2292"/>
                    <a:pt x="953" y="2274"/>
                    <a:pt x="1001" y="2239"/>
                  </a:cubicBezTo>
                  <a:cubicBezTo>
                    <a:pt x="1405" y="1810"/>
                    <a:pt x="1644" y="596"/>
                    <a:pt x="1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a:off x="4254143" y="1582719"/>
              <a:ext cx="85737" cy="74906"/>
            </a:xfrm>
            <a:custGeom>
              <a:avLst/>
              <a:gdLst/>
              <a:ahLst/>
              <a:cxnLst/>
              <a:rect l="l" t="t" r="r" b="b"/>
              <a:pathLst>
                <a:path w="2454" h="2144" extrusionOk="0">
                  <a:moveTo>
                    <a:pt x="525" y="0"/>
                  </a:moveTo>
                  <a:cubicBezTo>
                    <a:pt x="477" y="572"/>
                    <a:pt x="358" y="1096"/>
                    <a:pt x="215" y="1548"/>
                  </a:cubicBezTo>
                  <a:cubicBezTo>
                    <a:pt x="144" y="1786"/>
                    <a:pt x="72" y="1977"/>
                    <a:pt x="1" y="2144"/>
                  </a:cubicBezTo>
                  <a:cubicBezTo>
                    <a:pt x="1096" y="1834"/>
                    <a:pt x="2001" y="1048"/>
                    <a:pt x="2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a:off x="4096889" y="1582719"/>
              <a:ext cx="85737" cy="74906"/>
            </a:xfrm>
            <a:custGeom>
              <a:avLst/>
              <a:gdLst/>
              <a:ahLst/>
              <a:cxnLst/>
              <a:rect l="l" t="t" r="r" b="b"/>
              <a:pathLst>
                <a:path w="2454" h="2144" extrusionOk="0">
                  <a:moveTo>
                    <a:pt x="1" y="0"/>
                  </a:moveTo>
                  <a:cubicBezTo>
                    <a:pt x="453" y="1048"/>
                    <a:pt x="1334" y="1834"/>
                    <a:pt x="2454" y="2144"/>
                  </a:cubicBezTo>
                  <a:cubicBezTo>
                    <a:pt x="2382" y="1977"/>
                    <a:pt x="2287" y="1786"/>
                    <a:pt x="2216" y="1548"/>
                  </a:cubicBezTo>
                  <a:cubicBezTo>
                    <a:pt x="2073" y="1096"/>
                    <a:pt x="1977" y="572"/>
                    <a:pt x="1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4096889" y="1403000"/>
              <a:ext cx="85737" cy="74906"/>
            </a:xfrm>
            <a:custGeom>
              <a:avLst/>
              <a:gdLst/>
              <a:ahLst/>
              <a:cxnLst/>
              <a:rect l="l" t="t" r="r" b="b"/>
              <a:pathLst>
                <a:path w="2454" h="2144" extrusionOk="0">
                  <a:moveTo>
                    <a:pt x="2454" y="0"/>
                  </a:moveTo>
                  <a:lnTo>
                    <a:pt x="2454" y="0"/>
                  </a:lnTo>
                  <a:cubicBezTo>
                    <a:pt x="1334" y="310"/>
                    <a:pt x="453" y="1096"/>
                    <a:pt x="1" y="2144"/>
                  </a:cubicBezTo>
                  <a:lnTo>
                    <a:pt x="1906" y="2144"/>
                  </a:lnTo>
                  <a:cubicBezTo>
                    <a:pt x="2001" y="1453"/>
                    <a:pt x="2144" y="619"/>
                    <a:pt x="2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a:off x="4188426" y="1397795"/>
              <a:ext cx="59918" cy="80112"/>
            </a:xfrm>
            <a:custGeom>
              <a:avLst/>
              <a:gdLst/>
              <a:ahLst/>
              <a:cxnLst/>
              <a:rect l="l" t="t" r="r" b="b"/>
              <a:pathLst>
                <a:path w="1715" h="2293" extrusionOk="0">
                  <a:moveTo>
                    <a:pt x="849" y="0"/>
                  </a:moveTo>
                  <a:cubicBezTo>
                    <a:pt x="798" y="0"/>
                    <a:pt x="751" y="18"/>
                    <a:pt x="715" y="54"/>
                  </a:cubicBezTo>
                  <a:cubicBezTo>
                    <a:pt x="286" y="483"/>
                    <a:pt x="72" y="1697"/>
                    <a:pt x="0" y="2293"/>
                  </a:cubicBezTo>
                  <a:lnTo>
                    <a:pt x="1715" y="2293"/>
                  </a:lnTo>
                  <a:cubicBezTo>
                    <a:pt x="1644" y="1697"/>
                    <a:pt x="1429" y="483"/>
                    <a:pt x="1001" y="54"/>
                  </a:cubicBezTo>
                  <a:cubicBezTo>
                    <a:pt x="953" y="18"/>
                    <a:pt x="899" y="0"/>
                    <a:pt x="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a:off x="4254143" y="1403000"/>
              <a:ext cx="85737" cy="74906"/>
            </a:xfrm>
            <a:custGeom>
              <a:avLst/>
              <a:gdLst/>
              <a:ahLst/>
              <a:cxnLst/>
              <a:rect l="l" t="t" r="r" b="b"/>
              <a:pathLst>
                <a:path w="2454" h="2144" extrusionOk="0">
                  <a:moveTo>
                    <a:pt x="1" y="0"/>
                  </a:moveTo>
                  <a:cubicBezTo>
                    <a:pt x="286" y="619"/>
                    <a:pt x="453" y="1453"/>
                    <a:pt x="525" y="2144"/>
                  </a:cubicBezTo>
                  <a:lnTo>
                    <a:pt x="2454" y="2144"/>
                  </a:lnTo>
                  <a:cubicBezTo>
                    <a:pt x="2001" y="1096"/>
                    <a:pt x="1096" y="31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4085255" y="1502852"/>
              <a:ext cx="75744" cy="55760"/>
            </a:xfrm>
            <a:custGeom>
              <a:avLst/>
              <a:gdLst/>
              <a:ahLst/>
              <a:cxnLst/>
              <a:rect l="l" t="t" r="r" b="b"/>
              <a:pathLst>
                <a:path w="2168" h="1596" extrusionOk="0">
                  <a:moveTo>
                    <a:pt x="119" y="0"/>
                  </a:moveTo>
                  <a:cubicBezTo>
                    <a:pt x="0" y="524"/>
                    <a:pt x="0" y="1048"/>
                    <a:pt x="119" y="1596"/>
                  </a:cubicBezTo>
                  <a:lnTo>
                    <a:pt x="2167" y="1596"/>
                  </a:lnTo>
                  <a:cubicBezTo>
                    <a:pt x="2144" y="1048"/>
                    <a:pt x="2144" y="524"/>
                    <a:pt x="2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4274966" y="1502852"/>
              <a:ext cx="76548" cy="55760"/>
            </a:xfrm>
            <a:custGeom>
              <a:avLst/>
              <a:gdLst/>
              <a:ahLst/>
              <a:cxnLst/>
              <a:rect l="l" t="t" r="r" b="b"/>
              <a:pathLst>
                <a:path w="2191" h="1596" extrusionOk="0">
                  <a:moveTo>
                    <a:pt x="0" y="0"/>
                  </a:moveTo>
                  <a:cubicBezTo>
                    <a:pt x="24" y="524"/>
                    <a:pt x="24" y="1048"/>
                    <a:pt x="0" y="1596"/>
                  </a:cubicBezTo>
                  <a:lnTo>
                    <a:pt x="2072" y="1596"/>
                  </a:lnTo>
                  <a:cubicBezTo>
                    <a:pt x="2191" y="1048"/>
                    <a:pt x="2167" y="500"/>
                    <a:pt x="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a:off x="4185107" y="1502852"/>
              <a:ext cx="66591" cy="55760"/>
            </a:xfrm>
            <a:custGeom>
              <a:avLst/>
              <a:gdLst/>
              <a:ahLst/>
              <a:cxnLst/>
              <a:rect l="l" t="t" r="r" b="b"/>
              <a:pathLst>
                <a:path w="1906" h="1596" extrusionOk="0">
                  <a:moveTo>
                    <a:pt x="24" y="0"/>
                  </a:moveTo>
                  <a:cubicBezTo>
                    <a:pt x="0" y="524"/>
                    <a:pt x="0" y="1072"/>
                    <a:pt x="24" y="1596"/>
                  </a:cubicBezTo>
                  <a:lnTo>
                    <a:pt x="1858" y="1596"/>
                  </a:lnTo>
                  <a:cubicBezTo>
                    <a:pt x="1905" y="1072"/>
                    <a:pt x="1905" y="524"/>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42"/>
          <p:cNvGrpSpPr/>
          <p:nvPr/>
        </p:nvGrpSpPr>
        <p:grpSpPr>
          <a:xfrm>
            <a:off x="1854704" y="2009101"/>
            <a:ext cx="415197" cy="346126"/>
            <a:chOff x="2627558" y="1323133"/>
            <a:chExt cx="415197" cy="346126"/>
          </a:xfrm>
        </p:grpSpPr>
        <p:sp>
          <p:nvSpPr>
            <p:cNvPr id="360" name="Google Shape;360;p42"/>
            <p:cNvSpPr/>
            <p:nvPr/>
          </p:nvSpPr>
          <p:spPr>
            <a:xfrm>
              <a:off x="2627558" y="1364709"/>
              <a:ext cx="415197" cy="304550"/>
            </a:xfrm>
            <a:custGeom>
              <a:avLst/>
              <a:gdLst/>
              <a:ahLst/>
              <a:cxnLst/>
              <a:rect l="l" t="t" r="r" b="b"/>
              <a:pathLst>
                <a:path w="11884" h="8717" extrusionOk="0">
                  <a:moveTo>
                    <a:pt x="334" y="1"/>
                  </a:moveTo>
                  <a:cubicBezTo>
                    <a:pt x="143" y="1"/>
                    <a:pt x="0" y="144"/>
                    <a:pt x="0" y="334"/>
                  </a:cubicBezTo>
                  <a:lnTo>
                    <a:pt x="0" y="7502"/>
                  </a:lnTo>
                  <a:cubicBezTo>
                    <a:pt x="0" y="7717"/>
                    <a:pt x="143" y="7860"/>
                    <a:pt x="334" y="7860"/>
                  </a:cubicBezTo>
                  <a:lnTo>
                    <a:pt x="4763" y="7860"/>
                  </a:lnTo>
                  <a:cubicBezTo>
                    <a:pt x="4906" y="8360"/>
                    <a:pt x="5382" y="8717"/>
                    <a:pt x="5930" y="8717"/>
                  </a:cubicBezTo>
                  <a:cubicBezTo>
                    <a:pt x="6478" y="8717"/>
                    <a:pt x="6954" y="8360"/>
                    <a:pt x="7097" y="7860"/>
                  </a:cubicBezTo>
                  <a:lnTo>
                    <a:pt x="11527" y="7860"/>
                  </a:lnTo>
                  <a:cubicBezTo>
                    <a:pt x="11717" y="7860"/>
                    <a:pt x="11884" y="7693"/>
                    <a:pt x="11884" y="7502"/>
                  </a:cubicBezTo>
                  <a:lnTo>
                    <a:pt x="11884" y="334"/>
                  </a:lnTo>
                  <a:cubicBezTo>
                    <a:pt x="11884" y="144"/>
                    <a:pt x="11717" y="1"/>
                    <a:pt x="11527" y="1"/>
                  </a:cubicBezTo>
                  <a:lnTo>
                    <a:pt x="11193" y="1"/>
                  </a:lnTo>
                  <a:lnTo>
                    <a:pt x="11193" y="6097"/>
                  </a:lnTo>
                  <a:cubicBezTo>
                    <a:pt x="11193" y="6669"/>
                    <a:pt x="10717" y="7145"/>
                    <a:pt x="10169" y="7145"/>
                  </a:cubicBezTo>
                  <a:lnTo>
                    <a:pt x="1715" y="7145"/>
                  </a:lnTo>
                  <a:cubicBezTo>
                    <a:pt x="1143" y="7145"/>
                    <a:pt x="691" y="6669"/>
                    <a:pt x="691" y="6097"/>
                  </a:cubicBez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a:off x="2847210" y="1323133"/>
              <a:ext cx="146458" cy="267936"/>
            </a:xfrm>
            <a:custGeom>
              <a:avLst/>
              <a:gdLst/>
              <a:ahLst/>
              <a:cxnLst/>
              <a:rect l="l" t="t" r="r" b="b"/>
              <a:pathLst>
                <a:path w="4192" h="7669" extrusionOk="0">
                  <a:moveTo>
                    <a:pt x="2811" y="1405"/>
                  </a:moveTo>
                  <a:cubicBezTo>
                    <a:pt x="3001" y="1405"/>
                    <a:pt x="3144" y="1548"/>
                    <a:pt x="3144" y="1739"/>
                  </a:cubicBezTo>
                  <a:lnTo>
                    <a:pt x="3144" y="3144"/>
                  </a:lnTo>
                  <a:cubicBezTo>
                    <a:pt x="3144" y="3334"/>
                    <a:pt x="3001" y="3477"/>
                    <a:pt x="2811" y="3477"/>
                  </a:cubicBezTo>
                  <a:lnTo>
                    <a:pt x="1382" y="3477"/>
                  </a:lnTo>
                  <a:cubicBezTo>
                    <a:pt x="1191" y="3477"/>
                    <a:pt x="1048" y="3334"/>
                    <a:pt x="1048" y="3144"/>
                  </a:cubicBezTo>
                  <a:lnTo>
                    <a:pt x="1048" y="1739"/>
                  </a:lnTo>
                  <a:cubicBezTo>
                    <a:pt x="1048" y="1548"/>
                    <a:pt x="1191" y="1405"/>
                    <a:pt x="1382" y="1405"/>
                  </a:cubicBezTo>
                  <a:close/>
                  <a:moveTo>
                    <a:pt x="2811" y="4191"/>
                  </a:moveTo>
                  <a:cubicBezTo>
                    <a:pt x="3001" y="4191"/>
                    <a:pt x="3168" y="4358"/>
                    <a:pt x="3144" y="4572"/>
                  </a:cubicBezTo>
                  <a:cubicBezTo>
                    <a:pt x="3120" y="4739"/>
                    <a:pt x="2977" y="4882"/>
                    <a:pt x="2787" y="4882"/>
                  </a:cubicBezTo>
                  <a:lnTo>
                    <a:pt x="1382" y="4882"/>
                  </a:lnTo>
                  <a:cubicBezTo>
                    <a:pt x="1191" y="4882"/>
                    <a:pt x="1048" y="4715"/>
                    <a:pt x="1048" y="4525"/>
                  </a:cubicBezTo>
                  <a:cubicBezTo>
                    <a:pt x="1048" y="4334"/>
                    <a:pt x="1191" y="4191"/>
                    <a:pt x="1382" y="4191"/>
                  </a:cubicBezTo>
                  <a:close/>
                  <a:moveTo>
                    <a:pt x="2811" y="5573"/>
                  </a:moveTo>
                  <a:cubicBezTo>
                    <a:pt x="3001" y="5573"/>
                    <a:pt x="3168" y="5763"/>
                    <a:pt x="3144" y="5954"/>
                  </a:cubicBezTo>
                  <a:cubicBezTo>
                    <a:pt x="3120" y="6144"/>
                    <a:pt x="2977" y="6263"/>
                    <a:pt x="2787" y="6263"/>
                  </a:cubicBezTo>
                  <a:lnTo>
                    <a:pt x="1382" y="6263"/>
                  </a:lnTo>
                  <a:cubicBezTo>
                    <a:pt x="1191" y="6263"/>
                    <a:pt x="1048" y="6120"/>
                    <a:pt x="1048" y="5930"/>
                  </a:cubicBezTo>
                  <a:cubicBezTo>
                    <a:pt x="1048" y="5739"/>
                    <a:pt x="1191" y="5573"/>
                    <a:pt x="1382" y="5573"/>
                  </a:cubicBezTo>
                  <a:close/>
                  <a:moveTo>
                    <a:pt x="0" y="0"/>
                  </a:moveTo>
                  <a:lnTo>
                    <a:pt x="0" y="7668"/>
                  </a:lnTo>
                  <a:lnTo>
                    <a:pt x="3882" y="7668"/>
                  </a:lnTo>
                  <a:cubicBezTo>
                    <a:pt x="4049" y="7668"/>
                    <a:pt x="4192" y="7502"/>
                    <a:pt x="4192" y="7311"/>
                  </a:cubicBezTo>
                  <a:lnTo>
                    <a:pt x="4192" y="357"/>
                  </a:lnTo>
                  <a:cubicBezTo>
                    <a:pt x="4192" y="167"/>
                    <a:pt x="4049" y="0"/>
                    <a:pt x="3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a:off x="2907931" y="1396327"/>
              <a:ext cx="25015" cy="24177"/>
            </a:xfrm>
            <a:custGeom>
              <a:avLst/>
              <a:gdLst/>
              <a:ahLst/>
              <a:cxnLst/>
              <a:rect l="l" t="t" r="r" b="b"/>
              <a:pathLst>
                <a:path w="716" h="692" extrusionOk="0">
                  <a:moveTo>
                    <a:pt x="1" y="1"/>
                  </a:moveTo>
                  <a:lnTo>
                    <a:pt x="1" y="691"/>
                  </a:lnTo>
                  <a:lnTo>
                    <a:pt x="715" y="691"/>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a:off x="2675807" y="1323133"/>
              <a:ext cx="147297" cy="267936"/>
            </a:xfrm>
            <a:custGeom>
              <a:avLst/>
              <a:gdLst/>
              <a:ahLst/>
              <a:cxnLst/>
              <a:rect l="l" t="t" r="r" b="b"/>
              <a:pathLst>
                <a:path w="4216" h="7669" extrusionOk="0">
                  <a:moveTo>
                    <a:pt x="2811" y="1405"/>
                  </a:moveTo>
                  <a:cubicBezTo>
                    <a:pt x="3001" y="1405"/>
                    <a:pt x="3144" y="1524"/>
                    <a:pt x="3168" y="1715"/>
                  </a:cubicBezTo>
                  <a:cubicBezTo>
                    <a:pt x="3192" y="1905"/>
                    <a:pt x="3025" y="2096"/>
                    <a:pt x="2811" y="2096"/>
                  </a:cubicBezTo>
                  <a:lnTo>
                    <a:pt x="1406" y="2096"/>
                  </a:lnTo>
                  <a:cubicBezTo>
                    <a:pt x="1239" y="2096"/>
                    <a:pt x="1072" y="1953"/>
                    <a:pt x="1048" y="1786"/>
                  </a:cubicBezTo>
                  <a:cubicBezTo>
                    <a:pt x="1025" y="1572"/>
                    <a:pt x="1191" y="1405"/>
                    <a:pt x="1406" y="1405"/>
                  </a:cubicBezTo>
                  <a:close/>
                  <a:moveTo>
                    <a:pt x="2811" y="2786"/>
                  </a:moveTo>
                  <a:cubicBezTo>
                    <a:pt x="3001" y="2786"/>
                    <a:pt x="3144" y="2929"/>
                    <a:pt x="3168" y="3096"/>
                  </a:cubicBezTo>
                  <a:cubicBezTo>
                    <a:pt x="3192" y="3310"/>
                    <a:pt x="3025" y="3477"/>
                    <a:pt x="2811" y="3477"/>
                  </a:cubicBezTo>
                  <a:lnTo>
                    <a:pt x="1406" y="3477"/>
                  </a:lnTo>
                  <a:cubicBezTo>
                    <a:pt x="1239" y="3477"/>
                    <a:pt x="1072" y="3358"/>
                    <a:pt x="1048" y="3167"/>
                  </a:cubicBezTo>
                  <a:cubicBezTo>
                    <a:pt x="1025" y="2953"/>
                    <a:pt x="1191" y="2786"/>
                    <a:pt x="1406" y="2786"/>
                  </a:cubicBezTo>
                  <a:close/>
                  <a:moveTo>
                    <a:pt x="2811" y="4191"/>
                  </a:moveTo>
                  <a:cubicBezTo>
                    <a:pt x="3001" y="4191"/>
                    <a:pt x="3144" y="4311"/>
                    <a:pt x="3168" y="4501"/>
                  </a:cubicBezTo>
                  <a:cubicBezTo>
                    <a:pt x="3192" y="4692"/>
                    <a:pt x="3025" y="4882"/>
                    <a:pt x="2811" y="4882"/>
                  </a:cubicBezTo>
                  <a:lnTo>
                    <a:pt x="1406" y="4882"/>
                  </a:lnTo>
                  <a:cubicBezTo>
                    <a:pt x="1239" y="4882"/>
                    <a:pt x="1072" y="4739"/>
                    <a:pt x="1048" y="4572"/>
                  </a:cubicBezTo>
                  <a:cubicBezTo>
                    <a:pt x="1025" y="4358"/>
                    <a:pt x="1191" y="4191"/>
                    <a:pt x="1406" y="4191"/>
                  </a:cubicBezTo>
                  <a:close/>
                  <a:moveTo>
                    <a:pt x="2811" y="5573"/>
                  </a:moveTo>
                  <a:cubicBezTo>
                    <a:pt x="3001" y="5573"/>
                    <a:pt x="3144" y="5716"/>
                    <a:pt x="3168" y="5882"/>
                  </a:cubicBezTo>
                  <a:cubicBezTo>
                    <a:pt x="3192" y="6097"/>
                    <a:pt x="3025" y="6263"/>
                    <a:pt x="2811" y="6263"/>
                  </a:cubicBezTo>
                  <a:lnTo>
                    <a:pt x="1406" y="6263"/>
                  </a:lnTo>
                  <a:cubicBezTo>
                    <a:pt x="1239" y="6263"/>
                    <a:pt x="1072" y="6144"/>
                    <a:pt x="1048" y="5954"/>
                  </a:cubicBezTo>
                  <a:cubicBezTo>
                    <a:pt x="1025" y="5739"/>
                    <a:pt x="1191" y="5573"/>
                    <a:pt x="1406" y="5573"/>
                  </a:cubicBezTo>
                  <a:close/>
                  <a:moveTo>
                    <a:pt x="334" y="0"/>
                  </a:moveTo>
                  <a:cubicBezTo>
                    <a:pt x="144" y="0"/>
                    <a:pt x="1" y="167"/>
                    <a:pt x="1" y="357"/>
                  </a:cubicBezTo>
                  <a:lnTo>
                    <a:pt x="1" y="7311"/>
                  </a:lnTo>
                  <a:cubicBezTo>
                    <a:pt x="1" y="7502"/>
                    <a:pt x="144" y="7668"/>
                    <a:pt x="334" y="7668"/>
                  </a:cubicBezTo>
                  <a:lnTo>
                    <a:pt x="4216" y="7668"/>
                  </a:lnTo>
                  <a:lnTo>
                    <a:pt x="4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42"/>
          <p:cNvGrpSpPr/>
          <p:nvPr/>
        </p:nvGrpSpPr>
        <p:grpSpPr>
          <a:xfrm>
            <a:off x="4440524" y="1974671"/>
            <a:ext cx="262940" cy="414988"/>
            <a:chOff x="3417984" y="1323028"/>
            <a:chExt cx="262940" cy="414988"/>
          </a:xfrm>
        </p:grpSpPr>
        <p:sp>
          <p:nvSpPr>
            <p:cNvPr id="365" name="Google Shape;365;p42"/>
            <p:cNvSpPr/>
            <p:nvPr/>
          </p:nvSpPr>
          <p:spPr>
            <a:xfrm>
              <a:off x="3586033" y="1323028"/>
              <a:ext cx="25015" cy="92549"/>
            </a:xfrm>
            <a:custGeom>
              <a:avLst/>
              <a:gdLst/>
              <a:ahLst/>
              <a:cxnLst/>
              <a:rect l="l" t="t" r="r" b="b"/>
              <a:pathLst>
                <a:path w="716" h="2649" extrusionOk="0">
                  <a:moveTo>
                    <a:pt x="364" y="1"/>
                  </a:moveTo>
                  <a:cubicBezTo>
                    <a:pt x="167" y="1"/>
                    <a:pt x="1" y="158"/>
                    <a:pt x="1" y="337"/>
                  </a:cubicBezTo>
                  <a:lnTo>
                    <a:pt x="1" y="2289"/>
                  </a:lnTo>
                  <a:cubicBezTo>
                    <a:pt x="1" y="2490"/>
                    <a:pt x="168" y="2649"/>
                    <a:pt x="365" y="2649"/>
                  </a:cubicBezTo>
                  <a:cubicBezTo>
                    <a:pt x="378" y="2649"/>
                    <a:pt x="392" y="2648"/>
                    <a:pt x="406" y="2647"/>
                  </a:cubicBezTo>
                  <a:cubicBezTo>
                    <a:pt x="572" y="2623"/>
                    <a:pt x="715" y="2456"/>
                    <a:pt x="715" y="2289"/>
                  </a:cubicBezTo>
                  <a:lnTo>
                    <a:pt x="715" y="360"/>
                  </a:lnTo>
                  <a:cubicBezTo>
                    <a:pt x="715" y="170"/>
                    <a:pt x="572" y="27"/>
                    <a:pt x="406" y="3"/>
                  </a:cubicBezTo>
                  <a:cubicBezTo>
                    <a:pt x="392" y="2"/>
                    <a:pt x="378" y="1"/>
                    <a:pt x="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3488697" y="1323028"/>
              <a:ext cx="24980" cy="92549"/>
            </a:xfrm>
            <a:custGeom>
              <a:avLst/>
              <a:gdLst/>
              <a:ahLst/>
              <a:cxnLst/>
              <a:rect l="l" t="t" r="r" b="b"/>
              <a:pathLst>
                <a:path w="715" h="2649" extrusionOk="0">
                  <a:moveTo>
                    <a:pt x="364" y="1"/>
                  </a:moveTo>
                  <a:cubicBezTo>
                    <a:pt x="167" y="1"/>
                    <a:pt x="0" y="158"/>
                    <a:pt x="0" y="337"/>
                  </a:cubicBezTo>
                  <a:lnTo>
                    <a:pt x="0" y="2289"/>
                  </a:lnTo>
                  <a:cubicBezTo>
                    <a:pt x="0" y="2490"/>
                    <a:pt x="167" y="2649"/>
                    <a:pt x="364" y="2649"/>
                  </a:cubicBezTo>
                  <a:cubicBezTo>
                    <a:pt x="378" y="2649"/>
                    <a:pt x="391" y="2648"/>
                    <a:pt x="405" y="2647"/>
                  </a:cubicBezTo>
                  <a:cubicBezTo>
                    <a:pt x="572" y="2623"/>
                    <a:pt x="715" y="2456"/>
                    <a:pt x="715" y="2289"/>
                  </a:cubicBezTo>
                  <a:lnTo>
                    <a:pt x="715" y="360"/>
                  </a:lnTo>
                  <a:cubicBezTo>
                    <a:pt x="715" y="170"/>
                    <a:pt x="572" y="27"/>
                    <a:pt x="405" y="3"/>
                  </a:cubicBezTo>
                  <a:cubicBezTo>
                    <a:pt x="391" y="2"/>
                    <a:pt x="378" y="1"/>
                    <a:pt x="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2"/>
            <p:cNvSpPr/>
            <p:nvPr/>
          </p:nvSpPr>
          <p:spPr>
            <a:xfrm>
              <a:off x="3537785" y="1323028"/>
              <a:ext cx="24177" cy="43462"/>
            </a:xfrm>
            <a:custGeom>
              <a:avLst/>
              <a:gdLst/>
              <a:ahLst/>
              <a:cxnLst/>
              <a:rect l="l" t="t" r="r" b="b"/>
              <a:pathLst>
                <a:path w="692" h="1244" extrusionOk="0">
                  <a:moveTo>
                    <a:pt x="341" y="1"/>
                  </a:moveTo>
                  <a:cubicBezTo>
                    <a:pt x="146" y="1"/>
                    <a:pt x="0" y="158"/>
                    <a:pt x="0" y="337"/>
                  </a:cubicBezTo>
                  <a:lnTo>
                    <a:pt x="0" y="884"/>
                  </a:lnTo>
                  <a:cubicBezTo>
                    <a:pt x="0" y="1075"/>
                    <a:pt x="143" y="1218"/>
                    <a:pt x="310" y="1241"/>
                  </a:cubicBezTo>
                  <a:cubicBezTo>
                    <a:pt x="324" y="1243"/>
                    <a:pt x="337" y="1244"/>
                    <a:pt x="351" y="1244"/>
                  </a:cubicBezTo>
                  <a:cubicBezTo>
                    <a:pt x="545" y="1244"/>
                    <a:pt x="691" y="1086"/>
                    <a:pt x="691" y="908"/>
                  </a:cubicBezTo>
                  <a:lnTo>
                    <a:pt x="691" y="360"/>
                  </a:lnTo>
                  <a:cubicBezTo>
                    <a:pt x="691" y="170"/>
                    <a:pt x="572" y="3"/>
                    <a:pt x="381" y="3"/>
                  </a:cubicBezTo>
                  <a:cubicBezTo>
                    <a:pt x="368" y="2"/>
                    <a:pt x="354"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2"/>
            <p:cNvSpPr/>
            <p:nvPr/>
          </p:nvSpPr>
          <p:spPr>
            <a:xfrm>
              <a:off x="3537785" y="1390528"/>
              <a:ext cx="24177" cy="24980"/>
            </a:xfrm>
            <a:custGeom>
              <a:avLst/>
              <a:gdLst/>
              <a:ahLst/>
              <a:cxnLst/>
              <a:rect l="l" t="t" r="r" b="b"/>
              <a:pathLst>
                <a:path w="692" h="715" extrusionOk="0">
                  <a:moveTo>
                    <a:pt x="334" y="0"/>
                  </a:moveTo>
                  <a:cubicBezTo>
                    <a:pt x="143" y="0"/>
                    <a:pt x="0" y="167"/>
                    <a:pt x="0" y="357"/>
                  </a:cubicBezTo>
                  <a:cubicBezTo>
                    <a:pt x="0" y="548"/>
                    <a:pt x="143" y="715"/>
                    <a:pt x="334" y="715"/>
                  </a:cubicBezTo>
                  <a:cubicBezTo>
                    <a:pt x="524" y="715"/>
                    <a:pt x="691" y="548"/>
                    <a:pt x="691" y="357"/>
                  </a:cubicBezTo>
                  <a:cubicBezTo>
                    <a:pt x="691" y="167"/>
                    <a:pt x="52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3427137" y="1524478"/>
              <a:ext cx="243794" cy="213538"/>
            </a:xfrm>
            <a:custGeom>
              <a:avLst/>
              <a:gdLst/>
              <a:ahLst/>
              <a:cxnLst/>
              <a:rect l="l" t="t" r="r" b="b"/>
              <a:pathLst>
                <a:path w="6978" h="6112" extrusionOk="0">
                  <a:moveTo>
                    <a:pt x="0" y="0"/>
                  </a:moveTo>
                  <a:lnTo>
                    <a:pt x="2453" y="2929"/>
                  </a:lnTo>
                  <a:lnTo>
                    <a:pt x="2453" y="5763"/>
                  </a:lnTo>
                  <a:cubicBezTo>
                    <a:pt x="2453" y="5966"/>
                    <a:pt x="2610" y="6112"/>
                    <a:pt x="2792" y="6112"/>
                  </a:cubicBezTo>
                  <a:cubicBezTo>
                    <a:pt x="2845" y="6112"/>
                    <a:pt x="2899" y="6100"/>
                    <a:pt x="2953" y="6073"/>
                  </a:cubicBezTo>
                  <a:cubicBezTo>
                    <a:pt x="3620" y="5739"/>
                    <a:pt x="3263" y="5906"/>
                    <a:pt x="4334" y="5382"/>
                  </a:cubicBezTo>
                  <a:cubicBezTo>
                    <a:pt x="4453" y="5311"/>
                    <a:pt x="4549" y="5192"/>
                    <a:pt x="4549" y="5073"/>
                  </a:cubicBezTo>
                  <a:lnTo>
                    <a:pt x="4549" y="2929"/>
                  </a:lnTo>
                  <a:lnTo>
                    <a:pt x="6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2"/>
            <p:cNvSpPr/>
            <p:nvPr/>
          </p:nvSpPr>
          <p:spPr>
            <a:xfrm>
              <a:off x="3417984" y="1447930"/>
              <a:ext cx="262940" cy="52441"/>
            </a:xfrm>
            <a:custGeom>
              <a:avLst/>
              <a:gdLst/>
              <a:ahLst/>
              <a:cxnLst/>
              <a:rect l="l" t="t" r="r" b="b"/>
              <a:pathLst>
                <a:path w="7526" h="1501" extrusionOk="0">
                  <a:moveTo>
                    <a:pt x="334" y="0"/>
                  </a:moveTo>
                  <a:cubicBezTo>
                    <a:pt x="143" y="0"/>
                    <a:pt x="0" y="167"/>
                    <a:pt x="0" y="357"/>
                  </a:cubicBezTo>
                  <a:lnTo>
                    <a:pt x="0" y="1501"/>
                  </a:lnTo>
                  <a:lnTo>
                    <a:pt x="7526" y="1501"/>
                  </a:lnTo>
                  <a:lnTo>
                    <a:pt x="7526" y="357"/>
                  </a:lnTo>
                  <a:cubicBezTo>
                    <a:pt x="7526" y="167"/>
                    <a:pt x="7383" y="0"/>
                    <a:pt x="7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Data Analysis for Marketing Strategies by Slidesgo">
  <a:themeElements>
    <a:clrScheme name="Simple Light">
      <a:dk1>
        <a:srgbClr val="081004"/>
      </a:dk1>
      <a:lt1>
        <a:srgbClr val="ECEBDA"/>
      </a:lt1>
      <a:dk2>
        <a:srgbClr val="FABD63"/>
      </a:dk2>
      <a:lt2>
        <a:srgbClr val="FFFFFF"/>
      </a:lt2>
      <a:accent1>
        <a:srgbClr val="FFFFFF"/>
      </a:accent1>
      <a:accent2>
        <a:srgbClr val="FFFFFF"/>
      </a:accent2>
      <a:accent3>
        <a:srgbClr val="FFFFFF"/>
      </a:accent3>
      <a:accent4>
        <a:srgbClr val="FFFFFF"/>
      </a:accent4>
      <a:accent5>
        <a:srgbClr val="FFFFFF"/>
      </a:accent5>
      <a:accent6>
        <a:srgbClr val="FFFFFF"/>
      </a:accent6>
      <a:hlink>
        <a:srgbClr val="0810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2386</Words>
  <Application>Microsoft Office PowerPoint</Application>
  <PresentationFormat>On-screen Show (16:9)</PresentationFormat>
  <Paragraphs>369</Paragraphs>
  <Slides>56</Slides>
  <Notes>56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56</vt:i4>
      </vt:variant>
    </vt:vector>
  </HeadingPairs>
  <TitlesOfParts>
    <vt:vector size="70" baseType="lpstr">
      <vt:lpstr>Albert Sans</vt:lpstr>
      <vt:lpstr>Anaheim</vt:lpstr>
      <vt:lpstr>Arial</vt:lpstr>
      <vt:lpstr>Amatic SC</vt:lpstr>
      <vt:lpstr>Proxima Nova Semibold</vt:lpstr>
      <vt:lpstr>PT Sans</vt:lpstr>
      <vt:lpstr>Nunito Light</vt:lpstr>
      <vt:lpstr>Calibri</vt:lpstr>
      <vt:lpstr>Proxima Nova</vt:lpstr>
      <vt:lpstr>Bebas Neue</vt:lpstr>
      <vt:lpstr>Roboto Medium</vt:lpstr>
      <vt:lpstr>Marcellus</vt:lpstr>
      <vt:lpstr>Data Analysis for Marketing Strategies by Slidesgo</vt:lpstr>
      <vt:lpstr>Slidesgo Final Pages</vt:lpstr>
      <vt:lpstr>DATA ANALYSIS FOR MARKETING STRATEGIES</vt:lpstr>
      <vt:lpstr>CONTENTS OF THIS TEMPLATE</vt:lpstr>
      <vt:lpstr>TABLE OF CONTENTS</vt:lpstr>
      <vt:lpstr>WHOA!</vt:lpstr>
      <vt:lpstr>SECTION</vt:lpstr>
      <vt:lpstr>DO YOU NEED A LONGER TEXT?</vt:lpstr>
      <vt:lpstr>THE SLIDE TITLE GOES HERE!</vt:lpstr>
      <vt:lpstr>TRY DIVIDING THE CONTENT</vt:lpstr>
      <vt:lpstr>HERE ARE THREE IMPORTANT IDEAS</vt:lpstr>
      <vt:lpstr>DIVIDE THE CONTENT IN FOUR IDEAS</vt:lpstr>
      <vt:lpstr>REVIEWING CONCEPTS IS A GOOD IDEA</vt:lpstr>
      <vt:lpstr>AWESOME WORDS</vt:lpstr>
      <vt:lpstr>—SOMEONE FAMOUS</vt:lpstr>
      <vt:lpstr>A PICTURE IS WORTH A THOUSAND WORDS</vt:lpstr>
      <vt:lpstr>A PICTURE ALWAYS REINFORCES  THE CONCEPT</vt:lpstr>
      <vt:lpstr>300,000</vt:lpstr>
      <vt:lpstr>9h 55m 23s</vt:lpstr>
      <vt:lpstr>LET’S USE SOME PERCENTAGES</vt:lpstr>
      <vt:lpstr>COMPUTER MOCKUP</vt:lpstr>
      <vt:lpstr>TABLET MOCKUP</vt:lpstr>
      <vt:lpstr>PHONE MOCKUP</vt:lpstr>
      <vt:lpstr>SECTION</vt:lpstr>
      <vt:lpstr>THIS IS A MAP</vt:lpstr>
      <vt:lpstr>A TIMELINE ALWAYS WORKS WELL</vt:lpstr>
      <vt:lpstr>MAKE YOUR IDEA UNDERSTANDABLE</vt:lpstr>
      <vt:lpstr>REPRESENT YOUR DATA IN A CLEAR WAY</vt:lpstr>
      <vt:lpstr>YOU CAN USE THIS GRAPH</vt:lpstr>
      <vt:lpstr>OUR TEAM</vt:lpstr>
      <vt:lpstr>SECTION</vt:lpstr>
      <vt:lpstr>BUYER PERSONA INFOGRAPHICS</vt:lpstr>
      <vt:lpstr>WHAT TO SHOW IN A MOCKUP </vt:lpstr>
      <vt:lpstr>MARKET SIZE OVERVIEW</vt:lpstr>
      <vt:lpstr>WHAT ARE OUR PRIORITIES RIGHT NOW?</vt:lpstr>
      <vt:lpstr>SOCIAL MEDIA STATS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FOR MARKETING STRATEGIES</dc:title>
  <cp:lastModifiedBy>Abdelrahman Said Ahmed Abdallah Eldaaosy</cp:lastModifiedBy>
  <cp:revision>1</cp:revision>
  <dcterms:modified xsi:type="dcterms:W3CDTF">2024-05-26T17:51:50Z</dcterms:modified>
</cp:coreProperties>
</file>